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9" r:id="rId3"/>
    <p:sldId id="257" r:id="rId4"/>
    <p:sldId id="258" r:id="rId5"/>
    <p:sldId id="276" r:id="rId6"/>
    <p:sldId id="259" r:id="rId7"/>
    <p:sldId id="267" r:id="rId8"/>
    <p:sldId id="261" r:id="rId9"/>
    <p:sldId id="262" r:id="rId10"/>
    <p:sldId id="263" r:id="rId11"/>
    <p:sldId id="264" r:id="rId12"/>
    <p:sldId id="272" r:id="rId13"/>
    <p:sldId id="265" r:id="rId14"/>
    <p:sldId id="268" r:id="rId15"/>
    <p:sldId id="270" r:id="rId16"/>
    <p:sldId id="269" r:id="rId17"/>
    <p:sldId id="271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ELECTRIC INTEGERS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696200" cy="1905000"/>
          </a:xfrm>
        </p:spPr>
        <p:txBody>
          <a:bodyPr/>
          <a:lstStyle/>
          <a:p>
            <a:r>
              <a:rPr lang="en-US" dirty="0" smtClean="0"/>
              <a:t>UNDERSTANDING OF ENNEAGRAM IN COACHING AND MENTORING 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5637"/>
            <a:ext cx="87630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Personality has different faces. </a:t>
            </a:r>
            <a:r>
              <a:rPr lang="en-US" dirty="0" err="1" smtClean="0"/>
              <a:t>Enneagram</a:t>
            </a:r>
            <a:r>
              <a:rPr lang="en-US" dirty="0" smtClean="0"/>
              <a:t> describes has to a nine faced </a:t>
            </a:r>
            <a:r>
              <a:rPr lang="en-US" dirty="0" err="1" smtClean="0"/>
              <a:t>gem.Each</a:t>
            </a:r>
            <a:r>
              <a:rPr lang="en-US" dirty="0" smtClean="0"/>
              <a:t> face should be polished in order to get the brightness.</a:t>
            </a:r>
          </a:p>
          <a:p>
            <a:r>
              <a:rPr lang="en-US" dirty="0" smtClean="0"/>
              <a:t>Here in this session of Electrical Integers we learn</a:t>
            </a:r>
          </a:p>
          <a:p>
            <a:r>
              <a:rPr lang="en-US" dirty="0" smtClean="0"/>
              <a:t> How to integrate fragments of our personality in to whole </a:t>
            </a:r>
          </a:p>
          <a:p>
            <a:r>
              <a:rPr lang="en-US" dirty="0" smtClean="0"/>
              <a:t>How  to help others to integrate their personality by understanding </a:t>
            </a:r>
            <a:r>
              <a:rPr lang="en-US" dirty="0" err="1" smtClean="0"/>
              <a:t>Enneagram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How this model can be applied in coaching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32500" lnSpcReduction="20000"/>
          </a:bodyPr>
          <a:lstStyle/>
          <a:p>
            <a:r>
              <a:rPr lang="en-US" sz="7000" dirty="0" smtClean="0"/>
              <a:t>You should understand what the term polarity means</a:t>
            </a:r>
          </a:p>
          <a:p>
            <a:pPr>
              <a:buNone/>
            </a:pPr>
            <a:r>
              <a:rPr lang="en-US" sz="7000" dirty="0" smtClean="0"/>
              <a:t> </a:t>
            </a:r>
          </a:p>
          <a:p>
            <a:pPr algn="ctr">
              <a:buNone/>
            </a:pPr>
            <a:r>
              <a:rPr lang="en-US" sz="8000" dirty="0" smtClean="0"/>
              <a:t>Positive and Negative </a:t>
            </a:r>
          </a:p>
          <a:p>
            <a:pPr>
              <a:buNone/>
            </a:pPr>
            <a:r>
              <a:rPr lang="en-US" sz="7000" dirty="0" smtClean="0"/>
              <a:t>Exercise-4</a:t>
            </a:r>
          </a:p>
          <a:p>
            <a:pPr algn="ctr">
              <a:buNone/>
            </a:pP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Write down 3 polarities in this class room.</a:t>
            </a:r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Polarity is the reason for energy flow and</a:t>
            </a:r>
          </a:p>
          <a:p>
            <a:pPr>
              <a:buNone/>
            </a:pPr>
            <a:r>
              <a:rPr lang="en-US" sz="8000" dirty="0" smtClean="0"/>
              <a:t> </a:t>
            </a:r>
          </a:p>
          <a:p>
            <a:pPr>
              <a:buNone/>
            </a:pPr>
            <a:r>
              <a:rPr lang="en-US" sz="7000" dirty="0" smtClean="0"/>
              <a:t>It  flows from positive to negative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</a:t>
            </a:r>
          </a:p>
          <a:p>
            <a:pPr>
              <a:buNone/>
            </a:pPr>
            <a:r>
              <a:rPr lang="en-US" dirty="0" smtClean="0"/>
              <a:t>             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Has the universe any polarity 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Is  it balanced 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How it is balanced?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polarity is the reason for fragmentation 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To integrate we have to balance  the polarity of these </a:t>
            </a:r>
            <a:r>
              <a:rPr lang="en-US" dirty="0" err="1" smtClean="0"/>
              <a:t>fragements</a:t>
            </a:r>
            <a:r>
              <a:rPr lang="en-US" dirty="0" smtClean="0"/>
              <a:t>  first.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Enneagram</a:t>
            </a:r>
            <a:r>
              <a:rPr lang="en-US" dirty="0" smtClean="0"/>
              <a:t> this polarity is termed as healthy - unhealthy, redeemed – unredeemed and integration – disintegration</a:t>
            </a:r>
          </a:p>
          <a:p>
            <a:r>
              <a:rPr lang="en-US" dirty="0" smtClean="0"/>
              <a:t>Figure Integration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Integration you should see the brightness in side </a:t>
            </a:r>
          </a:p>
          <a:p>
            <a:r>
              <a:rPr lang="en-US" dirty="0" smtClean="0"/>
              <a:t>The each fragments should be polished  and brightened </a:t>
            </a:r>
          </a:p>
          <a:p>
            <a:r>
              <a:rPr lang="en-US" dirty="0" smtClean="0"/>
              <a:t>Each fragments </a:t>
            </a:r>
            <a:r>
              <a:rPr lang="en-US" dirty="0" err="1" smtClean="0"/>
              <a:t>respresents</a:t>
            </a:r>
            <a:r>
              <a:rPr lang="en-US" dirty="0" smtClean="0"/>
              <a:t> faces of your personality. </a:t>
            </a:r>
          </a:p>
          <a:p>
            <a:r>
              <a:rPr lang="en-US" dirty="0" smtClean="0"/>
              <a:t>Every thought you have has an energy which </a:t>
            </a:r>
            <a:r>
              <a:rPr lang="en-US" dirty="0" err="1" smtClean="0"/>
              <a:t>fragements</a:t>
            </a:r>
            <a:r>
              <a:rPr lang="en-US" dirty="0" smtClean="0"/>
              <a:t> you or unite which either </a:t>
            </a:r>
            <a:r>
              <a:rPr lang="en-US" dirty="0" err="1" smtClean="0"/>
              <a:t>strengthern</a:t>
            </a:r>
            <a:r>
              <a:rPr lang="en-US" dirty="0" smtClean="0"/>
              <a:t> or weaken you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fragmenting or </a:t>
            </a:r>
            <a:r>
              <a:rPr lang="en-US" dirty="0" err="1" smtClean="0"/>
              <a:t>weakenig</a:t>
            </a:r>
            <a:r>
              <a:rPr lang="en-US" dirty="0" smtClean="0"/>
              <a:t> thoughts should be eliminated for you to get integrated </a:t>
            </a:r>
          </a:p>
          <a:p>
            <a:r>
              <a:rPr lang="en-US" dirty="0" smtClean="0"/>
              <a:t>If you are happy then you have learned to see goodness and beauty everywhere </a:t>
            </a:r>
          </a:p>
          <a:p>
            <a:r>
              <a:rPr lang="en-US" dirty="0" smtClean="0"/>
              <a:t>If you are unhappy you cannot see out side of you what you failed to see inside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increase your energy </a:t>
            </a:r>
            <a:r>
              <a:rPr lang="en-US" dirty="0" smtClean="0"/>
              <a:t>level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Become conscious of your thoughts  - low energy and high energy thinking </a:t>
            </a:r>
          </a:p>
          <a:p>
            <a:r>
              <a:rPr lang="en-US" dirty="0" smtClean="0"/>
              <a:t>Make meditation regular  practice </a:t>
            </a:r>
          </a:p>
          <a:p>
            <a:r>
              <a:rPr lang="en-US" dirty="0" smtClean="0"/>
              <a:t>Become conscious of the foods you eat </a:t>
            </a:r>
          </a:p>
          <a:p>
            <a:r>
              <a:rPr lang="en-US" dirty="0" smtClean="0"/>
              <a:t>Retreat from low energy substances  - </a:t>
            </a:r>
            <a:r>
              <a:rPr lang="en-US" dirty="0" err="1" smtClean="0"/>
              <a:t>alcohol,drugs</a:t>
            </a:r>
            <a:r>
              <a:rPr lang="en-US" dirty="0" smtClean="0"/>
              <a:t> </a:t>
            </a:r>
            <a:r>
              <a:rPr lang="en-US" dirty="0" err="1" smtClean="0"/>
              <a:t>ect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Become conscious of the energy level of the music you listen to</a:t>
            </a:r>
          </a:p>
          <a:p>
            <a:r>
              <a:rPr lang="en-US" dirty="0" smtClean="0"/>
              <a:t>Become aware of the energy levels of your home environment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 your exposure to very low energy level of </a:t>
            </a:r>
            <a:r>
              <a:rPr lang="en-US" dirty="0" err="1" smtClean="0"/>
              <a:t>commerical</a:t>
            </a:r>
            <a:r>
              <a:rPr lang="en-US" dirty="0" smtClean="0"/>
              <a:t> and cable television </a:t>
            </a:r>
          </a:p>
          <a:p>
            <a:r>
              <a:rPr lang="en-US" dirty="0" smtClean="0"/>
              <a:t>Enhance your energy field with photographs</a:t>
            </a:r>
          </a:p>
          <a:p>
            <a:r>
              <a:rPr lang="en-US" dirty="0" smtClean="0"/>
              <a:t>Become conscious of the energy levels of your acquaintances ,friends and extended family </a:t>
            </a:r>
          </a:p>
          <a:p>
            <a:r>
              <a:rPr lang="en-US" dirty="0" smtClean="0"/>
              <a:t>Monitor  your activities and where they take place </a:t>
            </a:r>
          </a:p>
          <a:p>
            <a:r>
              <a:rPr lang="en-US" dirty="0" smtClean="0"/>
              <a:t>Extend acts of kindness, asking for nothing in return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ebast\Desktop\o\00388_fallintennessee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62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ebast\Desktop\o\natur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4007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ENNEAGRAM</a:t>
            </a:r>
            <a:endParaRPr lang="en-IN" dirty="0"/>
          </a:p>
        </p:txBody>
      </p:sp>
      <p:pic>
        <p:nvPicPr>
          <p:cNvPr id="4" name="Picture 15" descr="emblam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1628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sebast\Desktop\o\a0_RTFores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1"/>
            <a:ext cx="86106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sebast\Desktop\o\ros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sebast\Desktop\o\natur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sebast\Desktop\o\natu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sebast\Desktop\o\new back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1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WHY COACHING</a:t>
            </a:r>
            <a:endParaRPr lang="en-I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UNLOCKING  THE POTENTIAL  OF PEOPLE</a:t>
            </a:r>
          </a:p>
          <a:p>
            <a:r>
              <a:rPr lang="en-US" sz="4000" dirty="0" smtClean="0"/>
              <a:t>MAXIMISE  THEIR EFFECTIVENESS</a:t>
            </a:r>
          </a:p>
          <a:p>
            <a:r>
              <a:rPr lang="en-US" sz="4000" dirty="0" smtClean="0"/>
              <a:t>HELPING  RATHER THAN FORCING</a:t>
            </a:r>
          </a:p>
          <a:p>
            <a:r>
              <a:rPr lang="en-US" sz="4000" dirty="0" smtClean="0"/>
              <a:t>YOU HAVE TO TAKE  ONE STEP AT A TIME</a:t>
            </a:r>
            <a:endParaRPr lang="en-IN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Coaching is about providing encouragement as opposed to threats</a:t>
            </a:r>
          </a:p>
          <a:p>
            <a:r>
              <a:rPr lang="en-US" dirty="0" smtClean="0"/>
              <a:t>It is about empowering  inspiring  rather than directing  and controlling them</a:t>
            </a:r>
          </a:p>
          <a:p>
            <a:r>
              <a:rPr lang="en-US" dirty="0" smtClean="0"/>
              <a:t>An understanding of </a:t>
            </a:r>
            <a:r>
              <a:rPr lang="en-US" dirty="0" err="1" smtClean="0"/>
              <a:t>Enneagram</a:t>
            </a:r>
            <a:r>
              <a:rPr lang="en-US" dirty="0" smtClean="0"/>
              <a:t> gives insights to  your coaching process 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rgyfield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391400" cy="6096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Enneagram</a:t>
            </a:r>
            <a:r>
              <a:rPr lang="en-US" dirty="0" smtClean="0"/>
              <a:t> describes nine personality types which are  radically different in their way of responding to the world </a:t>
            </a:r>
            <a:endParaRPr lang="en-IN" dirty="0" smtClean="0"/>
          </a:p>
          <a:p>
            <a:r>
              <a:rPr lang="en-US" dirty="0" smtClean="0"/>
              <a:t>The nine types</a:t>
            </a:r>
          </a:p>
          <a:p>
            <a:r>
              <a:rPr lang="en-US" dirty="0" smtClean="0"/>
              <a:t>Exercise  1   Strength weakness </a:t>
            </a:r>
          </a:p>
          <a:p>
            <a:r>
              <a:rPr lang="en-US" dirty="0" smtClean="0"/>
              <a:t>You ,father ,mother ,</a:t>
            </a:r>
            <a:r>
              <a:rPr lang="en-US" dirty="0" err="1" smtClean="0"/>
              <a:t>grandfather,grandma</a:t>
            </a:r>
            <a:endParaRPr lang="en-US" dirty="0" smtClean="0"/>
          </a:p>
          <a:p>
            <a:r>
              <a:rPr lang="en-US" dirty="0" smtClean="0"/>
              <a:t>Exercise   2   Emotional  index  </a:t>
            </a:r>
            <a:r>
              <a:rPr lang="en-US" dirty="0" err="1" smtClean="0"/>
              <a:t>meathod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  3  reading  ,rereading and understanding in </a:t>
            </a:r>
            <a:r>
              <a:rPr lang="en-US" dirty="0" err="1" smtClean="0"/>
              <a:t>Enneagram</a:t>
            </a:r>
            <a:r>
              <a:rPr lang="en-US" dirty="0" smtClean="0"/>
              <a:t> style</a:t>
            </a:r>
          </a:p>
          <a:p>
            <a:r>
              <a:rPr lang="en-US" dirty="0" smtClean="0"/>
              <a:t>Nine personality types and diagram 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back to history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Enneagram</a:t>
            </a:r>
            <a:r>
              <a:rPr lang="en-US" dirty="0" smtClean="0"/>
              <a:t> has its roots from /before </a:t>
            </a:r>
            <a:r>
              <a:rPr lang="en-US" dirty="0" err="1" smtClean="0"/>
              <a:t>Pythagoran</a:t>
            </a:r>
            <a:r>
              <a:rPr lang="en-US" dirty="0" smtClean="0"/>
              <a:t> era </a:t>
            </a:r>
            <a:r>
              <a:rPr lang="en-US" dirty="0" err="1" smtClean="0"/>
              <a:t>Bc</a:t>
            </a:r>
            <a:r>
              <a:rPr lang="en-US" dirty="0" smtClean="0"/>
              <a:t> 425 </a:t>
            </a:r>
          </a:p>
          <a:p>
            <a:r>
              <a:rPr lang="en-US" dirty="0" smtClean="0"/>
              <a:t>Pythagoras is a mysterious figure (after Euclid )and thought that whole of the cosmos can be described in terms of whole numbers 1,2,3,….</a:t>
            </a:r>
          </a:p>
          <a:p>
            <a:r>
              <a:rPr lang="en-US" dirty="0" err="1" smtClean="0"/>
              <a:t>Pythagorans</a:t>
            </a:r>
            <a:r>
              <a:rPr lang="en-US" dirty="0" smtClean="0"/>
              <a:t> thought that things are numbers and whole cosmos is a scale of numbers 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Enneagram</a:t>
            </a:r>
            <a:r>
              <a:rPr lang="en-US" dirty="0" smtClean="0"/>
              <a:t> we describe  personality types  in numbers from 1 to 9 </a:t>
            </a:r>
          </a:p>
          <a:p>
            <a:r>
              <a:rPr lang="en-US" dirty="0" smtClean="0"/>
              <a:t>If we divide 1 by 3,6,9 &amp; 7 we get the following results.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. 1/3  =  0.333</a:t>
            </a:r>
          </a:p>
          <a:p>
            <a:r>
              <a:rPr lang="en-US" dirty="0" smtClean="0"/>
              <a:t>        1/6 =  0.166667166667</a:t>
            </a:r>
          </a:p>
          <a:p>
            <a:r>
              <a:rPr lang="en-US" dirty="0" smtClean="0"/>
              <a:t>         1/9=  0.1111</a:t>
            </a:r>
          </a:p>
          <a:p>
            <a:r>
              <a:rPr lang="en-US" dirty="0" smtClean="0"/>
              <a:t>          1/7= 0.1428571428571</a:t>
            </a:r>
          </a:p>
          <a:p>
            <a:r>
              <a:rPr lang="en-US" dirty="0" smtClean="0"/>
              <a:t>This is one base of the development of </a:t>
            </a:r>
            <a:r>
              <a:rPr lang="en-US" dirty="0" err="1" smtClean="0"/>
              <a:t>Enneagram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wholeness of unity (1) gets fragmented into nine types</a:t>
            </a:r>
          </a:p>
          <a:p>
            <a:r>
              <a:rPr lang="en-US" dirty="0" smtClean="0"/>
              <a:t>The wholeness of a personality can be connected to wholeness of cosmos 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</TotalTime>
  <Words>606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ELECTRIC INTEGERS</vt:lpstr>
      <vt:lpstr>ENNEAGRAM</vt:lpstr>
      <vt:lpstr>WHY COACHING</vt:lpstr>
      <vt:lpstr>Slide 4</vt:lpstr>
      <vt:lpstr>Slide 5</vt:lpstr>
      <vt:lpstr>Slide 6</vt:lpstr>
      <vt:lpstr>Slide 7</vt:lpstr>
      <vt:lpstr>Look back to history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How to increase your energy level 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INTEGERS </dc:title>
  <dc:creator>sebast</dc:creator>
  <cp:lastModifiedBy>Wipro</cp:lastModifiedBy>
  <cp:revision>39</cp:revision>
  <dcterms:created xsi:type="dcterms:W3CDTF">2006-08-16T00:00:00Z</dcterms:created>
  <dcterms:modified xsi:type="dcterms:W3CDTF">2010-11-23T08:35:15Z</dcterms:modified>
</cp:coreProperties>
</file>