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82" r:id="rId7"/>
    <p:sldId id="275" r:id="rId8"/>
    <p:sldId id="276" r:id="rId9"/>
    <p:sldId id="262" r:id="rId10"/>
    <p:sldId id="263" r:id="rId11"/>
    <p:sldId id="264" r:id="rId12"/>
    <p:sldId id="270" r:id="rId13"/>
    <p:sldId id="271" r:id="rId14"/>
    <p:sldId id="272" r:id="rId15"/>
    <p:sldId id="273" r:id="rId16"/>
    <p:sldId id="274" r:id="rId17"/>
    <p:sldId id="277" r:id="rId18"/>
    <p:sldId id="265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FFCC"/>
    <a:srgbClr val="CCFF66"/>
    <a:srgbClr val="CC3300"/>
    <a:srgbClr val="CCCC00"/>
    <a:srgbClr val="6699FF"/>
    <a:srgbClr val="A22802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942" autoAdjust="0"/>
    <p:restoredTop sz="94660"/>
  </p:normalViewPr>
  <p:slideViewPr>
    <p:cSldViewPr>
      <p:cViewPr>
        <p:scale>
          <a:sx n="71" d="100"/>
          <a:sy n="71" d="100"/>
        </p:scale>
        <p:origin x="-276" y="-4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3B473-7EB3-4F7F-8F91-816809ABB2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6259A-707D-489C-99B6-17BF84F381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BD813-D63F-4226-94FF-A96649719E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E7E88-3A5B-495D-A9B9-FD083A3CA0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8238C-0E96-471A-9D28-A7CA272C5F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3179E-AEA0-4328-A56B-37D0164DCA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27E99-2EBD-44C2-A88E-2B1080A2FA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E7184-E000-4A0A-A32E-BEF15C32EE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713FC-5202-400A-986B-068E98EA62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C4FC9-463F-4670-8344-177B0352B0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D3942-3143-4FE8-8FB5-E2FA3C7182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62B679-9385-4BEF-989D-95A623A735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WINDOWS\Desktop\Photos\Nature\BM03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0"/>
            <a:ext cx="9086850" cy="104775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sz="8800" dirty="0" err="1">
                <a:solidFill>
                  <a:schemeClr val="bg1"/>
                </a:solidFill>
                <a:latin typeface="ML-TTAswathi" pitchFamily="82" charset="0"/>
              </a:rPr>
              <a:t>Hu¶Xy¯nte¡vv</a:t>
            </a:r>
            <a:endParaRPr lang="en-US" sz="8800" dirty="0">
              <a:solidFill>
                <a:schemeClr val="bg1"/>
              </a:solidFill>
              <a:latin typeface="ML-TTAswathi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u="sng">
                <a:latin typeface="Times New Roman" pitchFamily="18" charset="0"/>
              </a:rPr>
              <a:t>Priority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endParaRPr lang="en-US" dirty="0">
              <a:latin typeface="ML-Ambili" pitchFamily="82" charset="0"/>
            </a:endParaRPr>
          </a:p>
          <a:p>
            <a:r>
              <a:rPr lang="en-US" dirty="0">
                <a:latin typeface="ML-Ambili" pitchFamily="82" charset="0"/>
              </a:rPr>
              <a:t>]T\¯n\p]</a:t>
            </a:r>
            <a:r>
              <a:rPr lang="en-US" dirty="0" err="1">
                <a:latin typeface="ML-Ambili" pitchFamily="82" charset="0"/>
              </a:rPr>
              <a:t>cnbmbn</a:t>
            </a:r>
            <a:r>
              <a:rPr lang="en-US" dirty="0">
                <a:latin typeface="ML-Ambili" pitchFamily="82" charset="0"/>
              </a:rPr>
              <a:t> </a:t>
            </a:r>
            <a:r>
              <a:rPr lang="en-US" dirty="0" err="1">
                <a:latin typeface="ML-Ambili" pitchFamily="82" charset="0"/>
              </a:rPr>
              <a:t>asäm¶n</a:t>
            </a:r>
            <a:r>
              <a:rPr lang="en-US" dirty="0">
                <a:latin typeface="ML-Ambili" pitchFamily="82" charset="0"/>
              </a:rPr>
              <a:t>\pw {]m[m\</a:t>
            </a:r>
            <a:r>
              <a:rPr lang="en-US" dirty="0" err="1">
                <a:latin typeface="ML-Ambili" pitchFamily="82" charset="0"/>
              </a:rPr>
              <a:t>yw</a:t>
            </a:r>
            <a:r>
              <a:rPr lang="en-US" dirty="0">
                <a:latin typeface="ML-Ambili" pitchFamily="82" charset="0"/>
              </a:rPr>
              <a:t> </a:t>
            </a:r>
            <a:r>
              <a:rPr lang="en-US" dirty="0" err="1">
                <a:latin typeface="ML-Ambili" pitchFamily="82" charset="0"/>
              </a:rPr>
              <a:t>sImSp¡mXncn¡pI</a:t>
            </a:r>
            <a:r>
              <a:rPr lang="en-US" dirty="0">
                <a:latin typeface="ML-Ambili" pitchFamily="82" charset="0"/>
              </a:rPr>
              <a:t> (</a:t>
            </a:r>
            <a:r>
              <a:rPr lang="en-US" dirty="0" err="1">
                <a:latin typeface="ML-Ambili" pitchFamily="82" charset="0"/>
              </a:rPr>
              <a:t>alm·mcmb</a:t>
            </a:r>
            <a:r>
              <a:rPr lang="en-US" dirty="0">
                <a:latin typeface="ML-Ambili" pitchFamily="82" charset="0"/>
              </a:rPr>
              <a:t> km[</a:t>
            </a:r>
            <a:r>
              <a:rPr lang="en-US" dirty="0" err="1">
                <a:latin typeface="ML-Ambili" pitchFamily="82" charset="0"/>
              </a:rPr>
              <a:t>mcW¡mÀ</a:t>
            </a:r>
            <a:r>
              <a:rPr lang="en-US" dirty="0">
                <a:latin typeface="ML-Ambili" pitchFamily="82" charset="0"/>
              </a:rPr>
              <a:t>)</a:t>
            </a:r>
          </a:p>
          <a:p>
            <a:pPr>
              <a:buFontTx/>
              <a:buNone/>
            </a:pPr>
            <a:endParaRPr lang="en-US" dirty="0">
              <a:latin typeface="ML-Ambili" pitchFamily="82" charset="0"/>
            </a:endParaRPr>
          </a:p>
          <a:p>
            <a:pPr algn="ctr">
              <a:buFontTx/>
              <a:buNone/>
            </a:pPr>
            <a:r>
              <a:rPr lang="en-US" dirty="0">
                <a:latin typeface="ML-Ambili" pitchFamily="82" charset="0"/>
              </a:rPr>
              <a:t>	""</a:t>
            </a:r>
            <a:r>
              <a:rPr lang="en-US" dirty="0" err="1">
                <a:latin typeface="ML-Ambili" pitchFamily="82" charset="0"/>
              </a:rPr>
              <a:t>Hcp</a:t>
            </a:r>
            <a:r>
              <a:rPr lang="en-US" dirty="0">
                <a:latin typeface="ML-Ambili" pitchFamily="82" charset="0"/>
              </a:rPr>
              <a:t> </a:t>
            </a:r>
            <a:r>
              <a:rPr lang="en-US" dirty="0" err="1">
                <a:latin typeface="ML-Ambili" pitchFamily="82" charset="0"/>
              </a:rPr>
              <a:t>Imcyw</a:t>
            </a:r>
            <a:r>
              <a:rPr lang="en-US" dirty="0">
                <a:latin typeface="ML-Ambili" pitchFamily="82" charset="0"/>
              </a:rPr>
              <a:t> </a:t>
            </a:r>
            <a:r>
              <a:rPr lang="en-US" dirty="0" err="1">
                <a:latin typeface="ML-Ambili" pitchFamily="82" charset="0"/>
              </a:rPr>
              <a:t>GsäSp¯mÂ</a:t>
            </a:r>
            <a:r>
              <a:rPr lang="en-US" dirty="0">
                <a:latin typeface="ML-Ambili" pitchFamily="82" charset="0"/>
              </a:rPr>
              <a:t> </a:t>
            </a:r>
            <a:r>
              <a:rPr lang="en-US" dirty="0" err="1">
                <a:latin typeface="ML-Ambili" pitchFamily="82" charset="0"/>
              </a:rPr>
              <a:t>AXv</a:t>
            </a:r>
            <a:r>
              <a:rPr lang="en-US" dirty="0">
                <a:latin typeface="ML-Ambili" pitchFamily="82" charset="0"/>
              </a:rPr>
              <a:t> ]qÀ¯nbm¡m³ {</a:t>
            </a:r>
            <a:r>
              <a:rPr lang="en-US" dirty="0" err="1">
                <a:latin typeface="ML-Ambili" pitchFamily="82" charset="0"/>
              </a:rPr>
              <a:t>ian¡pI</a:t>
            </a:r>
            <a:r>
              <a:rPr lang="en-US" dirty="0">
                <a:latin typeface="ML-Ambili" pitchFamily="82" charset="0"/>
              </a:rPr>
              <a:t>. </a:t>
            </a:r>
            <a:r>
              <a:rPr lang="en-US" dirty="0" err="1">
                <a:latin typeface="ML-Ambili" pitchFamily="82" charset="0"/>
              </a:rPr>
              <a:t>AXnsâ</a:t>
            </a:r>
            <a:r>
              <a:rPr lang="en-US" dirty="0">
                <a:latin typeface="ML-Ambili" pitchFamily="82" charset="0"/>
              </a:rPr>
              <a:t> </a:t>
            </a:r>
            <a:r>
              <a:rPr lang="en-US" dirty="0" err="1">
                <a:latin typeface="ML-Ambili" pitchFamily="82" charset="0"/>
              </a:rPr>
              <a:t>Ahkm</a:t>
            </a:r>
            <a:r>
              <a:rPr lang="en-US" dirty="0">
                <a:latin typeface="ML-Ambili" pitchFamily="82" charset="0"/>
              </a:rPr>
              <a:t>\w </a:t>
            </a:r>
            <a:r>
              <a:rPr lang="en-US" dirty="0" err="1">
                <a:latin typeface="ML-Ambili" pitchFamily="82" charset="0"/>
              </a:rPr>
              <a:t>hsc</a:t>
            </a:r>
            <a:r>
              <a:rPr lang="en-US" dirty="0">
                <a:latin typeface="ML-Ambili" pitchFamily="82" charset="0"/>
              </a:rPr>
              <a:t> </a:t>
            </a:r>
            <a:r>
              <a:rPr lang="en-US" dirty="0" err="1">
                <a:latin typeface="ML-Ambili" pitchFamily="82" charset="0"/>
              </a:rPr>
              <a:t>F¯pI</a:t>
            </a:r>
            <a:r>
              <a:rPr lang="en-US" dirty="0">
                <a:latin typeface="ML-Ambili" pitchFamily="82" charset="0"/>
              </a:rPr>
              <a:t>. </a:t>
            </a:r>
            <a:r>
              <a:rPr lang="en-US" dirty="0" err="1">
                <a:latin typeface="ML-Ambili" pitchFamily="82" charset="0"/>
              </a:rPr>
              <a:t>A´yw</a:t>
            </a:r>
            <a:r>
              <a:rPr lang="en-US" dirty="0">
                <a:latin typeface="ML-Ambili" pitchFamily="82" charset="0"/>
              </a:rPr>
              <a:t> </a:t>
            </a:r>
            <a:r>
              <a:rPr lang="en-US" dirty="0" err="1">
                <a:latin typeface="ML-Ambili" pitchFamily="82" charset="0"/>
              </a:rPr>
              <a:t>ZÀin¡msX</a:t>
            </a:r>
            <a:r>
              <a:rPr lang="en-US" dirty="0">
                <a:latin typeface="ML-Ambili" pitchFamily="82" charset="0"/>
              </a:rPr>
              <a:t> </a:t>
            </a:r>
            <a:r>
              <a:rPr lang="en-US" dirty="0" err="1">
                <a:latin typeface="ML-Ambili" pitchFamily="82" charset="0"/>
              </a:rPr>
              <a:t>Hcn¡epw</a:t>
            </a:r>
            <a:r>
              <a:rPr lang="en-US" dirty="0">
                <a:latin typeface="ML-Ambili" pitchFamily="82" charset="0"/>
              </a:rPr>
              <a:t> </a:t>
            </a:r>
            <a:r>
              <a:rPr lang="en-US" dirty="0" err="1">
                <a:latin typeface="ML-Ambili" pitchFamily="82" charset="0"/>
              </a:rPr>
              <a:t>bÚw</a:t>
            </a:r>
            <a:r>
              <a:rPr lang="en-US" dirty="0">
                <a:latin typeface="ML-Ambili" pitchFamily="82" charset="0"/>
              </a:rPr>
              <a:t> </a:t>
            </a:r>
            <a:r>
              <a:rPr lang="en-US" dirty="0" err="1">
                <a:latin typeface="ML-Ambili" pitchFamily="82" charset="0"/>
              </a:rPr>
              <a:t>Dt</a:t>
            </a:r>
            <a:r>
              <a:rPr lang="en-US" dirty="0">
                <a:latin typeface="ML-Ambili" pitchFamily="82" charset="0"/>
              </a:rPr>
              <a:t>]£</a:t>
            </a:r>
            <a:r>
              <a:rPr lang="en-US" dirty="0" err="1">
                <a:latin typeface="ML-Ambili" pitchFamily="82" charset="0"/>
              </a:rPr>
              <a:t>n¡cpXv</a:t>
            </a:r>
            <a:r>
              <a:rPr lang="en-US" dirty="0">
                <a:latin typeface="ML-Ambili" pitchFamily="82" charset="0"/>
              </a:rPr>
              <a:t>''.</a:t>
            </a:r>
          </a:p>
          <a:p>
            <a:pPr algn="ctr">
              <a:buFontTx/>
              <a:buNone/>
            </a:pPr>
            <a:endParaRPr lang="en-US" dirty="0">
              <a:latin typeface="ML-Ambili" pitchFamily="82" charset="0"/>
            </a:endParaRPr>
          </a:p>
          <a:p>
            <a:pPr algn="ctr">
              <a:buFontTx/>
              <a:buNone/>
            </a:pPr>
            <a:r>
              <a:rPr lang="en-US" sz="2800" dirty="0" err="1">
                <a:latin typeface="ML-Ambili" pitchFamily="82" charset="0"/>
              </a:rPr>
              <a:t>kzman</a:t>
            </a:r>
            <a:r>
              <a:rPr lang="en-US" sz="2800" dirty="0">
                <a:latin typeface="ML-Ambili" pitchFamily="82" charset="0"/>
              </a:rPr>
              <a:t> </a:t>
            </a:r>
            <a:r>
              <a:rPr lang="en-US" sz="2800" dirty="0" err="1">
                <a:latin typeface="ML-Ambili" pitchFamily="82" charset="0"/>
              </a:rPr>
              <a:t>hnthIm</a:t>
            </a:r>
            <a:r>
              <a:rPr lang="en-US" sz="2800" dirty="0">
                <a:latin typeface="ML-Ambili" pitchFamily="82" charset="0"/>
              </a:rPr>
              <a:t>\µ³ </a:t>
            </a:r>
          </a:p>
          <a:p>
            <a:endParaRPr lang="en-US" dirty="0">
              <a:latin typeface="ML-Ambili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u="sng">
                <a:solidFill>
                  <a:srgbClr val="CC0066"/>
                </a:solidFill>
              </a:rPr>
              <a:t>Prayers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C0066"/>
                </a:solidFill>
                <a:latin typeface="ML-Ambili" pitchFamily="82" charset="0"/>
              </a:rPr>
              <a:t>Xm³]</a:t>
            </a:r>
            <a:r>
              <a:rPr lang="en-US" b="1" dirty="0" err="1">
                <a:solidFill>
                  <a:srgbClr val="CC0066"/>
                </a:solidFill>
                <a:latin typeface="ML-Ambili" pitchFamily="82" charset="0"/>
              </a:rPr>
              <a:t>mXn</a:t>
            </a:r>
            <a:r>
              <a:rPr lang="en-US" b="1" dirty="0">
                <a:solidFill>
                  <a:srgbClr val="CC0066"/>
                </a:solidFill>
                <a:latin typeface="ML-Ambili" pitchFamily="82" charset="0"/>
              </a:rPr>
              <a:t> </a:t>
            </a:r>
            <a:r>
              <a:rPr lang="en-US" b="1" dirty="0" err="1">
                <a:solidFill>
                  <a:srgbClr val="CC0066"/>
                </a:solidFill>
                <a:latin typeface="ML-Ambili" pitchFamily="82" charset="0"/>
              </a:rPr>
              <a:t>ssZhw</a:t>
            </a:r>
            <a:r>
              <a:rPr lang="en-US" b="1" dirty="0">
                <a:solidFill>
                  <a:srgbClr val="CC0066"/>
                </a:solidFill>
                <a:latin typeface="ML-Ambili" pitchFamily="82" charset="0"/>
              </a:rPr>
              <a:t>]</a:t>
            </a:r>
            <a:r>
              <a:rPr lang="en-US" b="1" dirty="0" err="1">
                <a:solidFill>
                  <a:srgbClr val="CC0066"/>
                </a:solidFill>
                <a:latin typeface="ML-Ambili" pitchFamily="82" charset="0"/>
              </a:rPr>
              <a:t>mXn</a:t>
            </a:r>
            <a:r>
              <a:rPr lang="en-US" b="1" dirty="0">
                <a:solidFill>
                  <a:srgbClr val="CC0066"/>
                </a:solidFill>
                <a:latin typeface="ML-Ambili" pitchFamily="82" charset="0"/>
              </a:rPr>
              <a:t> .</a:t>
            </a:r>
          </a:p>
          <a:p>
            <a:r>
              <a:rPr lang="en-US" b="1" dirty="0" err="1">
                <a:solidFill>
                  <a:srgbClr val="CC0066"/>
                </a:solidFill>
                <a:latin typeface="ML-Ambili" pitchFamily="82" charset="0"/>
              </a:rPr>
              <a:t>AXn</a:t>
            </a:r>
            <a:r>
              <a:rPr lang="en-US" b="1" dirty="0">
                <a:solidFill>
                  <a:srgbClr val="CC0066"/>
                </a:solidFill>
                <a:latin typeface="ML-Ambili" pitchFamily="82" charset="0"/>
              </a:rPr>
              <a:t>\</a:t>
            </a:r>
            <a:r>
              <a:rPr lang="en-US" b="1" dirty="0" err="1">
                <a:solidFill>
                  <a:srgbClr val="CC0066"/>
                </a:solidFill>
                <a:latin typeface="ML-Ambili" pitchFamily="82" charset="0"/>
              </a:rPr>
              <a:t>mÂ</a:t>
            </a:r>
            <a:r>
              <a:rPr lang="en-US" b="1" dirty="0">
                <a:solidFill>
                  <a:srgbClr val="CC0066"/>
                </a:solidFill>
                <a:latin typeface="ML-Ambili" pitchFamily="82" charset="0"/>
              </a:rPr>
              <a:t> </a:t>
            </a:r>
            <a:r>
              <a:rPr lang="en-US" b="1" dirty="0" err="1">
                <a:solidFill>
                  <a:srgbClr val="CC0066"/>
                </a:solidFill>
                <a:latin typeface="ML-Ambili" pitchFamily="82" charset="0"/>
              </a:rPr>
              <a:t>Cuizct</a:t>
            </a:r>
            <a:r>
              <a:rPr lang="en-US" b="1" dirty="0">
                <a:solidFill>
                  <a:srgbClr val="CC0066"/>
                </a:solidFill>
                <a:latin typeface="ML-Ambili" pitchFamily="82" charset="0"/>
              </a:rPr>
              <a:t>\</a:t>
            </a:r>
            <a:r>
              <a:rPr lang="en-US" b="1" dirty="0" err="1">
                <a:solidFill>
                  <a:srgbClr val="CC0066"/>
                </a:solidFill>
                <a:latin typeface="ML-Ambili" pitchFamily="82" charset="0"/>
              </a:rPr>
              <a:t>mSv</a:t>
            </a:r>
            <a:r>
              <a:rPr lang="en-US" b="1" dirty="0">
                <a:solidFill>
                  <a:srgbClr val="CC0066"/>
                </a:solidFill>
                <a:latin typeface="ML-Ambili" pitchFamily="82" charset="0"/>
              </a:rPr>
              <a:t> {]</a:t>
            </a:r>
            <a:r>
              <a:rPr lang="en-US" b="1" dirty="0" err="1">
                <a:solidFill>
                  <a:srgbClr val="CC0066"/>
                </a:solidFill>
                <a:latin typeface="ML-Ambili" pitchFamily="82" charset="0"/>
              </a:rPr>
              <a:t>mÀ°n¡pI</a:t>
            </a:r>
            <a:endParaRPr lang="en-US" b="1" dirty="0">
              <a:solidFill>
                <a:srgbClr val="CC0066"/>
              </a:solidFill>
              <a:latin typeface="ML-Ambili" pitchFamily="82" charset="0"/>
            </a:endParaRPr>
          </a:p>
          <a:p>
            <a:endParaRPr lang="en-US" b="1" dirty="0">
              <a:solidFill>
                <a:srgbClr val="CC0066"/>
              </a:solidFill>
              <a:latin typeface="ML-Ambili" pitchFamily="82" charset="0"/>
            </a:endParaRPr>
          </a:p>
          <a:p>
            <a:pPr algn="ctr"/>
            <a:r>
              <a:rPr lang="en-US" sz="4800" b="1" u="sng" dirty="0">
                <a:solidFill>
                  <a:srgbClr val="CC0066"/>
                </a:solidFill>
                <a:latin typeface="ML-Ambili" pitchFamily="82" charset="0"/>
              </a:rPr>
              <a:t>30+50+20 = 100</a:t>
            </a:r>
          </a:p>
          <a:p>
            <a:pPr algn="ctr"/>
            <a:r>
              <a:rPr lang="en-US" sz="3600" b="1" dirty="0">
                <a:solidFill>
                  <a:srgbClr val="CC0066"/>
                </a:solidFill>
                <a:latin typeface="ML-Ambili" pitchFamily="82" charset="0"/>
              </a:rPr>
              <a:t>30- -þ </a:t>
            </a:r>
            <a:r>
              <a:rPr lang="en-US" sz="3600" b="1" dirty="0" err="1">
                <a:solidFill>
                  <a:srgbClr val="CC0066"/>
                </a:solidFill>
                <a:latin typeface="ML-Ambili" pitchFamily="82" charset="0"/>
              </a:rPr>
              <a:t>Bcw`w</a:t>
            </a:r>
            <a:r>
              <a:rPr lang="en-US" sz="3600" b="1" dirty="0">
                <a:solidFill>
                  <a:srgbClr val="CC0066"/>
                </a:solidFill>
                <a:latin typeface="ML-Ambili" pitchFamily="82" charset="0"/>
              </a:rPr>
              <a:t> þ ]</a:t>
            </a:r>
            <a:r>
              <a:rPr lang="en-US" sz="3600" b="1" dirty="0" err="1">
                <a:solidFill>
                  <a:srgbClr val="CC0066"/>
                </a:solidFill>
                <a:latin typeface="ML-Ambili" pitchFamily="82" charset="0"/>
              </a:rPr>
              <a:t>co£W</a:t>
            </a:r>
            <a:r>
              <a:rPr lang="en-US" sz="3600" b="1" dirty="0">
                <a:solidFill>
                  <a:srgbClr val="CC0066"/>
                </a:solidFill>
                <a:latin typeface="ML-Ambili" pitchFamily="82" charset="0"/>
              </a:rPr>
              <a:t> </a:t>
            </a:r>
            <a:r>
              <a:rPr lang="en-US" sz="3600" b="1" dirty="0" err="1">
                <a:solidFill>
                  <a:srgbClr val="CC0066"/>
                </a:solidFill>
                <a:latin typeface="ML-Ambili" pitchFamily="82" charset="0"/>
              </a:rPr>
              <a:t>L«w</a:t>
            </a:r>
            <a:endParaRPr lang="en-US" sz="3600" b="1" dirty="0">
              <a:solidFill>
                <a:srgbClr val="CC0066"/>
              </a:solidFill>
              <a:latin typeface="ML-Ambili" pitchFamily="82" charset="0"/>
            </a:endParaRPr>
          </a:p>
          <a:p>
            <a:pPr algn="ctr"/>
            <a:r>
              <a:rPr lang="en-US" sz="3600" b="1" dirty="0">
                <a:solidFill>
                  <a:srgbClr val="CC0066"/>
                </a:solidFill>
                <a:latin typeface="ML-Ambili" pitchFamily="82" charset="0"/>
              </a:rPr>
              <a:t>50 -þ </a:t>
            </a:r>
            <a:r>
              <a:rPr lang="en-US" sz="3600" b="1" dirty="0" err="1">
                <a:solidFill>
                  <a:srgbClr val="CC0066"/>
                </a:solidFill>
                <a:latin typeface="ML-Ambili" pitchFamily="82" charset="0"/>
              </a:rPr>
              <a:t>XpSÀ</a:t>
            </a:r>
            <a:r>
              <a:rPr lang="en-US" sz="3600" b="1" dirty="0">
                <a:solidFill>
                  <a:srgbClr val="CC0066"/>
                </a:solidFill>
                <a:latin typeface="ML-Ambili" pitchFamily="82" charset="0"/>
              </a:rPr>
              <a:t>¨ þ </a:t>
            </a:r>
            <a:r>
              <a:rPr lang="en-US" sz="3600" b="1" dirty="0" err="1">
                <a:solidFill>
                  <a:srgbClr val="CC0066"/>
                </a:solidFill>
                <a:latin typeface="ML-Ambili" pitchFamily="82" charset="0"/>
              </a:rPr>
              <a:t>klmbI</a:t>
            </a:r>
            <a:r>
              <a:rPr lang="en-US" sz="3600" b="1" dirty="0">
                <a:solidFill>
                  <a:srgbClr val="CC0066"/>
                </a:solidFill>
                <a:latin typeface="ML-Ambili" pitchFamily="82" charset="0"/>
              </a:rPr>
              <a:t> </a:t>
            </a:r>
            <a:r>
              <a:rPr lang="en-US" sz="3600" b="1" dirty="0" err="1">
                <a:solidFill>
                  <a:srgbClr val="CC0066"/>
                </a:solidFill>
                <a:latin typeface="ML-Ambili" pitchFamily="82" charset="0"/>
              </a:rPr>
              <a:t>L«w</a:t>
            </a:r>
            <a:endParaRPr lang="en-US" sz="3600" b="1" dirty="0">
              <a:solidFill>
                <a:srgbClr val="CC0066"/>
              </a:solidFill>
              <a:latin typeface="ML-Ambili" pitchFamily="82" charset="0"/>
            </a:endParaRPr>
          </a:p>
          <a:p>
            <a:pPr algn="ctr"/>
            <a:r>
              <a:rPr lang="en-US" sz="3600" b="1" dirty="0">
                <a:solidFill>
                  <a:srgbClr val="CC0066"/>
                </a:solidFill>
                <a:latin typeface="ML-Ambili" pitchFamily="82" charset="0"/>
              </a:rPr>
              <a:t>20 þ ]</a:t>
            </a:r>
            <a:r>
              <a:rPr lang="en-US" sz="3600" b="1" dirty="0" err="1">
                <a:solidFill>
                  <a:srgbClr val="CC0066"/>
                </a:solidFill>
                <a:latin typeface="ML-Ambili" pitchFamily="82" charset="0"/>
              </a:rPr>
              <a:t>qÀ¯oIcWw</a:t>
            </a:r>
            <a:r>
              <a:rPr lang="en-US" sz="3600" b="1" dirty="0">
                <a:solidFill>
                  <a:srgbClr val="CC0066"/>
                </a:solidFill>
                <a:latin typeface="ML-Ambili" pitchFamily="82" charset="0"/>
              </a:rPr>
              <a:t> þ </a:t>
            </a:r>
            <a:r>
              <a:rPr lang="en-US" sz="3600" b="1" dirty="0" err="1">
                <a:solidFill>
                  <a:srgbClr val="CC0066"/>
                </a:solidFill>
                <a:latin typeface="ML-Ambili" pitchFamily="82" charset="0"/>
              </a:rPr>
              <a:t>hnPbL«w</a:t>
            </a:r>
            <a:endParaRPr lang="en-US" sz="3600" b="1" dirty="0">
              <a:solidFill>
                <a:srgbClr val="CC0066"/>
              </a:solidFill>
              <a:latin typeface="ML-Ambili" pitchFamily="82" charset="0"/>
            </a:endParaRPr>
          </a:p>
          <a:p>
            <a:pPr algn="ctr"/>
            <a:r>
              <a:rPr lang="en-US" sz="2400" b="1" u="sng" dirty="0">
                <a:solidFill>
                  <a:srgbClr val="CC0066"/>
                </a:solidFill>
                <a:latin typeface="ML-Ambili" pitchFamily="82" charset="0"/>
              </a:rPr>
              <a:t>" </a:t>
            </a:r>
            <a:r>
              <a:rPr lang="en-US" sz="2400" b="1" u="sng" dirty="0" err="1">
                <a:solidFill>
                  <a:srgbClr val="CC0066"/>
                </a:solidFill>
                <a:latin typeface="ML-Ambili" pitchFamily="82" charset="0"/>
              </a:rPr>
              <a:t>kzbw</a:t>
            </a:r>
            <a:r>
              <a:rPr lang="en-US" sz="2400" b="1" u="sng" dirty="0">
                <a:solidFill>
                  <a:srgbClr val="CC0066"/>
                </a:solidFill>
                <a:latin typeface="ML-Ambili" pitchFamily="82" charset="0"/>
              </a:rPr>
              <a:t> </a:t>
            </a:r>
            <a:r>
              <a:rPr lang="en-US" sz="2400" b="1" u="sng" dirty="0" err="1">
                <a:solidFill>
                  <a:srgbClr val="CC0066"/>
                </a:solidFill>
                <a:latin typeface="ML-Ambili" pitchFamily="82" charset="0"/>
              </a:rPr>
              <a:t>klmbn¡p¶hsc</a:t>
            </a:r>
            <a:r>
              <a:rPr lang="en-US" sz="2400" b="1" u="sng" dirty="0">
                <a:solidFill>
                  <a:srgbClr val="CC0066"/>
                </a:solidFill>
                <a:latin typeface="ML-Ambili" pitchFamily="82" charset="0"/>
              </a:rPr>
              <a:t> am{</a:t>
            </a:r>
            <a:r>
              <a:rPr lang="en-US" sz="2400" b="1" u="sng" dirty="0" err="1">
                <a:solidFill>
                  <a:srgbClr val="CC0066"/>
                </a:solidFill>
                <a:latin typeface="ML-Ambili" pitchFamily="82" charset="0"/>
              </a:rPr>
              <a:t>Xta</a:t>
            </a:r>
            <a:r>
              <a:rPr lang="en-US" sz="2400" b="1" u="sng" dirty="0">
                <a:solidFill>
                  <a:srgbClr val="CC0066"/>
                </a:solidFill>
                <a:latin typeface="ML-Ambili" pitchFamily="82" charset="0"/>
              </a:rPr>
              <a:t> </a:t>
            </a:r>
            <a:r>
              <a:rPr lang="en-US" sz="2400" b="1" u="sng" dirty="0" err="1">
                <a:solidFill>
                  <a:srgbClr val="CC0066"/>
                </a:solidFill>
                <a:latin typeface="ML-Ambili" pitchFamily="82" charset="0"/>
              </a:rPr>
              <a:t>kzÀ¤w</a:t>
            </a:r>
            <a:r>
              <a:rPr lang="en-US" sz="2400" b="1" u="sng" dirty="0">
                <a:solidFill>
                  <a:srgbClr val="CC0066"/>
                </a:solidFill>
                <a:latin typeface="ML-Ambili" pitchFamily="82" charset="0"/>
              </a:rPr>
              <a:t> </a:t>
            </a:r>
            <a:r>
              <a:rPr lang="en-US" sz="2400" b="1" u="sng" dirty="0" err="1">
                <a:solidFill>
                  <a:srgbClr val="CC0066"/>
                </a:solidFill>
                <a:latin typeface="ML-Ambili" pitchFamily="82" charset="0"/>
              </a:rPr>
              <a:t>klmbn¡q</a:t>
            </a:r>
            <a:r>
              <a:rPr lang="en-US" sz="2400" b="1" u="sng" dirty="0">
                <a:solidFill>
                  <a:srgbClr val="CC0066"/>
                </a:solidFill>
                <a:latin typeface="ML-Ambili" pitchFamily="82" charset="0"/>
              </a:rPr>
              <a:t>."</a:t>
            </a:r>
          </a:p>
          <a:p>
            <a:pPr algn="ctr">
              <a:buFontTx/>
              <a:buNone/>
            </a:pPr>
            <a:endParaRPr lang="en-US" sz="4800" b="1" dirty="0">
              <a:solidFill>
                <a:srgbClr val="CC0066"/>
              </a:solidFill>
              <a:latin typeface="ML-Ambili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:\WINDOWS\Desktop\Photos\PEOPLE\CHILDC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108325"/>
            <a:ext cx="4648200" cy="3749675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/>
              <a:t>4 - </a:t>
            </a:r>
            <a:r>
              <a:rPr lang="en-US" sz="6000" b="1" u="sng"/>
              <a:t>Planning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229600" cy="4525963"/>
          </a:xfrm>
        </p:spPr>
        <p:txBody>
          <a:bodyPr/>
          <a:lstStyle/>
          <a:p>
            <a:r>
              <a:rPr lang="en-US" sz="3600" b="1" dirty="0" err="1">
                <a:latin typeface="ML-Ambili" pitchFamily="82" charset="0"/>
              </a:rPr>
              <a:t>Bkq</a:t>
            </a:r>
            <a:r>
              <a:rPr lang="en-US" sz="3600" b="1" dirty="0">
                <a:latin typeface="ML-Ambili" pitchFamily="82" charset="0"/>
              </a:rPr>
              <a:t>{</a:t>
            </a:r>
            <a:r>
              <a:rPr lang="en-US" sz="3600" b="1" dirty="0" err="1">
                <a:latin typeface="ML-Ambili" pitchFamily="82" charset="0"/>
              </a:rPr>
              <a:t>XWw</a:t>
            </a:r>
            <a:r>
              <a:rPr lang="en-US" sz="3600" b="1" dirty="0">
                <a:latin typeface="ML-Ambili" pitchFamily="82" charset="0"/>
              </a:rPr>
              <a:t> </a:t>
            </a:r>
            <a:r>
              <a:rPr lang="en-US" sz="3600" b="1" dirty="0" err="1">
                <a:latin typeface="ML-Ambili" pitchFamily="82" charset="0"/>
              </a:rPr>
              <a:t>kÀÆ</a:t>
            </a:r>
            <a:r>
              <a:rPr lang="en-US" sz="3600" b="1" dirty="0">
                <a:latin typeface="ML-Ambili" pitchFamily="82" charset="0"/>
              </a:rPr>
              <a:t>{][m\w </a:t>
            </a:r>
          </a:p>
          <a:p>
            <a:r>
              <a:rPr lang="en-US" sz="3600" b="1" dirty="0" err="1">
                <a:latin typeface="ML-Ambili" pitchFamily="82" charset="0"/>
              </a:rPr>
              <a:t>kab_ÔnX</a:t>
            </a:r>
            <a:r>
              <a:rPr lang="en-US" sz="3600" b="1" dirty="0">
                <a:latin typeface="ML-Ambili" pitchFamily="82" charset="0"/>
              </a:rPr>
              <a:t> IÀ½]²Xn </a:t>
            </a:r>
            <a:r>
              <a:rPr lang="en-US" sz="3600" b="1" dirty="0" err="1">
                <a:latin typeface="ML-Ambili" pitchFamily="82" charset="0"/>
              </a:rPr>
              <a:t>AhiyLSIw</a:t>
            </a:r>
            <a:r>
              <a:rPr lang="en-US" sz="3600" b="1" dirty="0">
                <a:latin typeface="ML-Ambili" pitchFamily="8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>
                <a:latin typeface="ML-TTAmbili" pitchFamily="82" charset="0"/>
              </a:rPr>
              <a:t>5</a:t>
            </a:r>
            <a:r>
              <a:rPr lang="en-US" sz="4800" b="1">
                <a:latin typeface="ML-TTAmbili" pitchFamily="82" charset="0"/>
              </a:rPr>
              <a:t> þ </a:t>
            </a:r>
            <a:r>
              <a:rPr lang="en-US" sz="6000" b="1" u="sng"/>
              <a:t>P</a:t>
            </a:r>
            <a:r>
              <a:rPr lang="en-US" sz="6000" b="1" u="sng">
                <a:latin typeface="Times New Roman" pitchFamily="18" charset="0"/>
              </a:rPr>
              <a:t>erseverance</a:t>
            </a:r>
            <a:endParaRPr lang="en-US" sz="4800" b="1"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1371600"/>
          </a:xfrm>
        </p:spPr>
        <p:txBody>
          <a:bodyPr/>
          <a:lstStyle/>
          <a:p>
            <a:r>
              <a:rPr lang="en-US" dirty="0">
                <a:latin typeface="ML-Aathira" pitchFamily="82" charset="0"/>
              </a:rPr>
              <a:t>{]iv\§</a:t>
            </a:r>
            <a:r>
              <a:rPr lang="en-US" dirty="0" err="1">
                <a:latin typeface="ML-Aathira" pitchFamily="82" charset="0"/>
              </a:rPr>
              <a:t>fp­mbmepw</a:t>
            </a:r>
            <a:r>
              <a:rPr lang="en-US" dirty="0">
                <a:latin typeface="ML-Aathira" pitchFamily="82" charset="0"/>
              </a:rPr>
              <a:t> \</a:t>
            </a:r>
            <a:r>
              <a:rPr lang="en-US" dirty="0" err="1">
                <a:latin typeface="ML-Aathira" pitchFamily="82" charset="0"/>
              </a:rPr>
              <a:t>nc´cw</a:t>
            </a:r>
            <a:r>
              <a:rPr lang="en-US" dirty="0">
                <a:latin typeface="ML-Aathira" pitchFamily="82" charset="0"/>
              </a:rPr>
              <a:t> {]</a:t>
            </a:r>
            <a:r>
              <a:rPr lang="en-US" dirty="0" err="1">
                <a:latin typeface="ML-Aathira" pitchFamily="82" charset="0"/>
              </a:rPr>
              <a:t>bXv</a:t>
            </a:r>
            <a:r>
              <a:rPr lang="en-US" dirty="0">
                <a:latin typeface="ML-Aathira" pitchFamily="82" charset="0"/>
              </a:rPr>
              <a:t>\</a:t>
            </a:r>
            <a:r>
              <a:rPr lang="en-US" dirty="0" err="1">
                <a:latin typeface="ML-Aathira" pitchFamily="82" charset="0"/>
              </a:rPr>
              <a:t>n¡pI</a:t>
            </a:r>
            <a:r>
              <a:rPr lang="en-US" dirty="0">
                <a:latin typeface="ML-Aathira" pitchFamily="82" charset="0"/>
              </a:rPr>
              <a:t> Ac§nse¯m³ </a:t>
            </a:r>
            <a:r>
              <a:rPr lang="en-US" dirty="0" err="1">
                <a:latin typeface="ML-Aathira" pitchFamily="82" charset="0"/>
              </a:rPr>
              <a:t>Hcp§pI</a:t>
            </a:r>
            <a:r>
              <a:rPr lang="en-US" dirty="0">
                <a:latin typeface="ML-Aathira" pitchFamily="82" charset="0"/>
              </a:rPr>
              <a:t>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5800" y="38100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Do not postpone the unpleasent and difficult tasks. Do them now and you will feel much better attainment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build="p" autoUpdateAnimBg="0"/>
      <p:bldP spid="2355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CC00">
                <a:gamma/>
                <a:shade val="46275"/>
                <a:invGamma/>
              </a:srgbClr>
            </a:gs>
            <a:gs pos="100000">
              <a:srgbClr val="CCCC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>
                <a:latin typeface="ML-TTAmbili" pitchFamily="82" charset="0"/>
              </a:rPr>
              <a:t>6</a:t>
            </a:r>
            <a:r>
              <a:rPr lang="en-US" sz="4800" b="1">
                <a:latin typeface="ML-TTAmbili" pitchFamily="82" charset="0"/>
              </a:rPr>
              <a:t> þ </a:t>
            </a:r>
            <a:r>
              <a:rPr lang="en-US" sz="6000" b="1" u="sng"/>
              <a:t>P</a:t>
            </a:r>
            <a:r>
              <a:rPr lang="en-US" sz="6000" b="1" u="sng">
                <a:latin typeface="Times New Roman" pitchFamily="18" charset="0"/>
              </a:rPr>
              <a:t>erspiration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990600"/>
          </a:xfrm>
        </p:spPr>
        <p:txBody>
          <a:bodyPr/>
          <a:lstStyle/>
          <a:p>
            <a:r>
              <a:rPr lang="en-US" b="1" dirty="0" err="1">
                <a:latin typeface="ML-Aathira" pitchFamily="82" charset="0"/>
              </a:rPr>
              <a:t>AekX</a:t>
            </a:r>
            <a:r>
              <a:rPr lang="en-US" b="1" dirty="0">
                <a:latin typeface="ML-Aathira" pitchFamily="82" charset="0"/>
              </a:rPr>
              <a:t> </a:t>
            </a:r>
            <a:r>
              <a:rPr lang="en-US" b="1" dirty="0" err="1">
                <a:latin typeface="ML-Aathira" pitchFamily="82" charset="0"/>
              </a:rPr>
              <a:t>ssI</a:t>
            </a:r>
            <a:r>
              <a:rPr lang="en-US" b="1" dirty="0">
                <a:latin typeface="ML-Aathira" pitchFamily="82" charset="0"/>
              </a:rPr>
              <a:t> </a:t>
            </a:r>
            <a:r>
              <a:rPr lang="en-US" b="1" dirty="0" err="1">
                <a:latin typeface="ML-Aathira" pitchFamily="82" charset="0"/>
              </a:rPr>
              <a:t>shSnªv</a:t>
            </a:r>
            <a:r>
              <a:rPr lang="en-US" b="1" dirty="0">
                <a:latin typeface="ML-Aathira" pitchFamily="82" charset="0"/>
              </a:rPr>
              <a:t> </a:t>
            </a:r>
            <a:r>
              <a:rPr lang="en-US" b="1" dirty="0" err="1">
                <a:latin typeface="ML-Aathira" pitchFamily="82" charset="0"/>
              </a:rPr>
              <a:t>ITn</a:t>
            </a:r>
            <a:r>
              <a:rPr lang="en-US" b="1" dirty="0">
                <a:latin typeface="ML-Aathira" pitchFamily="82" charset="0"/>
              </a:rPr>
              <a:t>\m²zm\w </a:t>
            </a:r>
            <a:r>
              <a:rPr lang="en-US" b="1" dirty="0" err="1">
                <a:latin typeface="ML-Aathira" pitchFamily="82" charset="0"/>
              </a:rPr>
              <a:t>sN¿pI</a:t>
            </a:r>
            <a:r>
              <a:rPr lang="en-US" b="1" dirty="0">
                <a:latin typeface="ML-Aathira" pitchFamily="82" charset="0"/>
              </a:rPr>
              <a:t>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3400" y="4724400"/>
            <a:ext cx="8305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/>
              <a:t>Winners have a driving force that keeps them winning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build="p" autoUpdateAnimBg="0"/>
      <p:bldP spid="2458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:\WINDOWS\Desktop\Photos\Scanned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762000"/>
            <a:ext cx="3429000" cy="5530645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sz="8000" b="1" dirty="0">
                <a:solidFill>
                  <a:srgbClr val="CC3300"/>
                </a:solidFill>
                <a:latin typeface="ML-TTAmbili" pitchFamily="82" charset="0"/>
              </a:rPr>
              <a:t>7</a:t>
            </a:r>
            <a:r>
              <a:rPr lang="en-US" sz="4800" b="1" dirty="0">
                <a:solidFill>
                  <a:srgbClr val="CC3300"/>
                </a:solidFill>
                <a:latin typeface="ML-TTAmbili" pitchFamily="82" charset="0"/>
              </a:rPr>
              <a:t> </a:t>
            </a:r>
            <a:r>
              <a:rPr lang="en-US" sz="4800" b="1" dirty="0">
                <a:solidFill>
                  <a:srgbClr val="CC3300"/>
                </a:solidFill>
                <a:latin typeface="ML-Aathira" pitchFamily="82" charset="0"/>
              </a:rPr>
              <a:t>þ </a:t>
            </a:r>
            <a:r>
              <a:rPr lang="en-US" sz="6000" b="1" u="sng" dirty="0">
                <a:solidFill>
                  <a:srgbClr val="CC3300"/>
                </a:solidFill>
              </a:rPr>
              <a:t>P</a:t>
            </a:r>
            <a:r>
              <a:rPr lang="en-US" sz="6000" b="1" u="sng" dirty="0">
                <a:solidFill>
                  <a:srgbClr val="CC3300"/>
                </a:solidFill>
                <a:latin typeface="Times New Roman" pitchFamily="18" charset="0"/>
              </a:rPr>
              <a:t>urposefulness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62200"/>
            <a:ext cx="5410200" cy="3200400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CC3300"/>
                </a:solidFill>
                <a:latin typeface="ML-Ambili" pitchFamily="82" charset="0"/>
              </a:rPr>
              <a:t>kz´w</a:t>
            </a:r>
            <a:r>
              <a:rPr lang="en-US" b="1" dirty="0">
                <a:solidFill>
                  <a:srgbClr val="CC3300"/>
                </a:solidFill>
                <a:latin typeface="ML-Ambili" pitchFamily="82" charset="0"/>
              </a:rPr>
              <a:t> </a:t>
            </a:r>
            <a:r>
              <a:rPr lang="en-US" b="1" dirty="0" err="1">
                <a:solidFill>
                  <a:srgbClr val="CC3300"/>
                </a:solidFill>
                <a:latin typeface="ML-Ambili" pitchFamily="82" charset="0"/>
              </a:rPr>
              <a:t>IgnhpIÄ</a:t>
            </a:r>
            <a:r>
              <a:rPr lang="en-US" b="1" dirty="0">
                <a:solidFill>
                  <a:srgbClr val="CC3300"/>
                </a:solidFill>
                <a:latin typeface="ML-Ambili" pitchFamily="82" charset="0"/>
              </a:rPr>
              <a:t> </a:t>
            </a:r>
            <a:r>
              <a:rPr lang="en-US" b="1" dirty="0" err="1">
                <a:solidFill>
                  <a:srgbClr val="CC3300"/>
                </a:solidFill>
                <a:latin typeface="ML-Ambili" pitchFamily="82" charset="0"/>
              </a:rPr>
              <a:t>hnebncp¯n</a:t>
            </a:r>
            <a:r>
              <a:rPr lang="en-US" b="1" dirty="0">
                <a:solidFill>
                  <a:srgbClr val="CC3300"/>
                </a:solidFill>
                <a:latin typeface="ML-Ambili" pitchFamily="82" charset="0"/>
              </a:rPr>
              <a:t> X\</a:t>
            </a:r>
            <a:r>
              <a:rPr lang="en-US" b="1" dirty="0" err="1">
                <a:solidFill>
                  <a:srgbClr val="CC3300"/>
                </a:solidFill>
                <a:latin typeface="ML-Ambili" pitchFamily="82" charset="0"/>
              </a:rPr>
              <a:t>n¡mcmIW</a:t>
            </a:r>
            <a:r>
              <a:rPr lang="en-US" b="1" dirty="0">
                <a:solidFill>
                  <a:srgbClr val="CC3300"/>
                </a:solidFill>
                <a:latin typeface="ML-Ambili" pitchFamily="82" charset="0"/>
              </a:rPr>
              <a:t> </a:t>
            </a:r>
            <a:r>
              <a:rPr lang="en-US" b="1" dirty="0" err="1">
                <a:solidFill>
                  <a:srgbClr val="CC3300"/>
                </a:solidFill>
                <a:latin typeface="ML-Ambili" pitchFamily="82" charset="0"/>
              </a:rPr>
              <a:t>sa¶v</a:t>
            </a:r>
            <a:r>
              <a:rPr lang="en-US" b="1" dirty="0">
                <a:solidFill>
                  <a:srgbClr val="CC3300"/>
                </a:solidFill>
                <a:latin typeface="ML-Ambili" pitchFamily="82" charset="0"/>
              </a:rPr>
              <a:t> </a:t>
            </a:r>
            <a:r>
              <a:rPr lang="en-US" b="1" dirty="0" err="1">
                <a:solidFill>
                  <a:srgbClr val="CC3300"/>
                </a:solidFill>
                <a:latin typeface="ML-Ambili" pitchFamily="82" charset="0"/>
              </a:rPr>
              <a:t>Xocpam</a:t>
            </a:r>
            <a:r>
              <a:rPr lang="en-US" b="1" dirty="0">
                <a:solidFill>
                  <a:srgbClr val="CC3300"/>
                </a:solidFill>
                <a:latin typeface="ML-Ambili" pitchFamily="82" charset="0"/>
              </a:rPr>
              <a:t>\</a:t>
            </a:r>
            <a:r>
              <a:rPr lang="en-US" b="1" dirty="0" err="1">
                <a:solidFill>
                  <a:srgbClr val="CC3300"/>
                </a:solidFill>
                <a:latin typeface="ML-Ambili" pitchFamily="82" charset="0"/>
              </a:rPr>
              <a:t>n¨v</a:t>
            </a:r>
            <a:r>
              <a:rPr lang="en-US" b="1" dirty="0">
                <a:solidFill>
                  <a:srgbClr val="CC3300"/>
                </a:solidFill>
                <a:latin typeface="ML-Ambili" pitchFamily="82" charset="0"/>
              </a:rPr>
              <a:t> </a:t>
            </a:r>
            <a:r>
              <a:rPr lang="en-US" b="1" dirty="0" err="1">
                <a:solidFill>
                  <a:srgbClr val="CC3300"/>
                </a:solidFill>
                <a:latin typeface="ML-Ambili" pitchFamily="82" charset="0"/>
              </a:rPr>
              <a:t>apt¶m«p</a:t>
            </a:r>
            <a:r>
              <a:rPr lang="en-US" b="1" dirty="0">
                <a:solidFill>
                  <a:srgbClr val="CC3300"/>
                </a:solidFill>
                <a:latin typeface="ML-Ambili" pitchFamily="82" charset="0"/>
              </a:rPr>
              <a:t> t]</a:t>
            </a:r>
            <a:r>
              <a:rPr lang="en-US" b="1" dirty="0" err="1">
                <a:solidFill>
                  <a:srgbClr val="CC3300"/>
                </a:solidFill>
                <a:latin typeface="ML-Ambili" pitchFamily="82" charset="0"/>
              </a:rPr>
              <a:t>mIpI</a:t>
            </a:r>
            <a:r>
              <a:rPr lang="en-US" b="1" dirty="0">
                <a:solidFill>
                  <a:srgbClr val="CC3300"/>
                </a:solidFill>
                <a:latin typeface="ML-Ambili" pitchFamily="82" charset="0"/>
              </a:rPr>
              <a:t>.</a:t>
            </a:r>
            <a:r>
              <a:rPr lang="en-US" dirty="0">
                <a:solidFill>
                  <a:srgbClr val="CC3300"/>
                </a:solidFill>
                <a:latin typeface="ML-Ambili" pitchFamily="82" charset="0"/>
              </a:rPr>
              <a:t> </a:t>
            </a:r>
            <a:endParaRPr lang="en-US" sz="4800" b="1" dirty="0">
              <a:latin typeface="ML-Ambili" pitchFamily="82" charset="0"/>
            </a:endParaRPr>
          </a:p>
          <a:p>
            <a:pPr algn="ctr"/>
            <a:r>
              <a:rPr lang="en-US" sz="4800" b="1" dirty="0" smtClean="0">
                <a:solidFill>
                  <a:srgbClr val="CC3300"/>
                </a:solidFill>
                <a:latin typeface="ML-Ambili" pitchFamily="82" charset="0"/>
              </a:rPr>
              <a:t>F\</a:t>
            </a:r>
            <a:r>
              <a:rPr lang="en-US" sz="4800" b="1" dirty="0" err="1" smtClean="0">
                <a:solidFill>
                  <a:srgbClr val="CC3300"/>
                </a:solidFill>
                <a:latin typeface="ML-Ambili" pitchFamily="82" charset="0"/>
              </a:rPr>
              <a:t>n¡Xp</a:t>
            </a:r>
            <a:r>
              <a:rPr lang="en-US" sz="4800" b="1" dirty="0" smtClean="0">
                <a:solidFill>
                  <a:srgbClr val="CC3300"/>
                </a:solidFill>
                <a:latin typeface="ML-Ambili" pitchFamily="82" charset="0"/>
              </a:rPr>
              <a:t> </a:t>
            </a:r>
            <a:r>
              <a:rPr lang="en-US" sz="4800" b="1" dirty="0" err="1">
                <a:solidFill>
                  <a:srgbClr val="CC3300"/>
                </a:solidFill>
                <a:latin typeface="ML-Ambili" pitchFamily="82" charset="0"/>
              </a:rPr>
              <a:t>Ignbptam</a:t>
            </a:r>
            <a:r>
              <a:rPr lang="en-US" sz="4800" b="1" dirty="0">
                <a:solidFill>
                  <a:srgbClr val="CC3300"/>
                </a:solidFill>
                <a:latin typeface="ML-Ambili" pitchFamily="82" charset="0"/>
              </a:rPr>
              <a:t>?</a:t>
            </a:r>
            <a:r>
              <a:rPr lang="en-US" sz="4800" b="1" dirty="0">
                <a:latin typeface="ML-Ambili" pitchFamily="8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6699FF"/>
            </a:gs>
            <a:gs pos="100000">
              <a:srgbClr val="6699FF">
                <a:gamma/>
                <a:shade val="46275"/>
                <a:invGamma/>
              </a:srgb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dirty="0">
                <a:solidFill>
                  <a:srgbClr val="CC3300"/>
                </a:solidFill>
                <a:latin typeface="ML-TTAmbili" pitchFamily="82" charset="0"/>
              </a:rPr>
              <a:t>8</a:t>
            </a:r>
            <a:r>
              <a:rPr lang="en-US" sz="4800" b="1" dirty="0">
                <a:solidFill>
                  <a:srgbClr val="CC3300"/>
                </a:solidFill>
                <a:latin typeface="ML-Aathira" pitchFamily="82" charset="0"/>
              </a:rPr>
              <a:t> þ </a:t>
            </a:r>
            <a:r>
              <a:rPr lang="en-US" sz="6000" b="1" u="sng" dirty="0">
                <a:solidFill>
                  <a:srgbClr val="CC3300"/>
                </a:solidFill>
              </a:rPr>
              <a:t>P</a:t>
            </a:r>
            <a:r>
              <a:rPr lang="en-US" sz="6000" b="1" u="sng" dirty="0">
                <a:solidFill>
                  <a:srgbClr val="CC3300"/>
                </a:solidFill>
                <a:latin typeface="Times New Roman" pitchFamily="18" charset="0"/>
              </a:rPr>
              <a:t>erfection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sz="4000" b="1" dirty="0">
                <a:latin typeface="ML-Aathira" pitchFamily="82" charset="0"/>
              </a:rPr>
              <a:t>]</a:t>
            </a:r>
            <a:r>
              <a:rPr lang="en-US" sz="4000" b="1" dirty="0" err="1">
                <a:latin typeface="ML-Aathira" pitchFamily="82" charset="0"/>
              </a:rPr>
              <a:t>Tn¡p¶Xv</a:t>
            </a:r>
            <a:r>
              <a:rPr lang="en-US" sz="4000" b="1" dirty="0">
                <a:latin typeface="ML-Aathira" pitchFamily="82" charset="0"/>
              </a:rPr>
              <a:t> ]</a:t>
            </a:r>
            <a:r>
              <a:rPr lang="en-US" sz="4000" b="1" dirty="0" err="1">
                <a:latin typeface="ML-Aathira" pitchFamily="82" charset="0"/>
              </a:rPr>
              <a:t>qÀ®ambn</a:t>
            </a:r>
            <a:r>
              <a:rPr lang="en-US" sz="4000" b="1" dirty="0">
                <a:latin typeface="ML-Aathira" pitchFamily="82" charset="0"/>
              </a:rPr>
              <a:t> ]</a:t>
            </a:r>
            <a:r>
              <a:rPr lang="en-US" sz="4000" b="1" dirty="0" err="1">
                <a:latin typeface="ML-Aathira" pitchFamily="82" charset="0"/>
              </a:rPr>
              <a:t>Tn¡pI</a:t>
            </a:r>
            <a:r>
              <a:rPr lang="en-US" sz="4000" b="1" dirty="0">
                <a:latin typeface="ML-Aathira" pitchFamily="82" charset="0"/>
              </a:rPr>
              <a:t>. </a:t>
            </a:r>
          </a:p>
          <a:p>
            <a:pPr lvl="2"/>
            <a:r>
              <a:rPr lang="en-US" sz="3200" dirty="0" err="1">
                <a:latin typeface="ML-Aathira" pitchFamily="82" charset="0"/>
              </a:rPr>
              <a:t>Gt</a:t>
            </a:r>
            <a:r>
              <a:rPr lang="en-US" sz="3600" dirty="0" err="1">
                <a:latin typeface="ML-Aathira" pitchFamily="82" charset="0"/>
              </a:rPr>
              <a:t>Im</a:t>
            </a:r>
            <a:r>
              <a:rPr lang="en-US" sz="3600" dirty="0">
                <a:latin typeface="ML-Aathira" pitchFamily="82" charset="0"/>
              </a:rPr>
              <a:t>]\</a:t>
            </a:r>
            <a:r>
              <a:rPr lang="en-US" sz="3600" dirty="0" err="1">
                <a:latin typeface="ML-Aathira" pitchFamily="82" charset="0"/>
              </a:rPr>
              <a:t>hpw</a:t>
            </a:r>
            <a:r>
              <a:rPr lang="en-US" sz="3600" dirty="0">
                <a:latin typeface="ML-Aathira" pitchFamily="82" charset="0"/>
              </a:rPr>
              <a:t> </a:t>
            </a:r>
            <a:r>
              <a:rPr lang="en-US" sz="3600" dirty="0" err="1">
                <a:latin typeface="ML-Aathira" pitchFamily="82" charset="0"/>
              </a:rPr>
              <a:t>Nn«s¸Sp¯epw</a:t>
            </a:r>
            <a:endParaRPr lang="en-US" sz="3600" dirty="0">
              <a:latin typeface="ML-Aathira" pitchFamily="82" charset="0"/>
            </a:endParaRPr>
          </a:p>
          <a:p>
            <a:pPr lvl="2"/>
            <a:r>
              <a:rPr lang="en-US" sz="3600" dirty="0">
                <a:latin typeface="ML-Aathira" pitchFamily="82" charset="0"/>
              </a:rPr>
              <a:t>]T\w </a:t>
            </a:r>
            <a:r>
              <a:rPr lang="en-US" sz="3600" dirty="0" err="1">
                <a:latin typeface="ML-Aathira" pitchFamily="82" charset="0"/>
              </a:rPr>
              <a:t>imcocnI</a:t>
            </a:r>
            <a:r>
              <a:rPr lang="en-US" sz="3600" dirty="0">
                <a:latin typeface="ML-Aathira" pitchFamily="82" charset="0"/>
              </a:rPr>
              <a:t> {]{</a:t>
            </a:r>
            <a:r>
              <a:rPr lang="en-US" sz="3600" dirty="0" err="1">
                <a:latin typeface="ML-Aathira" pitchFamily="82" charset="0"/>
              </a:rPr>
              <a:t>Inbbm¡Â</a:t>
            </a:r>
            <a:r>
              <a:rPr lang="en-US" sz="3600" dirty="0">
                <a:latin typeface="ML-Aathira" pitchFamily="82" charset="0"/>
              </a:rPr>
              <a:t> </a:t>
            </a:r>
          </a:p>
          <a:p>
            <a:pPr lvl="2"/>
            <a:r>
              <a:rPr lang="en-US" sz="3600" dirty="0">
                <a:latin typeface="ML-Aathira" pitchFamily="82" charset="0"/>
              </a:rPr>
              <a:t>_u²oIkao]\w </a:t>
            </a:r>
          </a:p>
          <a:p>
            <a:pPr lvl="3"/>
            <a:r>
              <a:rPr lang="en-US" sz="2400" dirty="0">
                <a:latin typeface="ML-Aathira" pitchFamily="82" charset="0"/>
              </a:rPr>
              <a:t>(</a:t>
            </a:r>
            <a:r>
              <a:rPr lang="en-US" sz="2400" dirty="0" err="1">
                <a:latin typeface="ML-Aathira" pitchFamily="82" charset="0"/>
              </a:rPr>
              <a:t>AdnbÂ</a:t>
            </a:r>
            <a:r>
              <a:rPr lang="en-US" sz="2400" dirty="0">
                <a:latin typeface="ML-Aathira" pitchFamily="82" charset="0"/>
              </a:rPr>
              <a:t>, a\</a:t>
            </a:r>
            <a:r>
              <a:rPr lang="en-US" sz="2400" dirty="0" err="1">
                <a:latin typeface="ML-Aathira" pitchFamily="82" charset="0"/>
              </a:rPr>
              <a:t>Ênem¡Â</a:t>
            </a:r>
            <a:r>
              <a:rPr lang="en-US" sz="2400" dirty="0">
                <a:latin typeface="ML-Aathira" pitchFamily="82" charset="0"/>
              </a:rPr>
              <a:t>, </a:t>
            </a:r>
            <a:r>
              <a:rPr lang="en-US" sz="2400" dirty="0" err="1">
                <a:latin typeface="ML-Aathira" pitchFamily="82" charset="0"/>
              </a:rPr>
              <a:t>hnebncp¯Â</a:t>
            </a:r>
            <a:r>
              <a:rPr lang="en-US" sz="2400" dirty="0">
                <a:latin typeface="ML-Aathira" pitchFamily="82" charset="0"/>
              </a:rPr>
              <a:t>)</a:t>
            </a:r>
          </a:p>
          <a:p>
            <a:pPr lvl="2"/>
            <a:r>
              <a:rPr lang="en-US" sz="3600" dirty="0" err="1">
                <a:latin typeface="ML-Aathira" pitchFamily="82" charset="0"/>
              </a:rPr>
              <a:t>kPohamb</a:t>
            </a:r>
            <a:r>
              <a:rPr lang="en-US" sz="3600" dirty="0">
                <a:latin typeface="ML-Aathira" pitchFamily="82" charset="0"/>
              </a:rPr>
              <a:t> HmÀ½ ]</a:t>
            </a:r>
            <a:r>
              <a:rPr lang="en-US" sz="3600" dirty="0" err="1">
                <a:latin typeface="ML-Aathira" pitchFamily="82" charset="0"/>
              </a:rPr>
              <a:t>pXp¡Â</a:t>
            </a:r>
            <a:endParaRPr lang="en-US" sz="3200" dirty="0"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CCFF66"/>
            </a:gs>
            <a:gs pos="100000">
              <a:srgbClr val="CCFF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u="sng"/>
              <a:t>SQ3R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14400" y="2209800"/>
            <a:ext cx="7620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ML-TTRevathi" pitchFamily="82" charset="0"/>
              </a:rPr>
              <a:t>S   -  </a:t>
            </a:r>
            <a:r>
              <a:rPr lang="en-US" sz="2000" dirty="0">
                <a:latin typeface="ML-TTRevathi" pitchFamily="82" charset="0"/>
              </a:rPr>
              <a:t>Survey </a:t>
            </a:r>
            <a:r>
              <a:rPr lang="en-US" dirty="0">
                <a:latin typeface="ML-TTRevathi" pitchFamily="82" charset="0"/>
              </a:rPr>
              <a:t> </a:t>
            </a:r>
            <a:r>
              <a:rPr lang="en-US" sz="2000" dirty="0">
                <a:latin typeface="ML-TTRevathi" pitchFamily="82" charset="0"/>
              </a:rPr>
              <a:t>   - </a:t>
            </a:r>
            <a:r>
              <a:rPr lang="en-US" sz="2000" dirty="0" err="1">
                <a:latin typeface="ML-TTRevathi" pitchFamily="82" charset="0"/>
              </a:rPr>
              <a:t>kao</a:t>
            </a:r>
            <a:r>
              <a:rPr lang="en-US" sz="2000" dirty="0">
                <a:latin typeface="ML-TTRevathi" pitchFamily="82" charset="0"/>
              </a:rPr>
              <a:t>£ - þ ]Tn¡m³ t]</a:t>
            </a:r>
            <a:r>
              <a:rPr lang="en-US" sz="2000" dirty="0" err="1">
                <a:latin typeface="ML-TTRevathi" pitchFamily="82" charset="0"/>
              </a:rPr>
              <a:t>mIp¶h</a:t>
            </a:r>
            <a:r>
              <a:rPr lang="en-US" sz="2000" dirty="0">
                <a:latin typeface="ML-TTRevathi" pitchFamily="82" charset="0"/>
              </a:rPr>
              <a:t> </a:t>
            </a:r>
            <a:r>
              <a:rPr lang="en-US" sz="2000" dirty="0" err="1">
                <a:latin typeface="ML-TTRevathi" pitchFamily="82" charset="0"/>
              </a:rPr>
              <a:t>AhtemI</a:t>
            </a:r>
            <a:r>
              <a:rPr lang="en-US" sz="2000" dirty="0">
                <a:latin typeface="ML-TTRevathi" pitchFamily="82" charset="0"/>
              </a:rPr>
              <a:t>\w </a:t>
            </a:r>
            <a:r>
              <a:rPr lang="en-US" sz="2000" dirty="0" err="1">
                <a:latin typeface="ML-TTRevathi" pitchFamily="82" charset="0"/>
              </a:rPr>
              <a:t>sN¿Ww</a:t>
            </a:r>
            <a:endParaRPr lang="en-US" sz="2000" dirty="0">
              <a:latin typeface="ML-TTRevathi" pitchFamily="82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ML-TTAswathi" pitchFamily="82" charset="0"/>
              </a:rPr>
              <a:t>Q  -  Questioning  _ </a:t>
            </a:r>
            <a:r>
              <a:rPr lang="en-US" sz="2000" dirty="0" err="1">
                <a:latin typeface="ML-TTRevathi" pitchFamily="82" charset="0"/>
              </a:rPr>
              <a:t>Hmtcm</a:t>
            </a:r>
            <a:r>
              <a:rPr lang="en-US" sz="2000" dirty="0">
                <a:latin typeface="ML-TTRevathi" pitchFamily="82" charset="0"/>
              </a:rPr>
              <a:t> </a:t>
            </a:r>
            <a:r>
              <a:rPr lang="en-US" sz="2000" dirty="0" err="1">
                <a:latin typeface="ML-TTRevathi" pitchFamily="82" charset="0"/>
              </a:rPr>
              <a:t>JÞnItbmSpw</a:t>
            </a:r>
            <a:r>
              <a:rPr lang="en-US" sz="2000" dirty="0">
                <a:latin typeface="ML-TTRevathi" pitchFamily="82" charset="0"/>
              </a:rPr>
              <a:t> </a:t>
            </a:r>
            <a:r>
              <a:rPr lang="en-US" sz="2000" dirty="0" err="1">
                <a:latin typeface="ML-TTRevathi" pitchFamily="82" charset="0"/>
              </a:rPr>
              <a:t>tNmZyw</a:t>
            </a:r>
            <a:r>
              <a:rPr lang="en-US" sz="2000" dirty="0">
                <a:latin typeface="ML-TTRevathi" pitchFamily="82" charset="0"/>
              </a:rPr>
              <a:t> </a:t>
            </a:r>
            <a:r>
              <a:rPr lang="en-US" sz="2000" dirty="0" err="1">
                <a:latin typeface="ML-TTRevathi" pitchFamily="82" charset="0"/>
              </a:rPr>
              <a:t>tNmZn¡Ww</a:t>
            </a:r>
            <a:endParaRPr lang="en-US" sz="1400" dirty="0">
              <a:latin typeface="ML-TTRevathi" pitchFamily="82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ML-TTRevathi" pitchFamily="82" charset="0"/>
              </a:rPr>
              <a:t>R1 - Reading	       _ </a:t>
            </a:r>
            <a:r>
              <a:rPr lang="en-US" sz="1400" dirty="0">
                <a:latin typeface="ML-TTRevathi" pitchFamily="82" charset="0"/>
              </a:rPr>
              <a:t>	</a:t>
            </a:r>
            <a:r>
              <a:rPr lang="en-US" sz="2000" dirty="0">
                <a:latin typeface="ML-TTRevathi" pitchFamily="82" charset="0"/>
              </a:rPr>
              <a:t>a\</a:t>
            </a:r>
            <a:r>
              <a:rPr lang="en-US" sz="2000" dirty="0" err="1">
                <a:latin typeface="ML-TTRevathi" pitchFamily="82" charset="0"/>
              </a:rPr>
              <a:t>Êncp¯n</a:t>
            </a:r>
            <a:r>
              <a:rPr lang="en-US" sz="2000" dirty="0">
                <a:latin typeface="ML-TTRevathi" pitchFamily="82" charset="0"/>
              </a:rPr>
              <a:t> {i²tbmsS </a:t>
            </a:r>
            <a:r>
              <a:rPr lang="en-US" sz="2000" dirty="0" err="1">
                <a:latin typeface="ML-TTRevathi" pitchFamily="82" charset="0"/>
              </a:rPr>
              <a:t>hmbn¡W</a:t>
            </a:r>
            <a:r>
              <a:rPr lang="en-US" dirty="0" err="1">
                <a:latin typeface="ML-TTRevathi" pitchFamily="82" charset="0"/>
              </a:rPr>
              <a:t>w</a:t>
            </a:r>
            <a:endParaRPr lang="en-US" sz="1400" dirty="0">
              <a:latin typeface="ML-TTRevathi" pitchFamily="82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ML-TTRevathi" pitchFamily="82" charset="0"/>
              </a:rPr>
              <a:t>R2 - Reciting	       _	</a:t>
            </a:r>
            <a:r>
              <a:rPr lang="en-US" sz="2400" dirty="0" err="1">
                <a:latin typeface="ML-TTRevathi" pitchFamily="82" charset="0"/>
              </a:rPr>
              <a:t>BhÀ¯n¨pcphnSÂ</a:t>
            </a:r>
            <a:endParaRPr lang="en-US" sz="2400" dirty="0">
              <a:latin typeface="ML-TTRevathi" pitchFamily="82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ML-TTRevathi" pitchFamily="82" charset="0"/>
              </a:rPr>
              <a:t>R3 - Re-Reading  _	</a:t>
            </a:r>
            <a:r>
              <a:rPr lang="en-US" sz="2400" dirty="0" err="1">
                <a:latin typeface="ML-TTRevathi" pitchFamily="82" charset="0"/>
              </a:rPr>
              <a:t>AhtemI</a:t>
            </a:r>
            <a:r>
              <a:rPr lang="en-US" sz="2400" dirty="0">
                <a:latin typeface="ML-TTRevathi" pitchFamily="82" charset="0"/>
              </a:rPr>
              <a:t>\w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70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CC"/>
            </a:gs>
            <a:gs pos="100000">
              <a:srgbClr val="FFFFCC">
                <a:gamma/>
                <a:shade val="46275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dirty="0">
                <a:solidFill>
                  <a:srgbClr val="CC3300"/>
                </a:solidFill>
                <a:latin typeface="ML-TTAmbili" pitchFamily="82" charset="0"/>
              </a:rPr>
              <a:t>9</a:t>
            </a:r>
            <a:r>
              <a:rPr lang="en-US" sz="4800" b="1" dirty="0">
                <a:solidFill>
                  <a:srgbClr val="CC3300"/>
                </a:solidFill>
                <a:latin typeface="ML-TTAmbili" pitchFamily="82" charset="0"/>
              </a:rPr>
              <a:t> </a:t>
            </a:r>
            <a:r>
              <a:rPr lang="en-US" sz="4800" b="1" dirty="0">
                <a:solidFill>
                  <a:srgbClr val="CC3300"/>
                </a:solidFill>
                <a:latin typeface="ML-Aathira" pitchFamily="82" charset="0"/>
              </a:rPr>
              <a:t>þ</a:t>
            </a:r>
            <a:r>
              <a:rPr lang="en-US" sz="4800" b="1" dirty="0">
                <a:solidFill>
                  <a:srgbClr val="CC3300"/>
                </a:solidFill>
                <a:latin typeface="ML-TTAmbili" pitchFamily="82" charset="0"/>
              </a:rPr>
              <a:t> </a:t>
            </a:r>
            <a:r>
              <a:rPr lang="en-US" sz="6000" b="1" u="sng" dirty="0">
                <a:solidFill>
                  <a:srgbClr val="CC3300"/>
                </a:solidFill>
              </a:rPr>
              <a:t>P</a:t>
            </a:r>
            <a:r>
              <a:rPr lang="en-US" sz="6000" b="1" u="sng" dirty="0">
                <a:solidFill>
                  <a:srgbClr val="CC3300"/>
                </a:solidFill>
                <a:latin typeface="Times New Roman" pitchFamily="18" charset="0"/>
              </a:rPr>
              <a:t>eace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743200"/>
            <a:ext cx="8229600" cy="1447800"/>
          </a:xfrm>
        </p:spPr>
        <p:txBody>
          <a:bodyPr/>
          <a:lstStyle/>
          <a:p>
            <a:pPr algn="ctr"/>
            <a:r>
              <a:rPr lang="en-US" sz="3600" b="1" dirty="0" err="1">
                <a:latin typeface="ML-Aathira" pitchFamily="82" charset="0"/>
              </a:rPr>
              <a:t>IgnªXns</a:t>
            </a:r>
            <a:r>
              <a:rPr lang="en-US" sz="3600" b="1" dirty="0">
                <a:latin typeface="ML-Aathira" pitchFamily="82" charset="0"/>
              </a:rPr>
              <a:t>\ </a:t>
            </a:r>
            <a:r>
              <a:rPr lang="en-US" sz="3600" b="1" dirty="0" err="1">
                <a:latin typeface="ML-Aathira" pitchFamily="82" charset="0"/>
              </a:rPr>
              <a:t>HmÀ¯v</a:t>
            </a:r>
            <a:r>
              <a:rPr lang="en-US" sz="3600" b="1" dirty="0">
                <a:latin typeface="ML-Aathira" pitchFamily="82" charset="0"/>
              </a:rPr>
              <a:t> </a:t>
            </a:r>
            <a:r>
              <a:rPr lang="en-US" sz="3600" b="1" dirty="0" err="1">
                <a:latin typeface="ML-Aathira" pitchFamily="82" charset="0"/>
              </a:rPr>
              <a:t>hnjan¡mXncn¡pI</a:t>
            </a:r>
            <a:endParaRPr lang="en-US" sz="3600" b="1" dirty="0"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:\WINDOWS\Desktop\Photo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620000" cy="5715000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z="8000" b="1">
                <a:solidFill>
                  <a:srgbClr val="CC3300"/>
                </a:solidFill>
                <a:latin typeface="ML-TTAmbili" pitchFamily="82" charset="0"/>
              </a:rPr>
              <a:t>10</a:t>
            </a:r>
            <a:r>
              <a:rPr lang="en-US" sz="4800" b="1">
                <a:solidFill>
                  <a:srgbClr val="CC3300"/>
                </a:solidFill>
                <a:latin typeface="ML-TTAmbili" pitchFamily="82" charset="0"/>
              </a:rPr>
              <a:t> þ </a:t>
            </a:r>
            <a:r>
              <a:rPr lang="en-US" sz="6000" b="1" u="sng">
                <a:solidFill>
                  <a:srgbClr val="CC3300"/>
                </a:solidFill>
              </a:rPr>
              <a:t>Time</a:t>
            </a:r>
            <a:r>
              <a:rPr lang="en-US" sz="6000" b="1" u="sng">
                <a:solidFill>
                  <a:srgbClr val="CC3300"/>
                </a:solidFill>
                <a:latin typeface="Times New Roman" pitchFamily="18" charset="0"/>
              </a:rPr>
              <a:t> Pass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00400"/>
            <a:ext cx="8229600" cy="1752600"/>
          </a:xfrm>
        </p:spPr>
        <p:txBody>
          <a:bodyPr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ML-Aathira" pitchFamily="82" charset="0"/>
              </a:rPr>
              <a:t>hnt</a:t>
            </a:r>
            <a:r>
              <a:rPr lang="en-US" sz="4400" b="1" dirty="0">
                <a:solidFill>
                  <a:schemeClr val="bg1"/>
                </a:solidFill>
                <a:latin typeface="ML-Aathira" pitchFamily="82" charset="0"/>
              </a:rPr>
              <a:t>\</a:t>
            </a:r>
            <a:r>
              <a:rPr lang="en-US" sz="4400" b="1" dirty="0" err="1">
                <a:solidFill>
                  <a:schemeClr val="bg1"/>
                </a:solidFill>
                <a:latin typeface="ML-Aathira" pitchFamily="82" charset="0"/>
              </a:rPr>
              <a:t>mZ¯n</a:t>
            </a:r>
            <a:r>
              <a:rPr lang="en-US" sz="4400" b="1" dirty="0">
                <a:solidFill>
                  <a:schemeClr val="bg1"/>
                </a:solidFill>
                <a:latin typeface="ML-Aathira" pitchFamily="82" charset="0"/>
              </a:rPr>
              <a:t>\pw </a:t>
            </a:r>
            <a:r>
              <a:rPr lang="en-US" sz="4400" b="1" dirty="0" err="1">
                <a:solidFill>
                  <a:schemeClr val="bg1"/>
                </a:solidFill>
                <a:latin typeface="ML-Aathira" pitchFamily="82" charset="0"/>
              </a:rPr>
              <a:t>hn</a:t>
            </a:r>
            <a:r>
              <a:rPr lang="en-US" sz="4400" b="1" dirty="0">
                <a:solidFill>
                  <a:schemeClr val="bg1"/>
                </a:solidFill>
                <a:latin typeface="ML-Aathira" pitchFamily="82" charset="0"/>
              </a:rPr>
              <a:t>{</a:t>
            </a:r>
            <a:r>
              <a:rPr lang="en-US" sz="4400" b="1" dirty="0" err="1">
                <a:solidFill>
                  <a:schemeClr val="bg1"/>
                </a:solidFill>
                <a:latin typeface="ML-Aathira" pitchFamily="82" charset="0"/>
              </a:rPr>
              <a:t>ia¯n</a:t>
            </a:r>
            <a:r>
              <a:rPr lang="en-US" sz="4400" b="1" dirty="0">
                <a:solidFill>
                  <a:schemeClr val="bg1"/>
                </a:solidFill>
                <a:latin typeface="ML-Aathira" pitchFamily="82" charset="0"/>
              </a:rPr>
              <a:t>\pw </a:t>
            </a:r>
            <a:r>
              <a:rPr lang="en-US" sz="4400" b="1" dirty="0" err="1">
                <a:solidFill>
                  <a:schemeClr val="bg1"/>
                </a:solidFill>
                <a:latin typeface="ML-Aathira" pitchFamily="82" charset="0"/>
              </a:rPr>
              <a:t>kabw</a:t>
            </a:r>
            <a:r>
              <a:rPr lang="en-US" sz="4400" b="1" dirty="0">
                <a:solidFill>
                  <a:schemeClr val="bg1"/>
                </a:solidFill>
                <a:latin typeface="ML-Aathira" pitchFamily="8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ML-Aathira" pitchFamily="82" charset="0"/>
              </a:rPr>
              <a:t>Is­¯pI</a:t>
            </a:r>
            <a:r>
              <a:rPr lang="en-US" sz="4400" b="1" dirty="0">
                <a:solidFill>
                  <a:schemeClr val="bg1"/>
                </a:solidFill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WINDOWS\Desktop\Photos\Nature\BM02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29588" cy="6097588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819400"/>
            <a:ext cx="8229600" cy="1143000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ML-TTAswathi" pitchFamily="82" charset="0"/>
              </a:rPr>
              <a:t>1. ]</a:t>
            </a:r>
            <a:r>
              <a:rPr lang="en-US" sz="4000" b="1" dirty="0" err="1">
                <a:solidFill>
                  <a:schemeClr val="bg1"/>
                </a:solidFill>
                <a:latin typeface="ML-TTAswathi" pitchFamily="82" charset="0"/>
              </a:rPr>
              <a:t>Xdm</a:t>
            </a:r>
            <a:r>
              <a:rPr lang="en-US" sz="4000" b="1" dirty="0">
                <a:solidFill>
                  <a:schemeClr val="bg1"/>
                </a:solidFill>
                <a:latin typeface="ML-TTAswathi" pitchFamily="82" charset="0"/>
              </a:rPr>
              <a:t>¯ a\:</a:t>
            </a:r>
            <a:r>
              <a:rPr lang="en-US" sz="4000" b="1" dirty="0" err="1">
                <a:solidFill>
                  <a:schemeClr val="bg1"/>
                </a:solidFill>
                <a:latin typeface="ML-TTAswathi" pitchFamily="82" charset="0"/>
              </a:rPr>
              <a:t>km¶n</a:t>
            </a:r>
            <a:r>
              <a:rPr lang="en-US" sz="4000" b="1" dirty="0">
                <a:solidFill>
                  <a:schemeClr val="bg1"/>
                </a:solidFill>
                <a:latin typeface="ML-TTAswathi" pitchFamily="82" charset="0"/>
              </a:rPr>
              <a:t>[</a:t>
            </a:r>
            <a:r>
              <a:rPr lang="en-US" sz="4000" b="1" dirty="0" err="1">
                <a:solidFill>
                  <a:schemeClr val="bg1"/>
                </a:solidFill>
                <a:latin typeface="ML-TTAswathi" pitchFamily="82" charset="0"/>
              </a:rPr>
              <a:t>yw</a:t>
            </a:r>
            <a:r>
              <a:rPr lang="en-US" sz="4000" b="1" dirty="0">
                <a:solidFill>
                  <a:schemeClr val="bg1"/>
                </a:solidFill>
                <a:latin typeface="ML-TTAswathi" pitchFamily="82" charset="0"/>
              </a:rPr>
              <a:t> </a:t>
            </a:r>
            <a:br>
              <a:rPr lang="en-US" sz="4000" b="1" dirty="0">
                <a:solidFill>
                  <a:schemeClr val="bg1"/>
                </a:solidFill>
                <a:latin typeface="ML-TTAswathi" pitchFamily="82" charset="0"/>
              </a:rPr>
            </a:br>
            <a:r>
              <a:rPr lang="en-US" sz="4000" b="1" dirty="0">
                <a:solidFill>
                  <a:schemeClr val="bg1"/>
                </a:solidFill>
                <a:latin typeface="ML-TTAswathi" pitchFamily="82" charset="0"/>
              </a:rPr>
              <a:t>2. {i²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524000" y="457200"/>
            <a:ext cx="7848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chemeClr val="bg1"/>
                </a:solidFill>
                <a:latin typeface="ML-TTAswathi" pitchFamily="82" charset="0"/>
              </a:rPr>
              <a:t>]T\w F§s\ </a:t>
            </a:r>
            <a:r>
              <a:rPr lang="en-US" sz="4800" dirty="0" err="1">
                <a:solidFill>
                  <a:schemeClr val="bg1"/>
                </a:solidFill>
                <a:latin typeface="ML-TTAswathi" pitchFamily="82" charset="0"/>
              </a:rPr>
              <a:t>Ffp¸am¡mw</a:t>
            </a:r>
            <a:r>
              <a:rPr lang="en-US" sz="4800" dirty="0">
                <a:solidFill>
                  <a:schemeClr val="bg1"/>
                </a:solidFill>
                <a:latin typeface="ML-TTAswathi" pitchFamily="8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512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22438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n-US" sz="4000" b="1" dirty="0" smtClean="0">
                <a:solidFill>
                  <a:srgbClr val="333399"/>
                </a:solidFill>
                <a:latin typeface="ML-Aathira" pitchFamily="82" charset="0"/>
                <a:ea typeface="+mn-ea"/>
                <a:cs typeface="+mn-cs"/>
              </a:rPr>
              <a:t>HmÀ½</a:t>
            </a:r>
            <a:r>
              <a:rPr lang="en-US" sz="4000" b="1" dirty="0" smtClean="0">
                <a:solidFill>
                  <a:srgbClr val="660033"/>
                </a:solidFill>
                <a:latin typeface="ML-Aathira" pitchFamily="82" charset="0"/>
              </a:rPr>
              <a:t>iàn</a:t>
            </a:r>
            <a:endParaRPr lang="en-US" sz="4000" b="1" dirty="0">
              <a:solidFill>
                <a:srgbClr val="660033"/>
              </a:solidFill>
              <a:latin typeface="ML-Aathira" pitchFamily="82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1447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000" b="1" dirty="0">
                <a:solidFill>
                  <a:schemeClr val="accent2"/>
                </a:solidFill>
                <a:latin typeface="ML-Aathira" pitchFamily="82" charset="0"/>
              </a:rPr>
              <a:t>HmÀ½ </a:t>
            </a:r>
          </a:p>
          <a:p>
            <a:pPr algn="ctr">
              <a:buFontTx/>
              <a:buNone/>
            </a:pPr>
            <a:r>
              <a:rPr lang="en-US" sz="4000" b="1" dirty="0">
                <a:solidFill>
                  <a:schemeClr val="accent2"/>
                </a:solidFill>
                <a:latin typeface="ML-Aathira" pitchFamily="82" charset="0"/>
              </a:rPr>
              <a:t>= </a:t>
            </a:r>
          </a:p>
          <a:p>
            <a:pPr algn="ctr">
              <a:buFontTx/>
              <a:buNone/>
            </a:pPr>
            <a:r>
              <a:rPr lang="en-US" sz="4000" b="1" dirty="0" err="1">
                <a:solidFill>
                  <a:schemeClr val="accent2"/>
                </a:solidFill>
                <a:latin typeface="ML-Aathira" pitchFamily="82" charset="0"/>
              </a:rPr>
              <a:t>XmXv</a:t>
            </a:r>
            <a:r>
              <a:rPr lang="en-US" sz="4000" b="1" dirty="0">
                <a:solidFill>
                  <a:schemeClr val="accent2"/>
                </a:solidFill>
                <a:latin typeface="ML-Aathira" pitchFamily="82" charset="0"/>
              </a:rPr>
              <a:t>]</a:t>
            </a:r>
            <a:r>
              <a:rPr lang="en-US" sz="4000" b="1" dirty="0" err="1">
                <a:solidFill>
                  <a:schemeClr val="accent2"/>
                </a:solidFill>
                <a:latin typeface="ML-Aathira" pitchFamily="82" charset="0"/>
              </a:rPr>
              <a:t>cyw</a:t>
            </a:r>
            <a:endParaRPr lang="en-US" sz="4000" b="1" dirty="0">
              <a:solidFill>
                <a:schemeClr val="accent2"/>
              </a:solidFill>
              <a:latin typeface="ML-Aathira" pitchFamily="82" charset="0"/>
            </a:endParaRPr>
          </a:p>
          <a:p>
            <a:pPr algn="ctr">
              <a:buFontTx/>
              <a:buNone/>
            </a:pPr>
            <a:r>
              <a:rPr lang="en-US" sz="4000" b="1" dirty="0">
                <a:solidFill>
                  <a:schemeClr val="accent2"/>
                </a:solidFill>
                <a:latin typeface="ML-Aathira" pitchFamily="82" charset="0"/>
              </a:rPr>
              <a:t>+</a:t>
            </a:r>
          </a:p>
          <a:p>
            <a:pPr algn="ctr">
              <a:buFontTx/>
              <a:buNone/>
            </a:pPr>
            <a:r>
              <a:rPr lang="en-US" sz="4000" b="1" dirty="0" err="1">
                <a:solidFill>
                  <a:schemeClr val="accent2"/>
                </a:solidFill>
                <a:latin typeface="ML-Aathira" pitchFamily="82" charset="0"/>
              </a:rPr>
              <a:t>GIm</a:t>
            </a:r>
            <a:r>
              <a:rPr lang="en-US" sz="4000" b="1" dirty="0">
                <a:solidFill>
                  <a:schemeClr val="accent2"/>
                </a:solidFill>
                <a:latin typeface="ML-Aathira" pitchFamily="82" charset="0"/>
              </a:rPr>
              <a:t>{KX</a:t>
            </a:r>
          </a:p>
          <a:p>
            <a:pPr algn="ctr">
              <a:buFontTx/>
              <a:buNone/>
            </a:pPr>
            <a:r>
              <a:rPr lang="en-US" sz="4000" b="1" dirty="0">
                <a:solidFill>
                  <a:schemeClr val="accent2"/>
                </a:solidFill>
                <a:latin typeface="ML-Aathira" pitchFamily="82" charset="0"/>
              </a:rPr>
              <a:t>+</a:t>
            </a:r>
          </a:p>
          <a:p>
            <a:pPr algn="ctr">
              <a:buFontTx/>
              <a:buNone/>
            </a:pPr>
            <a:r>
              <a:rPr lang="en-US" sz="4000" b="1" dirty="0">
                <a:solidFill>
                  <a:schemeClr val="accent2"/>
                </a:solidFill>
                <a:latin typeface="ML-Aathira" pitchFamily="82" charset="0"/>
              </a:rPr>
              <a:t>a\</a:t>
            </a:r>
            <a:r>
              <a:rPr lang="en-US" sz="4000" b="1" dirty="0" err="1">
                <a:solidFill>
                  <a:schemeClr val="accent2"/>
                </a:solidFill>
                <a:latin typeface="ML-Aathira" pitchFamily="82" charset="0"/>
              </a:rPr>
              <a:t>Ênem¡Â</a:t>
            </a:r>
            <a:endParaRPr lang="en-US" sz="4000" b="1" dirty="0">
              <a:solidFill>
                <a:schemeClr val="accent2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CC00"/>
            </a:gs>
            <a:gs pos="100000">
              <a:srgbClr val="CCFF3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u="sng" dirty="0" err="1">
                <a:solidFill>
                  <a:srgbClr val="660033"/>
                </a:solidFill>
                <a:latin typeface="ML-TTIndulekhaHeavy" pitchFamily="2" charset="0"/>
              </a:rPr>
              <a:t>adhn</a:t>
            </a:r>
            <a:endParaRPr lang="en-US" sz="7200" b="1" u="sng" dirty="0">
              <a:solidFill>
                <a:srgbClr val="660033"/>
              </a:solidFill>
              <a:latin typeface="ML-TTIndulekhaHeavy" pitchFamily="2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pPr algn="ctr"/>
            <a:r>
              <a:rPr lang="en-US" sz="4800" b="1" dirty="0">
                <a:latin typeface="ML-TTPoornima" pitchFamily="82" charset="0"/>
              </a:rPr>
              <a:t>ICU</a:t>
            </a:r>
            <a:r>
              <a:rPr lang="en-US" sz="4800" b="1" dirty="0">
                <a:latin typeface="ML-TTIndulekhaHeavy" pitchFamily="2" charset="0"/>
              </a:rPr>
              <a:t> </a:t>
            </a:r>
            <a:r>
              <a:rPr lang="en-US" sz="8000" b="1" dirty="0" err="1">
                <a:solidFill>
                  <a:srgbClr val="660033"/>
                </a:solidFill>
                <a:latin typeface="ML-TTIndulekhaHeavy" pitchFamily="2" charset="0"/>
              </a:rPr>
              <a:t>t^mÀape</a:t>
            </a:r>
            <a:endParaRPr lang="en-US" sz="8000" b="1" dirty="0">
              <a:solidFill>
                <a:srgbClr val="660033"/>
              </a:solidFill>
              <a:latin typeface="ML-TTIndulekhaHeavy" pitchFamily="2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62000" y="3048000"/>
            <a:ext cx="76962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I  - Interest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C - Concentration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U - Understanding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build="p" autoUpdateAnimBg="0"/>
      <p:bldP spid="3277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chemeClr val="folHlink"/>
            </a:gs>
            <a:gs pos="100000">
              <a:schemeClr val="tx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5400" b="1" dirty="0" err="1">
                <a:solidFill>
                  <a:srgbClr val="660033"/>
                </a:solidFill>
                <a:latin typeface="ML-AshtamudiExBold" pitchFamily="82" charset="0"/>
              </a:rPr>
              <a:t>hnPb¯nte¡v</a:t>
            </a:r>
            <a:r>
              <a:rPr lang="en-US" sz="5400" b="1" dirty="0">
                <a:solidFill>
                  <a:srgbClr val="660033"/>
                </a:solidFill>
                <a:latin typeface="ML-AshtamudiExBold" pitchFamily="82" charset="0"/>
              </a:rPr>
              <a:t> 7 ]</a:t>
            </a:r>
            <a:r>
              <a:rPr lang="en-US" sz="5400" b="1" dirty="0" err="1">
                <a:solidFill>
                  <a:srgbClr val="660033"/>
                </a:solidFill>
                <a:latin typeface="ML-AshtamudiExBold" pitchFamily="82" charset="0"/>
              </a:rPr>
              <a:t>SnIÄ</a:t>
            </a:r>
            <a:endParaRPr lang="en-US" sz="5400" b="1" dirty="0">
              <a:solidFill>
                <a:srgbClr val="660033"/>
              </a:solidFill>
              <a:latin typeface="ML-AshtamudiExBold" pitchFamily="82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2400" dirty="0">
                <a:solidFill>
                  <a:srgbClr val="A22802"/>
                </a:solidFill>
                <a:latin typeface="ML-TTIndulekhaHeavy" pitchFamily="2" charset="0"/>
              </a:rPr>
              <a:t>1. </a:t>
            </a:r>
            <a:r>
              <a:rPr lang="en-US" b="1" dirty="0" err="1">
                <a:solidFill>
                  <a:srgbClr val="A22802"/>
                </a:solidFill>
                <a:latin typeface="ML-TTIndulekhaHeavy" pitchFamily="2" charset="0"/>
              </a:rPr>
              <a:t>DZm¯amb</a:t>
            </a:r>
            <a:r>
              <a:rPr lang="en-US" b="1" dirty="0">
                <a:solidFill>
                  <a:srgbClr val="A22802"/>
                </a:solidFill>
                <a:latin typeface="ML-TTIndulekhaHeavy" pitchFamily="2" charset="0"/>
              </a:rPr>
              <a:t> </a:t>
            </a:r>
            <a:r>
              <a:rPr lang="en-US" b="1" dirty="0" err="1">
                <a:solidFill>
                  <a:srgbClr val="A22802"/>
                </a:solidFill>
                <a:latin typeface="ML-TTIndulekhaHeavy" pitchFamily="2" charset="0"/>
              </a:rPr>
              <a:t>aqeyt_m</a:t>
            </a:r>
            <a:r>
              <a:rPr lang="en-US" b="1" dirty="0">
                <a:solidFill>
                  <a:srgbClr val="A22802"/>
                </a:solidFill>
                <a:latin typeface="ML-TTIndulekhaHeavy" pitchFamily="2" charset="0"/>
              </a:rPr>
              <a:t>[w</a:t>
            </a:r>
          </a:p>
          <a:p>
            <a:r>
              <a:rPr lang="en-US" b="1" dirty="0">
                <a:solidFill>
                  <a:srgbClr val="A22802"/>
                </a:solidFill>
                <a:latin typeface="ML-TTIndulekhaHeavy" pitchFamily="2" charset="0"/>
              </a:rPr>
              <a:t>2. </a:t>
            </a:r>
            <a:r>
              <a:rPr lang="en-US" b="1" dirty="0" err="1">
                <a:solidFill>
                  <a:srgbClr val="A22802"/>
                </a:solidFill>
                <a:latin typeface="ML-TTIndulekhaHeavy" pitchFamily="2" charset="0"/>
              </a:rPr>
              <a:t>hyàamb</a:t>
            </a:r>
            <a:r>
              <a:rPr lang="en-US" b="1" dirty="0">
                <a:solidFill>
                  <a:srgbClr val="A22802"/>
                </a:solidFill>
                <a:latin typeface="ML-TTIndulekhaHeavy" pitchFamily="2" charset="0"/>
              </a:rPr>
              <a:t> </a:t>
            </a:r>
            <a:r>
              <a:rPr lang="en-US" b="1" dirty="0" err="1">
                <a:solidFill>
                  <a:srgbClr val="A22802"/>
                </a:solidFill>
                <a:latin typeface="ML-TTIndulekhaHeavy" pitchFamily="2" charset="0"/>
              </a:rPr>
              <a:t>e£yt_m</a:t>
            </a:r>
            <a:r>
              <a:rPr lang="en-US" b="1" dirty="0">
                <a:solidFill>
                  <a:srgbClr val="A22802"/>
                </a:solidFill>
                <a:latin typeface="ML-TTIndulekhaHeavy" pitchFamily="2" charset="0"/>
              </a:rPr>
              <a:t>[w</a:t>
            </a:r>
          </a:p>
          <a:p>
            <a:r>
              <a:rPr lang="en-US" b="1" dirty="0">
                <a:solidFill>
                  <a:srgbClr val="A22802"/>
                </a:solidFill>
                <a:latin typeface="ML-TTIndulekhaHeavy" pitchFamily="2" charset="0"/>
              </a:rPr>
              <a:t>3. Xo{</a:t>
            </a:r>
            <a:r>
              <a:rPr lang="en-US" b="1" dirty="0" err="1">
                <a:solidFill>
                  <a:srgbClr val="A22802"/>
                </a:solidFill>
                <a:latin typeface="ML-TTIndulekhaHeavy" pitchFamily="2" charset="0"/>
              </a:rPr>
              <a:t>hamb</a:t>
            </a:r>
            <a:r>
              <a:rPr lang="en-US" b="1" dirty="0">
                <a:solidFill>
                  <a:srgbClr val="A22802"/>
                </a:solidFill>
                <a:latin typeface="ML-TTIndulekhaHeavy" pitchFamily="2" charset="0"/>
              </a:rPr>
              <a:t> B{</a:t>
            </a:r>
            <a:r>
              <a:rPr lang="en-US" b="1" dirty="0" err="1">
                <a:solidFill>
                  <a:srgbClr val="A22802"/>
                </a:solidFill>
                <a:latin typeface="ML-TTIndulekhaHeavy" pitchFamily="2" charset="0"/>
              </a:rPr>
              <a:t>Klw</a:t>
            </a:r>
            <a:endParaRPr lang="en-US" b="1" dirty="0">
              <a:solidFill>
                <a:srgbClr val="A22802"/>
              </a:solidFill>
              <a:latin typeface="ML-TTIndulekhaHeavy" pitchFamily="2" charset="0"/>
            </a:endParaRPr>
          </a:p>
          <a:p>
            <a:r>
              <a:rPr lang="en-US" b="1" dirty="0">
                <a:solidFill>
                  <a:srgbClr val="A22802"/>
                </a:solidFill>
                <a:latin typeface="ML-TTIndulekhaHeavy" pitchFamily="2" charset="0"/>
              </a:rPr>
              <a:t>4. </a:t>
            </a:r>
            <a:r>
              <a:rPr lang="en-US" b="1" dirty="0" err="1">
                <a:solidFill>
                  <a:srgbClr val="A22802"/>
                </a:solidFill>
                <a:latin typeface="ML-TTIndulekhaHeavy" pitchFamily="2" charset="0"/>
              </a:rPr>
              <a:t>BßmÀ°amb</a:t>
            </a:r>
            <a:r>
              <a:rPr lang="en-US" b="1" dirty="0">
                <a:solidFill>
                  <a:srgbClr val="A22802"/>
                </a:solidFill>
                <a:latin typeface="ML-TTIndulekhaHeavy" pitchFamily="2" charset="0"/>
              </a:rPr>
              <a:t> </a:t>
            </a:r>
            <a:r>
              <a:rPr lang="en-US" b="1" dirty="0" err="1">
                <a:solidFill>
                  <a:srgbClr val="A22802"/>
                </a:solidFill>
                <a:latin typeface="ML-TTIndulekhaHeavy" pitchFamily="2" charset="0"/>
              </a:rPr>
              <a:t>ITn</a:t>
            </a:r>
            <a:r>
              <a:rPr lang="en-US" b="1" dirty="0">
                <a:solidFill>
                  <a:srgbClr val="A22802"/>
                </a:solidFill>
                <a:latin typeface="ML-TTIndulekhaHeavy" pitchFamily="2" charset="0"/>
              </a:rPr>
              <a:t>\m²zm\w</a:t>
            </a:r>
          </a:p>
          <a:p>
            <a:r>
              <a:rPr lang="en-US" b="1" dirty="0">
                <a:solidFill>
                  <a:srgbClr val="A22802"/>
                </a:solidFill>
                <a:latin typeface="ML-TTIndulekhaHeavy" pitchFamily="2" charset="0"/>
              </a:rPr>
              <a:t>5. </a:t>
            </a:r>
            <a:r>
              <a:rPr lang="en-US" b="1" dirty="0" err="1">
                <a:solidFill>
                  <a:srgbClr val="A22802"/>
                </a:solidFill>
                <a:latin typeface="ML-TTIndulekhaHeavy" pitchFamily="2" charset="0"/>
              </a:rPr>
              <a:t>kzX</a:t>
            </a:r>
            <a:r>
              <a:rPr lang="en-US" b="1" dirty="0">
                <a:solidFill>
                  <a:srgbClr val="A22802"/>
                </a:solidFill>
                <a:latin typeface="ML-TTIndulekhaHeavy" pitchFamily="2" charset="0"/>
              </a:rPr>
              <a:t>{´</a:t>
            </a:r>
            <a:r>
              <a:rPr lang="en-US" b="1" dirty="0" err="1">
                <a:solidFill>
                  <a:srgbClr val="A22802"/>
                </a:solidFill>
                <a:latin typeface="ML-TTIndulekhaHeavy" pitchFamily="2" charset="0"/>
              </a:rPr>
              <a:t>amb</a:t>
            </a:r>
            <a:r>
              <a:rPr lang="en-US" b="1" dirty="0">
                <a:solidFill>
                  <a:srgbClr val="A22802"/>
                </a:solidFill>
                <a:latin typeface="ML-TTIndulekhaHeavy" pitchFamily="2" charset="0"/>
              </a:rPr>
              <a:t> </a:t>
            </a:r>
            <a:r>
              <a:rPr lang="en-US" b="1" dirty="0" err="1">
                <a:solidFill>
                  <a:srgbClr val="A22802"/>
                </a:solidFill>
                <a:latin typeface="ML-TTIndulekhaHeavy" pitchFamily="2" charset="0"/>
              </a:rPr>
              <a:t>A¨S¡w</a:t>
            </a:r>
            <a:endParaRPr lang="en-US" b="1" dirty="0">
              <a:solidFill>
                <a:srgbClr val="A22802"/>
              </a:solidFill>
              <a:latin typeface="ML-TTIndulekhaHeavy" pitchFamily="2" charset="0"/>
            </a:endParaRPr>
          </a:p>
          <a:p>
            <a:r>
              <a:rPr lang="en-US" b="1" dirty="0">
                <a:solidFill>
                  <a:srgbClr val="A22802"/>
                </a:solidFill>
                <a:latin typeface="ML-TTIndulekhaHeavy" pitchFamily="2" charset="0"/>
              </a:rPr>
              <a:t>6. ]</a:t>
            </a:r>
            <a:r>
              <a:rPr lang="en-US" b="1" dirty="0" err="1">
                <a:solidFill>
                  <a:srgbClr val="A22802"/>
                </a:solidFill>
                <a:latin typeface="ML-TTIndulekhaHeavy" pitchFamily="2" charset="0"/>
              </a:rPr>
              <a:t>Xdm</a:t>
            </a:r>
            <a:r>
              <a:rPr lang="en-US" b="1" dirty="0">
                <a:solidFill>
                  <a:srgbClr val="A22802"/>
                </a:solidFill>
                <a:latin typeface="ML-TTIndulekhaHeavy" pitchFamily="2" charset="0"/>
              </a:rPr>
              <a:t>¯ </a:t>
            </a:r>
            <a:r>
              <a:rPr lang="en-US" b="1" dirty="0" err="1">
                <a:solidFill>
                  <a:srgbClr val="A22802"/>
                </a:solidFill>
                <a:latin typeface="ML-TTIndulekhaHeavy" pitchFamily="2" charset="0"/>
              </a:rPr>
              <a:t>ZrV</a:t>
            </a:r>
            <a:r>
              <a:rPr lang="en-US" b="1" dirty="0">
                <a:solidFill>
                  <a:srgbClr val="A22802"/>
                </a:solidFill>
                <a:latin typeface="ML-TTIndulekhaHeavy" pitchFamily="2" charset="0"/>
              </a:rPr>
              <a:t>\</a:t>
            </a:r>
            <a:r>
              <a:rPr lang="en-US" b="1" dirty="0" err="1">
                <a:solidFill>
                  <a:srgbClr val="A22802"/>
                </a:solidFill>
                <a:latin typeface="ML-TTIndulekhaHeavy" pitchFamily="2" charset="0"/>
              </a:rPr>
              <a:t>nÝbw</a:t>
            </a:r>
            <a:endParaRPr lang="en-US" b="1" dirty="0">
              <a:solidFill>
                <a:srgbClr val="A22802"/>
              </a:solidFill>
              <a:latin typeface="ML-TTIndulekhaHeavy" pitchFamily="2" charset="0"/>
            </a:endParaRPr>
          </a:p>
          <a:p>
            <a:r>
              <a:rPr lang="en-US" b="1" dirty="0">
                <a:solidFill>
                  <a:srgbClr val="A22802"/>
                </a:solidFill>
                <a:latin typeface="ML-TTIndulekhaHeavy" pitchFamily="2" charset="0"/>
              </a:rPr>
              <a:t>7. a[</a:t>
            </a:r>
            <a:r>
              <a:rPr lang="en-US" b="1" dirty="0" err="1">
                <a:solidFill>
                  <a:srgbClr val="A22802"/>
                </a:solidFill>
                <a:latin typeface="ML-TTIndulekhaHeavy" pitchFamily="2" charset="0"/>
              </a:rPr>
              <a:t>pcXcw</a:t>
            </a:r>
            <a:r>
              <a:rPr lang="en-US" b="1" dirty="0">
                <a:solidFill>
                  <a:srgbClr val="A22802"/>
                </a:solidFill>
                <a:latin typeface="ML-TTIndulekhaHeavy" pitchFamily="2" charset="0"/>
              </a:rPr>
              <a:t> Cu </a:t>
            </a:r>
            <a:r>
              <a:rPr lang="en-US" b="1" dirty="0" err="1">
                <a:solidFill>
                  <a:srgbClr val="A22802"/>
                </a:solidFill>
                <a:latin typeface="ML-TTIndulekhaHeavy" pitchFamily="2" charset="0"/>
              </a:rPr>
              <a:t>hnPbw</a:t>
            </a:r>
            <a:endParaRPr lang="en-US" b="1" dirty="0">
              <a:solidFill>
                <a:srgbClr val="A22802"/>
              </a:solidFill>
              <a:latin typeface="ML-TTIndulekhaHeavy" pitchFamily="2" charset="0"/>
            </a:endParaRPr>
          </a:p>
          <a:p>
            <a:pPr lvl="1" algn="ctr">
              <a:buFontTx/>
              <a:buNone/>
            </a:pPr>
            <a:r>
              <a:rPr lang="en-US" sz="2000" b="1" u="sng" dirty="0" err="1">
                <a:solidFill>
                  <a:srgbClr val="A22802"/>
                </a:solidFill>
                <a:latin typeface="ML-TTIndulekhaHeavy" pitchFamily="2" charset="0"/>
              </a:rPr>
              <a:t>HmÀ¡pI</a:t>
            </a:r>
            <a:r>
              <a:rPr lang="en-US" sz="2000" b="1" dirty="0">
                <a:solidFill>
                  <a:srgbClr val="A22802"/>
                </a:solidFill>
                <a:latin typeface="ML-TTIndulekhaHeavy" pitchFamily="2" charset="0"/>
              </a:rPr>
              <a:t> </a:t>
            </a:r>
          </a:p>
          <a:p>
            <a:pPr lvl="1" algn="ctr">
              <a:buFontTx/>
              <a:buNone/>
            </a:pPr>
            <a:r>
              <a:rPr lang="en-US" sz="2000" b="1" dirty="0">
                <a:solidFill>
                  <a:srgbClr val="A22802"/>
                </a:solidFill>
                <a:latin typeface="ML-TTIndulekhaHeavy" pitchFamily="2" charset="0"/>
              </a:rPr>
              <a:t> </a:t>
            </a:r>
            <a:r>
              <a:rPr lang="en-US" sz="2000" b="1" dirty="0" err="1">
                <a:solidFill>
                  <a:srgbClr val="A22802"/>
                </a:solidFill>
                <a:latin typeface="ML-TTIndulekhaHeavy" pitchFamily="2" charset="0"/>
              </a:rPr>
              <a:t>hnPb¯nte¡v</a:t>
            </a:r>
            <a:r>
              <a:rPr lang="en-US" sz="2000" b="1" dirty="0">
                <a:solidFill>
                  <a:srgbClr val="A22802"/>
                </a:solidFill>
                <a:latin typeface="ML-TTIndulekhaHeavy" pitchFamily="2" charset="0"/>
              </a:rPr>
              <a:t> </a:t>
            </a:r>
            <a:r>
              <a:rPr lang="en-US" sz="2000" b="1" dirty="0" err="1">
                <a:solidFill>
                  <a:srgbClr val="A22802"/>
                </a:solidFill>
                <a:latin typeface="ML-TTIndulekhaHeavy" pitchFamily="2" charset="0"/>
              </a:rPr>
              <a:t>Ipdp¡phgnbnÃ</a:t>
            </a:r>
            <a:endParaRPr lang="en-US" sz="2000" b="1" dirty="0">
              <a:solidFill>
                <a:srgbClr val="A22802"/>
              </a:solidFill>
              <a:latin typeface="ML-TTIndulekhaHeavy" pitchFamily="2" charset="0"/>
            </a:endParaRPr>
          </a:p>
          <a:p>
            <a:pPr algn="ctr">
              <a:buFontTx/>
              <a:buNone/>
            </a:pPr>
            <a:r>
              <a:rPr lang="en-US" sz="2400" b="1" dirty="0">
                <a:solidFill>
                  <a:srgbClr val="A22802"/>
                </a:solidFill>
                <a:latin typeface="ML-TTIndulekhaHeavy" pitchFamily="2" charset="0"/>
              </a:rPr>
              <a:t>{]</a:t>
            </a:r>
            <a:r>
              <a:rPr lang="en-US" sz="2400" b="1" dirty="0" err="1">
                <a:solidFill>
                  <a:srgbClr val="A22802"/>
                </a:solidFill>
                <a:latin typeface="ML-TTIndulekhaHeavy" pitchFamily="2" charset="0"/>
              </a:rPr>
              <a:t>Xn`bpsS</a:t>
            </a:r>
            <a:r>
              <a:rPr lang="en-US" sz="2400" b="1" dirty="0">
                <a:solidFill>
                  <a:srgbClr val="A22802"/>
                </a:solidFill>
                <a:latin typeface="ML-TTIndulekhaHeavy" pitchFamily="2" charset="0"/>
              </a:rPr>
              <a:t> 1 %. {]</a:t>
            </a:r>
            <a:r>
              <a:rPr lang="en-US" sz="2400" b="1" dirty="0" err="1">
                <a:solidFill>
                  <a:srgbClr val="A22802"/>
                </a:solidFill>
                <a:latin typeface="ML-TTIndulekhaHeavy" pitchFamily="2" charset="0"/>
              </a:rPr>
              <a:t>tNmZ</a:t>
            </a:r>
            <a:r>
              <a:rPr lang="en-US" sz="2400" b="1" dirty="0">
                <a:solidFill>
                  <a:srgbClr val="A22802"/>
                </a:solidFill>
                <a:latin typeface="ML-TTIndulekhaHeavy" pitchFamily="2" charset="0"/>
              </a:rPr>
              <a:t>\</a:t>
            </a:r>
            <a:r>
              <a:rPr lang="en-US" sz="2400" b="1" dirty="0" err="1">
                <a:solidFill>
                  <a:srgbClr val="A22802"/>
                </a:solidFill>
                <a:latin typeface="ML-TTIndulekhaHeavy" pitchFamily="2" charset="0"/>
              </a:rPr>
              <a:t>hpw</a:t>
            </a:r>
            <a:r>
              <a:rPr lang="en-US" sz="2400" b="1" dirty="0">
                <a:solidFill>
                  <a:srgbClr val="A22802"/>
                </a:solidFill>
                <a:latin typeface="ML-TTIndulekhaHeavy" pitchFamily="2" charset="0"/>
              </a:rPr>
              <a:t> 99% </a:t>
            </a:r>
            <a:r>
              <a:rPr lang="en-US" sz="2400" b="1" dirty="0" err="1">
                <a:solidFill>
                  <a:srgbClr val="A22802"/>
                </a:solidFill>
                <a:latin typeface="ML-TTIndulekhaHeavy" pitchFamily="2" charset="0"/>
              </a:rPr>
              <a:t>ITn</a:t>
            </a:r>
            <a:r>
              <a:rPr lang="en-US" sz="2400" b="1" dirty="0">
                <a:solidFill>
                  <a:srgbClr val="A22802"/>
                </a:solidFill>
                <a:latin typeface="ML-TTIndulekhaHeavy" pitchFamily="2" charset="0"/>
              </a:rPr>
              <a:t>\m²zm\</a:t>
            </a:r>
            <a:r>
              <a:rPr lang="en-US" sz="2400" b="1" dirty="0" err="1">
                <a:solidFill>
                  <a:srgbClr val="A22802"/>
                </a:solidFill>
                <a:latin typeface="ML-TTIndulekhaHeavy" pitchFamily="2" charset="0"/>
              </a:rPr>
              <a:t>hpamWv</a:t>
            </a:r>
            <a:endParaRPr lang="en-US" sz="2400" b="1" dirty="0">
              <a:solidFill>
                <a:srgbClr val="A22802"/>
              </a:solidFill>
              <a:latin typeface="ML-TTIndulekhaHeav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C:\WINDOWS\Desktop\Photos\Nature\BM01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13" y="379413"/>
            <a:ext cx="8129587" cy="6097587"/>
          </a:xfrm>
          <a:prstGeom prst="rect">
            <a:avLst/>
          </a:prstGeom>
          <a:noFill/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  <a:latin typeface="ML-AshtamudiExBold" pitchFamily="82" charset="0"/>
              </a:rPr>
              <a:t>B{</a:t>
            </a:r>
            <a:r>
              <a:rPr lang="en-US" sz="5400" dirty="0" err="1">
                <a:solidFill>
                  <a:schemeClr val="bg1"/>
                </a:solidFill>
                <a:latin typeface="ML-AshtamudiExBold" pitchFamily="82" charset="0"/>
              </a:rPr>
              <a:t>Kln</a:t>
            </a:r>
            <a:r>
              <a:rPr lang="en-US" sz="5400" dirty="0">
                <a:solidFill>
                  <a:schemeClr val="bg1"/>
                </a:solidFill>
                <a:latin typeface="ML-AshtamudiExBold" pitchFamily="82" charset="0"/>
              </a:rPr>
              <a:t>¨ </a:t>
            </a:r>
            <a:r>
              <a:rPr lang="en-US" sz="5400" dirty="0" err="1">
                <a:solidFill>
                  <a:schemeClr val="bg1"/>
                </a:solidFill>
                <a:latin typeface="ML-AshtamudiExBold" pitchFamily="82" charset="0"/>
              </a:rPr>
              <a:t>hnPbw</a:t>
            </a:r>
            <a:r>
              <a:rPr lang="en-US" sz="5400" dirty="0">
                <a:solidFill>
                  <a:schemeClr val="bg1"/>
                </a:solidFill>
                <a:latin typeface="ML-AshtamudiExBold" pitchFamily="8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ML-AshtamudiExBold" pitchFamily="82" charset="0"/>
              </a:rPr>
              <a:t>IcØam¡m</a:t>
            </a:r>
            <a:r>
              <a:rPr lang="en-US" sz="5400" dirty="0">
                <a:solidFill>
                  <a:schemeClr val="bg1"/>
                </a:solidFill>
                <a:latin typeface="ML-AshtamudiExBold" pitchFamily="82" charset="0"/>
              </a:rPr>
              <a:t>\</a:t>
            </a:r>
            <a:r>
              <a:rPr lang="en-US" sz="5400" dirty="0" err="1">
                <a:solidFill>
                  <a:schemeClr val="bg1"/>
                </a:solidFill>
                <a:latin typeface="ML-AshtamudiExBold" pitchFamily="82" charset="0"/>
              </a:rPr>
              <a:t>mIp¶pt­m</a:t>
            </a:r>
            <a:r>
              <a:rPr lang="en-US" sz="5400" dirty="0">
                <a:solidFill>
                  <a:schemeClr val="bg1"/>
                </a:solidFill>
                <a:latin typeface="ML-AshtamudiExBold" pitchFamily="82" charset="0"/>
              </a:rPr>
              <a:t>?…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:\WINDOWS\Desktop\Photos\Nature\BM02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13" y="379413"/>
            <a:ext cx="8129587" cy="6097587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ML-TTAswathi" pitchFamily="82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ML-TTAswathi" pitchFamily="82" charset="0"/>
              </a:rPr>
            </a:br>
            <a:r>
              <a:rPr lang="en-US" sz="6000" u="sng" dirty="0">
                <a:solidFill>
                  <a:schemeClr val="bg1"/>
                </a:solidFill>
                <a:latin typeface="ML-TTAswathi" pitchFamily="82" charset="0"/>
              </a:rPr>
              <a:t>]</a:t>
            </a:r>
            <a:r>
              <a:rPr lang="en-US" sz="6000" u="sng" dirty="0" err="1">
                <a:solidFill>
                  <a:schemeClr val="bg1"/>
                </a:solidFill>
                <a:latin typeface="ML-TTAswathi" pitchFamily="82" charset="0"/>
              </a:rPr>
              <a:t>cmPb§fpsS</a:t>
            </a:r>
            <a:r>
              <a:rPr lang="en-US" sz="6000" u="sng" dirty="0">
                <a:solidFill>
                  <a:schemeClr val="bg1"/>
                </a:solidFill>
                <a:latin typeface="ML-TTAswathi" pitchFamily="82" charset="0"/>
              </a:rPr>
              <a:t> </a:t>
            </a:r>
            <a:r>
              <a:rPr lang="en-US" sz="6000" u="sng" dirty="0" err="1">
                <a:solidFill>
                  <a:schemeClr val="bg1"/>
                </a:solidFill>
                <a:latin typeface="ML-TTAswathi" pitchFamily="82" charset="0"/>
              </a:rPr>
              <a:t>ImcW§Ä</a:t>
            </a:r>
            <a:r>
              <a:rPr lang="en-US" sz="6000" u="sng" dirty="0">
                <a:solidFill>
                  <a:schemeClr val="bg1"/>
                </a:solidFill>
                <a:latin typeface="ML-TTAswathi" pitchFamily="82" charset="0"/>
              </a:rPr>
              <a:t/>
            </a:r>
            <a:br>
              <a:rPr lang="en-US" sz="6000" u="sng" dirty="0">
                <a:solidFill>
                  <a:schemeClr val="bg1"/>
                </a:solidFill>
                <a:latin typeface="ML-TTAswathi" pitchFamily="82" charset="0"/>
              </a:rPr>
            </a:br>
            <a:endParaRPr lang="en-US" sz="6000" u="sng" dirty="0">
              <a:solidFill>
                <a:schemeClr val="bg1"/>
              </a:solidFill>
              <a:latin typeface="ML-TTAswathi" pitchFamily="82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85800" y="1360488"/>
            <a:ext cx="7924800" cy="56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Un clear Objectives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Failure to Plan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Poor  Scheduling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Failure to set priorities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Lack of self discipline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Attempting to do too much at a time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Over confidence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Lack of confidence and unnecessary tension</a:t>
            </a:r>
          </a:p>
          <a:p>
            <a:pPr>
              <a:spcBef>
                <a:spcPct val="50000"/>
              </a:spcBef>
            </a:pP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3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6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C:\WINDOWS\Desktop\Photos\Nature\BM05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13" y="379413"/>
            <a:ext cx="8129587" cy="6097587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>
                <a:solidFill>
                  <a:schemeClr val="bg1"/>
                </a:solidFill>
                <a:latin typeface="ML-TTAswathi" pitchFamily="82" charset="0"/>
              </a:rPr>
              <a:t>D¶XhnPb¯n</a:t>
            </a:r>
            <a:r>
              <a:rPr lang="en-US" sz="5400" dirty="0">
                <a:solidFill>
                  <a:schemeClr val="bg1"/>
                </a:solidFill>
                <a:latin typeface="ML-TTAswathi" pitchFamily="82" charset="0"/>
              </a:rPr>
              <a:t>\v </a:t>
            </a:r>
            <a:r>
              <a:rPr lang="en-US" sz="3200" b="1" dirty="0">
                <a:solidFill>
                  <a:schemeClr val="bg1"/>
                </a:solidFill>
                <a:latin typeface="ML-TTAswathi" pitchFamily="82" charset="0"/>
              </a:rPr>
              <a:t>API </a:t>
            </a:r>
            <a:r>
              <a:rPr lang="en-US" sz="5400" dirty="0" err="1">
                <a:solidFill>
                  <a:schemeClr val="bg1"/>
                </a:solidFill>
                <a:latin typeface="ML-TTAswathi" pitchFamily="82" charset="0"/>
              </a:rPr>
              <a:t>t^mÀape</a:t>
            </a:r>
            <a:r>
              <a:rPr lang="en-US" sz="5400" dirty="0">
                <a:solidFill>
                  <a:schemeClr val="bg1"/>
                </a:solidFill>
                <a:latin typeface="ML-TTAswathi" pitchFamily="82" charset="0"/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895600"/>
            <a:ext cx="8229600" cy="45259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ML-AshtamudiExBold" pitchFamily="82" charset="0"/>
              </a:rPr>
              <a:t>hyàambe£yw </a:t>
            </a:r>
          </a:p>
          <a:p>
            <a:r>
              <a:rPr lang="en-US">
                <a:solidFill>
                  <a:schemeClr val="bg1"/>
                </a:solidFill>
                <a:latin typeface="ML-AshtamudiExBold" pitchFamily="82" charset="0"/>
              </a:rPr>
              <a:t>Xo{hambB{Klw </a:t>
            </a:r>
          </a:p>
          <a:p>
            <a:endParaRPr lang="en-US">
              <a:solidFill>
                <a:schemeClr val="bg1"/>
              </a:solidFill>
              <a:latin typeface="ML-AshtamudiExBold" pitchFamily="82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14400" y="21336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A - Aspiration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  <p:bldP spid="1331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C:\WINDOWS\Desktop\Photos\Scanned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14097000" cy="7924800"/>
          </a:xfrm>
          <a:prstGeom prst="rect">
            <a:avLst/>
          </a:prstGeo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057400" y="609600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A22802"/>
                </a:solidFill>
                <a:latin typeface="ML-TTGopika" pitchFamily="82" charset="0"/>
              </a:rPr>
              <a:t>\nco£W ]mShw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:\WINDOWS\Desktop\Photos\Nature\Cherry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6913563" cy="4608513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/>
              <a:t>P - Perspiration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3810000"/>
            <a:ext cx="5181600" cy="2011363"/>
          </a:xfrm>
        </p:spPr>
        <p:txBody>
          <a:bodyPr/>
          <a:lstStyle/>
          <a:p>
            <a:r>
              <a:rPr lang="en-US" sz="4000" b="1" dirty="0" err="1">
                <a:solidFill>
                  <a:schemeClr val="folHlink"/>
                </a:solidFill>
                <a:latin typeface="ML-TTAswathi" pitchFamily="82" charset="0"/>
                <a:cs typeface="Times New Roman" pitchFamily="18" charset="0"/>
              </a:rPr>
              <a:t>ITn</a:t>
            </a:r>
            <a:r>
              <a:rPr lang="en-US" sz="4000" b="1" dirty="0">
                <a:solidFill>
                  <a:schemeClr val="folHlink"/>
                </a:solidFill>
                <a:latin typeface="ML-TTAswathi" pitchFamily="82" charset="0"/>
                <a:cs typeface="Times New Roman" pitchFamily="18" charset="0"/>
              </a:rPr>
              <a:t>\m²zm\w</a:t>
            </a:r>
          </a:p>
          <a:p>
            <a:r>
              <a:rPr lang="en-US" sz="4000" b="1" dirty="0">
                <a:solidFill>
                  <a:schemeClr val="folHlink"/>
                </a:solidFill>
                <a:latin typeface="ML-TTAswathi" pitchFamily="82" charset="0"/>
                <a:cs typeface="Times New Roman" pitchFamily="18" charset="0"/>
              </a:rPr>
              <a:t>Xo{h]</a:t>
            </a:r>
            <a:r>
              <a:rPr lang="en-US" sz="4000" b="1" dirty="0" err="1">
                <a:solidFill>
                  <a:schemeClr val="folHlink"/>
                </a:solidFill>
                <a:latin typeface="ML-TTAswathi" pitchFamily="82" charset="0"/>
                <a:cs typeface="Times New Roman" pitchFamily="18" charset="0"/>
              </a:rPr>
              <a:t>cn</a:t>
            </a:r>
            <a:r>
              <a:rPr lang="en-US" sz="4000" b="1" dirty="0">
                <a:solidFill>
                  <a:schemeClr val="folHlink"/>
                </a:solidFill>
                <a:latin typeface="ML-TTAswathi" pitchFamily="82" charset="0"/>
                <a:cs typeface="Times New Roman" pitchFamily="18" charset="0"/>
              </a:rPr>
              <a:t>{</a:t>
            </a:r>
            <a:r>
              <a:rPr lang="en-US" sz="4000" b="1" dirty="0" err="1">
                <a:solidFill>
                  <a:schemeClr val="folHlink"/>
                </a:solidFill>
                <a:latin typeface="ML-TTAswathi" pitchFamily="82" charset="0"/>
                <a:cs typeface="Times New Roman" pitchFamily="18" charset="0"/>
              </a:rPr>
              <a:t>iaw</a:t>
            </a:r>
            <a:endParaRPr lang="en-US" sz="4000" b="1" dirty="0">
              <a:solidFill>
                <a:schemeClr val="folHlink"/>
              </a:solidFill>
              <a:latin typeface="ML-TTAswathi" pitchFamily="82" charset="0"/>
              <a:cs typeface="Times New Roman" pitchFamily="18" charset="0"/>
            </a:endParaRPr>
          </a:p>
          <a:p>
            <a:endParaRPr lang="en-US" sz="4000" b="1" dirty="0">
              <a:latin typeface="ML-TTAswathi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:\WINDOWS\Desktop\Photos\Nature\BM05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13" y="379413"/>
            <a:ext cx="8129587" cy="6097587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I - Inspiration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7848600" cy="3048000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ML-TTAswathi" pitchFamily="82" charset="0"/>
                <a:cs typeface="Times New Roman" pitchFamily="18" charset="0"/>
              </a:rPr>
              <a:t>ssZhoIamb</a:t>
            </a:r>
            <a:r>
              <a:rPr lang="en-US" b="1" dirty="0">
                <a:solidFill>
                  <a:schemeClr val="bg1"/>
                </a:solidFill>
                <a:latin typeface="ML-TTAswathi" pitchFamily="82" charset="0"/>
                <a:cs typeface="Times New Roman" pitchFamily="18" charset="0"/>
              </a:rPr>
              <a:t> {]</a:t>
            </a:r>
            <a:r>
              <a:rPr lang="en-US" b="1" dirty="0" err="1">
                <a:solidFill>
                  <a:schemeClr val="bg1"/>
                </a:solidFill>
                <a:latin typeface="ML-TTAswathi" pitchFamily="82" charset="0"/>
                <a:cs typeface="Times New Roman" pitchFamily="18" charset="0"/>
              </a:rPr>
              <a:t>tNmZ</a:t>
            </a:r>
            <a:r>
              <a:rPr lang="en-US" b="1" dirty="0">
                <a:solidFill>
                  <a:schemeClr val="bg1"/>
                </a:solidFill>
                <a:latin typeface="ML-TTAswathi" pitchFamily="82" charset="0"/>
                <a:cs typeface="Times New Roman" pitchFamily="18" charset="0"/>
              </a:rPr>
              <a:t>\w</a:t>
            </a:r>
          </a:p>
          <a:p>
            <a:r>
              <a:rPr lang="en-US" b="1" dirty="0" err="1">
                <a:solidFill>
                  <a:schemeClr val="bg1"/>
                </a:solidFill>
                <a:latin typeface="ML-TTAswathi" pitchFamily="82" charset="0"/>
                <a:cs typeface="Times New Roman" pitchFamily="18" charset="0"/>
              </a:rPr>
              <a:t>Cuizc</a:t>
            </a:r>
            <a:r>
              <a:rPr lang="en-US" b="1" dirty="0">
                <a:solidFill>
                  <a:schemeClr val="bg1"/>
                </a:solidFill>
                <a:latin typeface="ML-TTAswathi" pitchFamily="82" charset="0"/>
                <a:cs typeface="Times New Roman" pitchFamily="18" charset="0"/>
              </a:rPr>
              <a:t>\</a:t>
            </a:r>
            <a:r>
              <a:rPr lang="en-US" b="1" dirty="0" err="1">
                <a:solidFill>
                  <a:schemeClr val="bg1"/>
                </a:solidFill>
                <a:latin typeface="ML-TTAswathi" pitchFamily="82" charset="0"/>
                <a:cs typeface="Times New Roman" pitchFamily="18" charset="0"/>
              </a:rPr>
              <a:t>nepÅ</a:t>
            </a:r>
            <a:r>
              <a:rPr lang="en-US" b="1" dirty="0">
                <a:solidFill>
                  <a:schemeClr val="bg1"/>
                </a:solidFill>
                <a:latin typeface="ML-TTAswathi" pitchFamily="82" charset="0"/>
                <a:cs typeface="Times New Roman" pitchFamily="18" charset="0"/>
              </a:rPr>
              <a:t> B{</a:t>
            </a:r>
            <a:r>
              <a:rPr lang="en-US" b="1" dirty="0" err="1">
                <a:solidFill>
                  <a:schemeClr val="bg1"/>
                </a:solidFill>
                <a:latin typeface="ML-TTAswathi" pitchFamily="82" charset="0"/>
                <a:cs typeface="Times New Roman" pitchFamily="18" charset="0"/>
              </a:rPr>
              <a:t>ibw</a:t>
            </a:r>
            <a:endParaRPr lang="en-US" b="1" dirty="0">
              <a:solidFill>
                <a:schemeClr val="bg1"/>
              </a:solidFill>
              <a:latin typeface="ML-TTAswathi" pitchFamily="82" charset="0"/>
              <a:cs typeface="Times New Roman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ML-TTAswathi" pitchFamily="82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4800" b="1" u="sng" dirty="0" err="1">
                <a:solidFill>
                  <a:schemeClr val="bg1"/>
                </a:solidFill>
                <a:latin typeface="ML-TTAswathi" pitchFamily="82" charset="0"/>
                <a:cs typeface="Times New Roman" pitchFamily="18" charset="0"/>
              </a:rPr>
              <a:t>hnPbw</a:t>
            </a:r>
            <a:r>
              <a:rPr lang="en-US" sz="4800" b="1" u="sng" dirty="0">
                <a:solidFill>
                  <a:schemeClr val="bg1"/>
                </a:solidFill>
                <a:latin typeface="ML-TTAswathi" pitchFamily="82" charset="0"/>
                <a:cs typeface="Times New Roman" pitchFamily="18" charset="0"/>
              </a:rPr>
              <a:t> = </a:t>
            </a:r>
            <a:r>
              <a:rPr lang="en-US" sz="4800" b="1" u="sng" dirty="0" err="1">
                <a:solidFill>
                  <a:schemeClr val="bg1"/>
                </a:solidFill>
                <a:latin typeface="ML-TTAswathi" pitchFamily="82" charset="0"/>
                <a:cs typeface="Times New Roman" pitchFamily="18" charset="0"/>
              </a:rPr>
              <a:t>e£yw</a:t>
            </a:r>
            <a:r>
              <a:rPr lang="en-US" sz="4800" b="1" u="sng" dirty="0">
                <a:solidFill>
                  <a:schemeClr val="bg1"/>
                </a:solidFill>
                <a:latin typeface="ML-TTAswathi" pitchFamily="82" charset="0"/>
                <a:cs typeface="Times New Roman" pitchFamily="18" charset="0"/>
              </a:rPr>
              <a:t> + {</a:t>
            </a:r>
            <a:r>
              <a:rPr lang="en-US" sz="4800" b="1" u="sng" dirty="0" err="1">
                <a:solidFill>
                  <a:schemeClr val="bg1"/>
                </a:solidFill>
                <a:latin typeface="ML-TTAswathi" pitchFamily="82" charset="0"/>
                <a:cs typeface="Times New Roman" pitchFamily="18" charset="0"/>
              </a:rPr>
              <a:t>iaw</a:t>
            </a:r>
            <a:r>
              <a:rPr lang="en-US" sz="4800" b="1" u="sng" dirty="0">
                <a:solidFill>
                  <a:schemeClr val="bg1"/>
                </a:solidFill>
                <a:latin typeface="ML-TTAswathi" pitchFamily="82" charset="0"/>
                <a:cs typeface="Times New Roman" pitchFamily="18" charset="0"/>
              </a:rPr>
              <a:t> + </a:t>
            </a:r>
            <a:r>
              <a:rPr lang="en-US" sz="4800" b="1" u="sng" dirty="0" err="1">
                <a:solidFill>
                  <a:schemeClr val="bg1"/>
                </a:solidFill>
                <a:latin typeface="ML-TTAswathi" pitchFamily="82" charset="0"/>
                <a:cs typeface="Times New Roman" pitchFamily="18" charset="0"/>
              </a:rPr>
              <a:t>ssZhw</a:t>
            </a:r>
            <a:endParaRPr lang="en-US" sz="4800" b="1" u="sng" dirty="0">
              <a:solidFill>
                <a:schemeClr val="bg1"/>
              </a:solidFill>
              <a:latin typeface="ML-TTAswathi" pitchFamily="82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sz="3600" b="1" dirty="0">
              <a:solidFill>
                <a:schemeClr val="bg1"/>
              </a:solidFill>
              <a:latin typeface="ML-TTAswathi" pitchFamily="82" charset="0"/>
            </a:endParaRPr>
          </a:p>
          <a:p>
            <a:endParaRPr lang="en-US" sz="3600" dirty="0">
              <a:solidFill>
                <a:schemeClr val="bg1"/>
              </a:solidFill>
              <a:latin typeface="ML-TTAswathi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u="sng" dirty="0">
                <a:latin typeface="ML-TTAswathi" pitchFamily="82" charset="0"/>
              </a:rPr>
              <a:t>]T\¯n\v 10 </a:t>
            </a:r>
            <a:r>
              <a:rPr lang="en-US" sz="6000" b="1" u="sng" dirty="0" err="1">
                <a:latin typeface="ML-TTAswathi" pitchFamily="82" charset="0"/>
              </a:rPr>
              <a:t>Iev</a:t>
            </a:r>
            <a:r>
              <a:rPr lang="en-US" sz="6000" b="1" u="sng" dirty="0">
                <a:latin typeface="ML-TTAswathi" pitchFamily="82" charset="0"/>
              </a:rPr>
              <a:t>]\IÄ</a:t>
            </a:r>
            <a:r>
              <a:rPr lang="en-US" u="sng" dirty="0">
                <a:latin typeface="ML-TTAswathi" pitchFamily="82" charset="0"/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010400" cy="4724400"/>
          </a:xfrm>
        </p:spPr>
        <p:txBody>
          <a:bodyPr/>
          <a:lstStyle/>
          <a:p>
            <a:r>
              <a:rPr lang="en-US" b="1" dirty="0">
                <a:latin typeface="ML-TTAswathi" pitchFamily="82" charset="0"/>
              </a:rPr>
              <a:t>]</a:t>
            </a:r>
            <a:r>
              <a:rPr lang="en-US" b="1" dirty="0" err="1">
                <a:latin typeface="ML-TTAswathi" pitchFamily="82" charset="0"/>
              </a:rPr>
              <a:t>Tn¡m</a:t>
            </a:r>
            <a:r>
              <a:rPr lang="en-US" b="1" dirty="0">
                <a:latin typeface="ML-TTAswathi" pitchFamily="82" charset="0"/>
              </a:rPr>
              <a:t>\</a:t>
            </a:r>
            <a:r>
              <a:rPr lang="en-US" b="1" dirty="0" err="1">
                <a:latin typeface="ML-TTAswathi" pitchFamily="82" charset="0"/>
              </a:rPr>
              <a:t>pÅXv</a:t>
            </a:r>
            <a:r>
              <a:rPr lang="en-US" b="1" dirty="0">
                <a:latin typeface="ML-TTAswathi" pitchFamily="82" charset="0"/>
              </a:rPr>
              <a:t> DS³ ]</a:t>
            </a:r>
            <a:r>
              <a:rPr lang="en-US" b="1" dirty="0" err="1">
                <a:latin typeface="ML-TTAswathi" pitchFamily="82" charset="0"/>
              </a:rPr>
              <a:t>Tn¨p</a:t>
            </a:r>
            <a:r>
              <a:rPr lang="en-US" b="1" dirty="0">
                <a:latin typeface="ML-TTAswathi" pitchFamily="82" charset="0"/>
              </a:rPr>
              <a:t> </a:t>
            </a:r>
            <a:r>
              <a:rPr lang="en-US" b="1" dirty="0" err="1">
                <a:latin typeface="ML-TTAswathi" pitchFamily="82" charset="0"/>
              </a:rPr>
              <a:t>XoÀ¡pI</a:t>
            </a:r>
            <a:endParaRPr lang="en-US" b="1" dirty="0">
              <a:latin typeface="ML-TTAswathi" pitchFamily="82" charset="0"/>
            </a:endParaRPr>
          </a:p>
          <a:p>
            <a:pPr>
              <a:buFontTx/>
              <a:buNone/>
            </a:pPr>
            <a:r>
              <a:rPr lang="en-US" dirty="0">
                <a:latin typeface="ML-TTAswathi" pitchFamily="82" charset="0"/>
              </a:rPr>
              <a:t>		\</a:t>
            </a:r>
            <a:r>
              <a:rPr lang="en-US" dirty="0" err="1">
                <a:latin typeface="ML-TTAswathi" pitchFamily="82" charset="0"/>
              </a:rPr>
              <a:t>o«nsh¸v</a:t>
            </a:r>
            <a:r>
              <a:rPr lang="en-US" dirty="0">
                <a:latin typeface="ML-TTAswathi" pitchFamily="82" charset="0"/>
              </a:rPr>
              <a:t> hn²ymÀ°nbpsS </a:t>
            </a:r>
            <a:r>
              <a:rPr lang="en-US" dirty="0" err="1">
                <a:latin typeface="ML-TTAswathi" pitchFamily="82" charset="0"/>
              </a:rPr>
              <a:t>apJyi</a:t>
            </a:r>
            <a:r>
              <a:rPr lang="en-US" dirty="0">
                <a:latin typeface="ML-TTAswathi" pitchFamily="82" charset="0"/>
              </a:rPr>
              <a:t>{</a:t>
            </a:r>
            <a:r>
              <a:rPr lang="en-US" dirty="0" err="1">
                <a:latin typeface="ML-TTAswathi" pitchFamily="82" charset="0"/>
              </a:rPr>
              <a:t>Xp</a:t>
            </a:r>
            <a:endParaRPr lang="en-US" dirty="0">
              <a:latin typeface="ML-TTAswathi" pitchFamily="82" charset="0"/>
            </a:endParaRPr>
          </a:p>
          <a:p>
            <a:pPr>
              <a:buFontTx/>
              <a:buNone/>
            </a:pPr>
            <a:r>
              <a:rPr lang="en-US" dirty="0">
                <a:latin typeface="ML-TTAswathi" pitchFamily="82" charset="0"/>
              </a:rPr>
              <a:t>		aSnb³ </a:t>
            </a:r>
            <a:r>
              <a:rPr lang="en-US" dirty="0" err="1">
                <a:latin typeface="ML-TTAswathi" pitchFamily="82" charset="0"/>
              </a:rPr>
              <a:t>ae</a:t>
            </a:r>
            <a:r>
              <a:rPr lang="en-US" dirty="0">
                <a:latin typeface="ML-TTAswathi" pitchFamily="82" charset="0"/>
              </a:rPr>
              <a:t> </a:t>
            </a:r>
            <a:r>
              <a:rPr lang="en-US" dirty="0" err="1">
                <a:latin typeface="ML-TTAswathi" pitchFamily="82" charset="0"/>
              </a:rPr>
              <a:t>Npa¡pw</a:t>
            </a:r>
            <a:endParaRPr lang="en-US" dirty="0">
              <a:latin typeface="ML-TTAswathi" pitchFamily="82" charset="0"/>
            </a:endParaRPr>
          </a:p>
          <a:p>
            <a:pPr>
              <a:buFontTx/>
              <a:buNone/>
            </a:pPr>
            <a:r>
              <a:rPr lang="en-US" b="1" dirty="0">
                <a:latin typeface="ML-TTAswathi" pitchFamily="82" charset="0"/>
              </a:rPr>
              <a:t>	</a:t>
            </a:r>
            <a:r>
              <a:rPr lang="en-US" b="1" u="sng" dirty="0" err="1">
                <a:latin typeface="ML-TTAswathi" pitchFamily="82" charset="0"/>
              </a:rPr>
              <a:t>ImcW§Ä</a:t>
            </a:r>
            <a:endParaRPr lang="en-US" b="1" u="sng" dirty="0">
              <a:latin typeface="ML-TTAswathi" pitchFamily="82" charset="0"/>
            </a:endParaRPr>
          </a:p>
          <a:p>
            <a:pPr lvl="1"/>
            <a:r>
              <a:rPr lang="en-US" dirty="0">
                <a:latin typeface="ML-TTAswathi" pitchFamily="82" charset="0"/>
              </a:rPr>
              <a:t>]</a:t>
            </a:r>
            <a:r>
              <a:rPr lang="en-US" dirty="0" err="1">
                <a:latin typeface="ML-TTAswathi" pitchFamily="82" charset="0"/>
              </a:rPr>
              <a:t>cmPb`oXn</a:t>
            </a:r>
            <a:endParaRPr lang="en-US" dirty="0">
              <a:latin typeface="ML-TTAswathi" pitchFamily="82" charset="0"/>
            </a:endParaRPr>
          </a:p>
          <a:p>
            <a:pPr lvl="1"/>
            <a:r>
              <a:rPr lang="en-US" dirty="0" err="1">
                <a:latin typeface="ML-TTAswathi" pitchFamily="82" charset="0"/>
              </a:rPr>
              <a:t>AekX</a:t>
            </a:r>
            <a:endParaRPr lang="en-US" dirty="0">
              <a:latin typeface="ML-TTAswathi" pitchFamily="82" charset="0"/>
            </a:endParaRPr>
          </a:p>
          <a:p>
            <a:pPr lvl="1"/>
            <a:r>
              <a:rPr lang="en-US" dirty="0" err="1">
                <a:latin typeface="ML-TTAswathi" pitchFamily="82" charset="0"/>
              </a:rPr>
              <a:t>anIhnt</a:t>
            </a:r>
            <a:r>
              <a:rPr lang="en-US" dirty="0">
                <a:latin typeface="ML-TTAswathi" pitchFamily="82" charset="0"/>
              </a:rPr>
              <a:t>\</a:t>
            </a:r>
            <a:r>
              <a:rPr lang="en-US" dirty="0" err="1">
                <a:latin typeface="ML-TTAswathi" pitchFamily="82" charset="0"/>
              </a:rPr>
              <a:t>mSpÅAanX</a:t>
            </a:r>
            <a:r>
              <a:rPr lang="en-US" dirty="0">
                <a:latin typeface="ML-TTAswathi" pitchFamily="82" charset="0"/>
              </a:rPr>
              <a:t>{]</a:t>
            </a:r>
            <a:r>
              <a:rPr lang="en-US" dirty="0" err="1">
                <a:latin typeface="ML-TTAswathi" pitchFamily="82" charset="0"/>
              </a:rPr>
              <a:t>Xn</a:t>
            </a:r>
            <a:r>
              <a:rPr lang="en-US" dirty="0">
                <a:latin typeface="ML-TTAswathi" pitchFamily="82" charset="0"/>
              </a:rPr>
              <a:t>]¯n</a:t>
            </a:r>
          </a:p>
          <a:p>
            <a:pPr lvl="1"/>
            <a:r>
              <a:rPr lang="en-US" dirty="0" err="1">
                <a:latin typeface="ML-TTAswathi" pitchFamily="82" charset="0"/>
              </a:rPr>
              <a:t>tPmenbpsSImTn</a:t>
            </a:r>
            <a:r>
              <a:rPr lang="en-US" dirty="0">
                <a:latin typeface="ML-TTAswathi" pitchFamily="82" charset="0"/>
              </a:rPr>
              <a:t>\</a:t>
            </a:r>
            <a:r>
              <a:rPr lang="en-US" dirty="0" err="1">
                <a:latin typeface="ML-TTAswathi" pitchFamily="82" charset="0"/>
              </a:rPr>
              <a:t>yw</a:t>
            </a:r>
            <a:r>
              <a:rPr lang="en-US" dirty="0">
                <a:latin typeface="ML-TTAswathi" pitchFamily="82" charset="0"/>
              </a:rPr>
              <a:t>(]T\w)</a:t>
            </a:r>
          </a:p>
          <a:p>
            <a:pPr>
              <a:buFontTx/>
              <a:buNone/>
            </a:pPr>
            <a:endParaRPr lang="en-US" dirty="0">
              <a:latin typeface="ML-TTAswathi" pitchFamily="82" charset="0"/>
            </a:endParaRPr>
          </a:p>
          <a:p>
            <a:endParaRPr lang="en-US" dirty="0">
              <a:latin typeface="ML-TTAswathi" pitchFamily="82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81000" y="12192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/>
              <a:t>Promptness</a:t>
            </a:r>
          </a:p>
        </p:txBody>
      </p:sp>
      <p:pic>
        <p:nvPicPr>
          <p:cNvPr id="14341" name="Picture 5" descr="C:\WINDOWS\Desktop\Photos\PEOPLE\BOYB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114800"/>
            <a:ext cx="2895600" cy="2509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3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3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3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3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3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3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  <p:bldP spid="14340" grpId="0" autoUpdateAnimBg="0"/>
    </p:bldLst>
  </p:timing>
</p:sld>
</file>

<file path=ppt/theme/theme1.xml><?xml version="1.0" encoding="utf-8"?>
<a:theme xmlns:a="http://schemas.openxmlformats.org/drawingml/2006/main" name="study aids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study aids1</Template>
  <TotalTime>14</TotalTime>
  <Words>378</Words>
  <Application>Microsoft Office PowerPoint</Application>
  <PresentationFormat>On-screen Show (4:3)</PresentationFormat>
  <Paragraphs>105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study aids1</vt:lpstr>
      <vt:lpstr>Hu¶Xy¯nte¡vv</vt:lpstr>
      <vt:lpstr>1. ]Xdm¯ a\:km¶n[yw  2. {i²</vt:lpstr>
      <vt:lpstr>B{Kln¨ hnPbw IcØam¡m\mIp¶pt­m?…</vt:lpstr>
      <vt:lpstr> ]cmPb§fpsS ImcW§Ä </vt:lpstr>
      <vt:lpstr>D¶XhnPb¯n\v API t^mÀape </vt:lpstr>
      <vt:lpstr>Slide 6</vt:lpstr>
      <vt:lpstr>P - Perspiration</vt:lpstr>
      <vt:lpstr>I - Inspiration</vt:lpstr>
      <vt:lpstr>]T\¯n\v 10 Iev]\IÄ </vt:lpstr>
      <vt:lpstr>Priority</vt:lpstr>
      <vt:lpstr>Prayers</vt:lpstr>
      <vt:lpstr>4 - Planning</vt:lpstr>
      <vt:lpstr>5 þ Perseverance</vt:lpstr>
      <vt:lpstr>6 þ Perspiration</vt:lpstr>
      <vt:lpstr>7 þ Purposefulness</vt:lpstr>
      <vt:lpstr>8 þ Perfection</vt:lpstr>
      <vt:lpstr>SQ3R</vt:lpstr>
      <vt:lpstr>9 þ Peace</vt:lpstr>
      <vt:lpstr>10 þ Time Pass</vt:lpstr>
      <vt:lpstr>HmÀ½iàn</vt:lpstr>
      <vt:lpstr>adhn</vt:lpstr>
      <vt:lpstr>hnPb¯nte¡v 7 ]SnIÄ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Hu¶Xy¯nte¡vv</dc:title>
  <dc:creator>LENOVO</dc:creator>
  <cp:lastModifiedBy>User</cp:lastModifiedBy>
  <cp:revision>3</cp:revision>
  <dcterms:created xsi:type="dcterms:W3CDTF">2007-10-05T11:11:23Z</dcterms:created>
  <dcterms:modified xsi:type="dcterms:W3CDTF">2008-01-29T12:17:16Z</dcterms:modified>
</cp:coreProperties>
</file>