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sldIdLst>
    <p:sldId id="258" r:id="rId4"/>
    <p:sldId id="259" r:id="rId5"/>
    <p:sldId id="260" r:id="rId6"/>
    <p:sldId id="261" r:id="rId7"/>
    <p:sldId id="262" r:id="rId8"/>
    <p:sldId id="293" r:id="rId9"/>
    <p:sldId id="263" r:id="rId10"/>
    <p:sldId id="288" r:id="rId11"/>
    <p:sldId id="264" r:id="rId12"/>
    <p:sldId id="265" r:id="rId13"/>
    <p:sldId id="291" r:id="rId14"/>
    <p:sldId id="266" r:id="rId15"/>
    <p:sldId id="267" r:id="rId16"/>
    <p:sldId id="268" r:id="rId17"/>
    <p:sldId id="292" r:id="rId18"/>
    <p:sldId id="296" r:id="rId19"/>
    <p:sldId id="269" r:id="rId20"/>
    <p:sldId id="270" r:id="rId21"/>
    <p:sldId id="289" r:id="rId22"/>
    <p:sldId id="290" r:id="rId23"/>
    <p:sldId id="294" r:id="rId24"/>
    <p:sldId id="280" r:id="rId25"/>
    <p:sldId id="279" r:id="rId26"/>
    <p:sldId id="277" r:id="rId27"/>
    <p:sldId id="278" r:id="rId28"/>
    <p:sldId id="281" r:id="rId29"/>
    <p:sldId id="282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99BE1-1230-4E75-B49C-CF5B48E4477A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4A8BAB7-864C-4DCB-A80F-B8C8424C60D0}">
      <dgm:prSet custT="1"/>
      <dgm:spPr/>
      <dgm:t>
        <a:bodyPr/>
        <a:lstStyle/>
        <a:p>
          <a:pPr rtl="0"/>
          <a:r>
            <a:rPr lang="en-US" sz="2400" b="1" dirty="0" smtClean="0"/>
            <a:t>How well do I treat people from whom I can gain nothing?</a:t>
          </a:r>
          <a:endParaRPr lang="en-US" sz="2400" b="1" dirty="0"/>
        </a:p>
      </dgm:t>
    </dgm:pt>
    <dgm:pt modelId="{B04092C1-E11A-47ED-ABA5-7A4D4913AC70}" type="parTrans" cxnId="{7B268F6C-5EBF-4B65-B2A2-868E3B18FC71}">
      <dgm:prSet/>
      <dgm:spPr/>
      <dgm:t>
        <a:bodyPr/>
        <a:lstStyle/>
        <a:p>
          <a:endParaRPr lang="en-US"/>
        </a:p>
      </dgm:t>
    </dgm:pt>
    <dgm:pt modelId="{02259134-23CA-4149-949F-B206DC57CE76}" type="sibTrans" cxnId="{7B268F6C-5EBF-4B65-B2A2-868E3B18FC71}">
      <dgm:prSet/>
      <dgm:spPr/>
      <dgm:t>
        <a:bodyPr/>
        <a:lstStyle/>
        <a:p>
          <a:endParaRPr lang="en-US"/>
        </a:p>
      </dgm:t>
    </dgm:pt>
    <dgm:pt modelId="{1B613649-54D7-4598-808D-C49A987E5E4D}">
      <dgm:prSet custT="1"/>
      <dgm:spPr/>
      <dgm:t>
        <a:bodyPr/>
        <a:lstStyle/>
        <a:p>
          <a:pPr rtl="0"/>
          <a:r>
            <a:rPr lang="en-US" sz="2400" b="1" dirty="0" smtClean="0"/>
            <a:t>Am I transparent with others?</a:t>
          </a:r>
          <a:endParaRPr lang="en-US" sz="2400" b="1" dirty="0"/>
        </a:p>
      </dgm:t>
    </dgm:pt>
    <dgm:pt modelId="{D7A139D5-C7DF-4363-B75D-5516383FA348}" type="parTrans" cxnId="{A594EF20-D3F9-49AB-8D98-ADE3D2EA29FC}">
      <dgm:prSet/>
      <dgm:spPr/>
      <dgm:t>
        <a:bodyPr/>
        <a:lstStyle/>
        <a:p>
          <a:endParaRPr lang="en-US"/>
        </a:p>
      </dgm:t>
    </dgm:pt>
    <dgm:pt modelId="{D84E834E-F576-4894-B24A-01D40FE7800D}" type="sibTrans" cxnId="{A594EF20-D3F9-49AB-8D98-ADE3D2EA29FC}">
      <dgm:prSet/>
      <dgm:spPr/>
      <dgm:t>
        <a:bodyPr/>
        <a:lstStyle/>
        <a:p>
          <a:endParaRPr lang="en-US"/>
        </a:p>
      </dgm:t>
    </dgm:pt>
    <dgm:pt modelId="{8C720688-2E17-49F5-AAF3-2D08F3D3B637}">
      <dgm:prSet custT="1"/>
      <dgm:spPr/>
      <dgm:t>
        <a:bodyPr/>
        <a:lstStyle/>
        <a:p>
          <a:pPr rtl="0"/>
          <a:r>
            <a:rPr lang="en-US" sz="2400" b="1" dirty="0" smtClean="0"/>
            <a:t>Do I role play based on person[s] I am with?</a:t>
          </a:r>
          <a:endParaRPr lang="en-US" sz="2400" b="1" dirty="0"/>
        </a:p>
      </dgm:t>
    </dgm:pt>
    <dgm:pt modelId="{2288B5B6-CB7F-48D0-AFFF-66C4151E9F39}" type="parTrans" cxnId="{30A5D4B2-052F-4891-9186-AB1C93F60A5B}">
      <dgm:prSet/>
      <dgm:spPr/>
      <dgm:t>
        <a:bodyPr/>
        <a:lstStyle/>
        <a:p>
          <a:endParaRPr lang="en-US"/>
        </a:p>
      </dgm:t>
    </dgm:pt>
    <dgm:pt modelId="{E06605D9-2BE2-4B55-B1FE-12536CE5C74C}" type="sibTrans" cxnId="{30A5D4B2-052F-4891-9186-AB1C93F60A5B}">
      <dgm:prSet/>
      <dgm:spPr/>
      <dgm:t>
        <a:bodyPr/>
        <a:lstStyle/>
        <a:p>
          <a:endParaRPr lang="en-US"/>
        </a:p>
      </dgm:t>
    </dgm:pt>
    <dgm:pt modelId="{271DE1F0-3C15-4AE5-B82B-3461263EF540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000000"/>
              </a:solidFill>
            </a:rPr>
            <a:t>Am I the same person when I am in the spotlight as I am when I am alone?</a:t>
          </a:r>
          <a:endParaRPr lang="en-US" sz="2400" b="1" dirty="0">
            <a:solidFill>
              <a:srgbClr val="000000"/>
            </a:solidFill>
          </a:endParaRPr>
        </a:p>
      </dgm:t>
    </dgm:pt>
    <dgm:pt modelId="{506B6665-59FE-49CA-943F-F5440C9EA0DC}" type="parTrans" cxnId="{CA766B31-3548-4EEC-AD12-1FD081F6CE1C}">
      <dgm:prSet/>
      <dgm:spPr/>
      <dgm:t>
        <a:bodyPr/>
        <a:lstStyle/>
        <a:p>
          <a:endParaRPr lang="en-US"/>
        </a:p>
      </dgm:t>
    </dgm:pt>
    <dgm:pt modelId="{769B401B-5377-4044-97AC-A6B1A5979EFC}" type="sibTrans" cxnId="{CA766B31-3548-4EEC-AD12-1FD081F6CE1C}">
      <dgm:prSet/>
      <dgm:spPr/>
      <dgm:t>
        <a:bodyPr/>
        <a:lstStyle/>
        <a:p>
          <a:endParaRPr lang="en-US"/>
        </a:p>
      </dgm:t>
    </dgm:pt>
    <dgm:pt modelId="{EC7832AF-8C6D-45E5-AF42-F2A0FE6F6353}">
      <dgm:prSet custT="1"/>
      <dgm:spPr/>
      <dgm:t>
        <a:bodyPr/>
        <a:lstStyle/>
        <a:p>
          <a:pPr rtl="0"/>
          <a:r>
            <a:rPr lang="en-US" sz="2400" b="1" smtClean="0">
              <a:solidFill>
                <a:srgbClr val="000000"/>
              </a:solidFill>
            </a:rPr>
            <a:t>Do I quickly admits wrong doings without being pressed to do so?</a:t>
          </a:r>
          <a:endParaRPr lang="en-US" sz="2400" b="1" dirty="0">
            <a:solidFill>
              <a:srgbClr val="000000"/>
            </a:solidFill>
          </a:endParaRPr>
        </a:p>
      </dgm:t>
    </dgm:pt>
    <dgm:pt modelId="{CBD9D9DD-E3B1-4E83-8AB8-DCC492F463A8}" type="parTrans" cxnId="{F639D3F6-7D89-41BB-BCB9-03AA06526882}">
      <dgm:prSet/>
      <dgm:spPr/>
      <dgm:t>
        <a:bodyPr/>
        <a:lstStyle/>
        <a:p>
          <a:endParaRPr lang="en-US"/>
        </a:p>
      </dgm:t>
    </dgm:pt>
    <dgm:pt modelId="{D0051E47-64A3-4F1C-AE2C-FA6278CB63C1}" type="sibTrans" cxnId="{F639D3F6-7D89-41BB-BCB9-03AA06526882}">
      <dgm:prSet/>
      <dgm:spPr/>
      <dgm:t>
        <a:bodyPr/>
        <a:lstStyle/>
        <a:p>
          <a:endParaRPr lang="en-US"/>
        </a:p>
      </dgm:t>
    </dgm:pt>
    <dgm:pt modelId="{C7FD4B13-F496-4222-8448-CBCE0298F5C8}" type="pres">
      <dgm:prSet presAssocID="{0C799BE1-1230-4E75-B49C-CF5B48E4477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7B217F-6F41-48A6-86FC-5AAF6C555B0B}" type="pres">
      <dgm:prSet presAssocID="{C4A8BAB7-864C-4DCB-A80F-B8C8424C60D0}" presName="composite" presStyleCnt="0"/>
      <dgm:spPr/>
      <dgm:t>
        <a:bodyPr/>
        <a:lstStyle/>
        <a:p>
          <a:endParaRPr lang="en-US"/>
        </a:p>
      </dgm:t>
    </dgm:pt>
    <dgm:pt modelId="{C714E108-BFA8-4D77-8A6A-AD6058102F5E}" type="pres">
      <dgm:prSet presAssocID="{C4A8BAB7-864C-4DCB-A80F-B8C8424C60D0}" presName="imgShp" presStyleLbl="fgImgPlace1" presStyleIdx="0" presStyleCnt="5" custLinFactX="-588" custLinFactNeighborX="-100000" custLinFactNeighborY="-356"/>
      <dgm:spPr/>
      <dgm:t>
        <a:bodyPr/>
        <a:lstStyle/>
        <a:p>
          <a:endParaRPr lang="en-US"/>
        </a:p>
      </dgm:t>
    </dgm:pt>
    <dgm:pt modelId="{E64DE61E-4A4F-4C78-89DD-1C5343E38D63}" type="pres">
      <dgm:prSet presAssocID="{C4A8BAB7-864C-4DCB-A80F-B8C8424C60D0}" presName="txShp" presStyleLbl="node1" presStyleIdx="0" presStyleCnt="5" custScaleX="127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86CDF-E63C-4AFC-B623-5E5303A1E326}" type="pres">
      <dgm:prSet presAssocID="{02259134-23CA-4149-949F-B206DC57CE76}" presName="spacing" presStyleCnt="0"/>
      <dgm:spPr/>
      <dgm:t>
        <a:bodyPr/>
        <a:lstStyle/>
        <a:p>
          <a:endParaRPr lang="en-US"/>
        </a:p>
      </dgm:t>
    </dgm:pt>
    <dgm:pt modelId="{992B063D-93F2-41F4-9874-D7C2BABE2657}" type="pres">
      <dgm:prSet presAssocID="{1B613649-54D7-4598-808D-C49A987E5E4D}" presName="composite" presStyleCnt="0"/>
      <dgm:spPr/>
      <dgm:t>
        <a:bodyPr/>
        <a:lstStyle/>
        <a:p>
          <a:endParaRPr lang="en-US"/>
        </a:p>
      </dgm:t>
    </dgm:pt>
    <dgm:pt modelId="{49E49D0C-AA44-4582-823E-B6630DB3E707}" type="pres">
      <dgm:prSet presAssocID="{1B613649-54D7-4598-808D-C49A987E5E4D}" presName="imgShp" presStyleLbl="fgImgPlace1" presStyleIdx="1" presStyleCnt="5" custLinFactX="-588" custLinFactNeighborX="-100000" custLinFactNeighborY="11085"/>
      <dgm:spPr/>
      <dgm:t>
        <a:bodyPr/>
        <a:lstStyle/>
        <a:p>
          <a:endParaRPr lang="en-US"/>
        </a:p>
      </dgm:t>
    </dgm:pt>
    <dgm:pt modelId="{05148E99-4259-4FD3-8AA9-65FFF9F3DE1B}" type="pres">
      <dgm:prSet presAssocID="{1B613649-54D7-4598-808D-C49A987E5E4D}" presName="txShp" presStyleLbl="node1" presStyleIdx="1" presStyleCnt="5" custScaleX="127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9A89B-126E-4298-AC4D-FA5C1FA5683C}" type="pres">
      <dgm:prSet presAssocID="{D84E834E-F576-4894-B24A-01D40FE7800D}" presName="spacing" presStyleCnt="0"/>
      <dgm:spPr/>
      <dgm:t>
        <a:bodyPr/>
        <a:lstStyle/>
        <a:p>
          <a:endParaRPr lang="en-US"/>
        </a:p>
      </dgm:t>
    </dgm:pt>
    <dgm:pt modelId="{33CC2D49-C270-4955-935A-A325DC6A3B05}" type="pres">
      <dgm:prSet presAssocID="{8C720688-2E17-49F5-AAF3-2D08F3D3B637}" presName="composite" presStyleCnt="0"/>
      <dgm:spPr/>
      <dgm:t>
        <a:bodyPr/>
        <a:lstStyle/>
        <a:p>
          <a:endParaRPr lang="en-US"/>
        </a:p>
      </dgm:t>
    </dgm:pt>
    <dgm:pt modelId="{3301FFE8-59BD-4374-96B5-50D8A8BF124C}" type="pres">
      <dgm:prSet presAssocID="{8C720688-2E17-49F5-AAF3-2D08F3D3B637}" presName="imgShp" presStyleLbl="fgImgPlace1" presStyleIdx="2" presStyleCnt="5" custLinFactX="-588" custLinFactNeighborX="-100000" custLinFactNeighborY="-1022"/>
      <dgm:spPr/>
      <dgm:t>
        <a:bodyPr/>
        <a:lstStyle/>
        <a:p>
          <a:endParaRPr lang="en-US"/>
        </a:p>
      </dgm:t>
    </dgm:pt>
    <dgm:pt modelId="{ED0DEEBA-67E5-4DE2-B42C-170C94A3C9BF}" type="pres">
      <dgm:prSet presAssocID="{8C720688-2E17-49F5-AAF3-2D08F3D3B637}" presName="txShp" presStyleLbl="node1" presStyleIdx="2" presStyleCnt="5" custScaleX="127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38B02-BDD1-49ED-B0B1-2BC983E2163D}" type="pres">
      <dgm:prSet presAssocID="{E06605D9-2BE2-4B55-B1FE-12536CE5C74C}" presName="spacing" presStyleCnt="0"/>
      <dgm:spPr/>
      <dgm:t>
        <a:bodyPr/>
        <a:lstStyle/>
        <a:p>
          <a:endParaRPr lang="en-US"/>
        </a:p>
      </dgm:t>
    </dgm:pt>
    <dgm:pt modelId="{5B6C7A54-2E6D-46C5-A0EC-BFCA6414FC55}" type="pres">
      <dgm:prSet presAssocID="{271DE1F0-3C15-4AE5-B82B-3461263EF540}" presName="composite" presStyleCnt="0"/>
      <dgm:spPr/>
      <dgm:t>
        <a:bodyPr/>
        <a:lstStyle/>
        <a:p>
          <a:endParaRPr lang="en-US"/>
        </a:p>
      </dgm:t>
    </dgm:pt>
    <dgm:pt modelId="{0AC2A2EE-6D98-471E-86C3-63048887687A}" type="pres">
      <dgm:prSet presAssocID="{271DE1F0-3C15-4AE5-B82B-3461263EF540}" presName="imgShp" presStyleLbl="fgImgPlace1" presStyleIdx="3" presStyleCnt="5" custLinFactX="-588" custLinFactNeighborX="-100000" custLinFactNeighborY="-5280"/>
      <dgm:spPr/>
      <dgm:t>
        <a:bodyPr/>
        <a:lstStyle/>
        <a:p>
          <a:endParaRPr lang="en-US"/>
        </a:p>
      </dgm:t>
    </dgm:pt>
    <dgm:pt modelId="{B5F350E6-3C0D-45E5-9153-94B8609A0116}" type="pres">
      <dgm:prSet presAssocID="{271DE1F0-3C15-4AE5-B82B-3461263EF540}" presName="txShp" presStyleLbl="node1" presStyleIdx="3" presStyleCnt="5" custScaleX="127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3572-2A7C-41AA-9F59-9A22AE529673}" type="pres">
      <dgm:prSet presAssocID="{769B401B-5377-4044-97AC-A6B1A5979EFC}" presName="spacing" presStyleCnt="0"/>
      <dgm:spPr/>
      <dgm:t>
        <a:bodyPr/>
        <a:lstStyle/>
        <a:p>
          <a:endParaRPr lang="en-US"/>
        </a:p>
      </dgm:t>
    </dgm:pt>
    <dgm:pt modelId="{DD653817-0802-459B-8F8F-9C3F80B6FFD8}" type="pres">
      <dgm:prSet presAssocID="{EC7832AF-8C6D-45E5-AF42-F2A0FE6F6353}" presName="composite" presStyleCnt="0"/>
      <dgm:spPr/>
      <dgm:t>
        <a:bodyPr/>
        <a:lstStyle/>
        <a:p>
          <a:endParaRPr lang="en-US"/>
        </a:p>
      </dgm:t>
    </dgm:pt>
    <dgm:pt modelId="{F8199111-7263-4FB5-949E-FEBC327CD162}" type="pres">
      <dgm:prSet presAssocID="{EC7832AF-8C6D-45E5-AF42-F2A0FE6F6353}" presName="imgShp" presStyleLbl="fgImgPlace1" presStyleIdx="4" presStyleCnt="5" custLinFactX="-588" custLinFactNeighborX="-100000" custLinFactNeighborY="-1688"/>
      <dgm:spPr/>
      <dgm:t>
        <a:bodyPr/>
        <a:lstStyle/>
        <a:p>
          <a:endParaRPr lang="en-US"/>
        </a:p>
      </dgm:t>
    </dgm:pt>
    <dgm:pt modelId="{309DAC58-F379-4248-9F21-2F1A4462AF38}" type="pres">
      <dgm:prSet presAssocID="{EC7832AF-8C6D-45E5-AF42-F2A0FE6F6353}" presName="txShp" presStyleLbl="node1" presStyleIdx="4" presStyleCnt="5" custScaleX="127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68F6C-5EBF-4B65-B2A2-868E3B18FC71}" srcId="{0C799BE1-1230-4E75-B49C-CF5B48E4477A}" destId="{C4A8BAB7-864C-4DCB-A80F-B8C8424C60D0}" srcOrd="0" destOrd="0" parTransId="{B04092C1-E11A-47ED-ABA5-7A4D4913AC70}" sibTransId="{02259134-23CA-4149-949F-B206DC57CE76}"/>
    <dgm:cxn modelId="{30A5D4B2-052F-4891-9186-AB1C93F60A5B}" srcId="{0C799BE1-1230-4E75-B49C-CF5B48E4477A}" destId="{8C720688-2E17-49F5-AAF3-2D08F3D3B637}" srcOrd="2" destOrd="0" parTransId="{2288B5B6-CB7F-48D0-AFFF-66C4151E9F39}" sibTransId="{E06605D9-2BE2-4B55-B1FE-12536CE5C74C}"/>
    <dgm:cxn modelId="{33796E66-8141-4977-854D-34EA9344817D}" type="presOf" srcId="{8C720688-2E17-49F5-AAF3-2D08F3D3B637}" destId="{ED0DEEBA-67E5-4DE2-B42C-170C94A3C9BF}" srcOrd="0" destOrd="0" presId="urn:microsoft.com/office/officeart/2005/8/layout/vList3"/>
    <dgm:cxn modelId="{9BBC036A-A00F-40D5-9B29-C69CF5955518}" type="presOf" srcId="{EC7832AF-8C6D-45E5-AF42-F2A0FE6F6353}" destId="{309DAC58-F379-4248-9F21-2F1A4462AF38}" srcOrd="0" destOrd="0" presId="urn:microsoft.com/office/officeart/2005/8/layout/vList3"/>
    <dgm:cxn modelId="{A594EF20-D3F9-49AB-8D98-ADE3D2EA29FC}" srcId="{0C799BE1-1230-4E75-B49C-CF5B48E4477A}" destId="{1B613649-54D7-4598-808D-C49A987E5E4D}" srcOrd="1" destOrd="0" parTransId="{D7A139D5-C7DF-4363-B75D-5516383FA348}" sibTransId="{D84E834E-F576-4894-B24A-01D40FE7800D}"/>
    <dgm:cxn modelId="{E6908367-4F47-40FD-98B3-960A7ABF58FF}" type="presOf" srcId="{C4A8BAB7-864C-4DCB-A80F-B8C8424C60D0}" destId="{E64DE61E-4A4F-4C78-89DD-1C5343E38D63}" srcOrd="0" destOrd="0" presId="urn:microsoft.com/office/officeart/2005/8/layout/vList3"/>
    <dgm:cxn modelId="{F639D3F6-7D89-41BB-BCB9-03AA06526882}" srcId="{0C799BE1-1230-4E75-B49C-CF5B48E4477A}" destId="{EC7832AF-8C6D-45E5-AF42-F2A0FE6F6353}" srcOrd="4" destOrd="0" parTransId="{CBD9D9DD-E3B1-4E83-8AB8-DCC492F463A8}" sibTransId="{D0051E47-64A3-4F1C-AE2C-FA6278CB63C1}"/>
    <dgm:cxn modelId="{DC8AA642-AC1F-4F6C-959D-B8FAF054A18F}" type="presOf" srcId="{1B613649-54D7-4598-808D-C49A987E5E4D}" destId="{05148E99-4259-4FD3-8AA9-65FFF9F3DE1B}" srcOrd="0" destOrd="0" presId="urn:microsoft.com/office/officeart/2005/8/layout/vList3"/>
    <dgm:cxn modelId="{F375568A-11B0-406D-8D4B-2265CF28347D}" type="presOf" srcId="{0C799BE1-1230-4E75-B49C-CF5B48E4477A}" destId="{C7FD4B13-F496-4222-8448-CBCE0298F5C8}" srcOrd="0" destOrd="0" presId="urn:microsoft.com/office/officeart/2005/8/layout/vList3"/>
    <dgm:cxn modelId="{1EF506EF-BFA4-484D-BC89-DE63F714FDAB}" type="presOf" srcId="{271DE1F0-3C15-4AE5-B82B-3461263EF540}" destId="{B5F350E6-3C0D-45E5-9153-94B8609A0116}" srcOrd="0" destOrd="0" presId="urn:microsoft.com/office/officeart/2005/8/layout/vList3"/>
    <dgm:cxn modelId="{CA766B31-3548-4EEC-AD12-1FD081F6CE1C}" srcId="{0C799BE1-1230-4E75-B49C-CF5B48E4477A}" destId="{271DE1F0-3C15-4AE5-B82B-3461263EF540}" srcOrd="3" destOrd="0" parTransId="{506B6665-59FE-49CA-943F-F5440C9EA0DC}" sibTransId="{769B401B-5377-4044-97AC-A6B1A5979EFC}"/>
    <dgm:cxn modelId="{FE9F405C-8364-4A06-A5A0-75E0CF1233C3}" type="presParOf" srcId="{C7FD4B13-F496-4222-8448-CBCE0298F5C8}" destId="{F67B217F-6F41-48A6-86FC-5AAF6C555B0B}" srcOrd="0" destOrd="0" presId="urn:microsoft.com/office/officeart/2005/8/layout/vList3"/>
    <dgm:cxn modelId="{B33E6A99-17EF-4CCF-8F06-85344A6A4F3F}" type="presParOf" srcId="{F67B217F-6F41-48A6-86FC-5AAF6C555B0B}" destId="{C714E108-BFA8-4D77-8A6A-AD6058102F5E}" srcOrd="0" destOrd="0" presId="urn:microsoft.com/office/officeart/2005/8/layout/vList3"/>
    <dgm:cxn modelId="{25D88F18-2A77-4CAF-99F2-17BEF51AA862}" type="presParOf" srcId="{F67B217F-6F41-48A6-86FC-5AAF6C555B0B}" destId="{E64DE61E-4A4F-4C78-89DD-1C5343E38D63}" srcOrd="1" destOrd="0" presId="urn:microsoft.com/office/officeart/2005/8/layout/vList3"/>
    <dgm:cxn modelId="{7F9D13DB-A690-4A7C-8D34-B37905BAB8CD}" type="presParOf" srcId="{C7FD4B13-F496-4222-8448-CBCE0298F5C8}" destId="{AC486CDF-E63C-4AFC-B623-5E5303A1E326}" srcOrd="1" destOrd="0" presId="urn:microsoft.com/office/officeart/2005/8/layout/vList3"/>
    <dgm:cxn modelId="{A01FC0B1-E30D-449C-898B-D900A674AA8F}" type="presParOf" srcId="{C7FD4B13-F496-4222-8448-CBCE0298F5C8}" destId="{992B063D-93F2-41F4-9874-D7C2BABE2657}" srcOrd="2" destOrd="0" presId="urn:microsoft.com/office/officeart/2005/8/layout/vList3"/>
    <dgm:cxn modelId="{E5467807-6376-4405-AA30-5D6495D9C57B}" type="presParOf" srcId="{992B063D-93F2-41F4-9874-D7C2BABE2657}" destId="{49E49D0C-AA44-4582-823E-B6630DB3E707}" srcOrd="0" destOrd="0" presId="urn:microsoft.com/office/officeart/2005/8/layout/vList3"/>
    <dgm:cxn modelId="{D86C4803-0C0E-40CC-8E79-207B07450053}" type="presParOf" srcId="{992B063D-93F2-41F4-9874-D7C2BABE2657}" destId="{05148E99-4259-4FD3-8AA9-65FFF9F3DE1B}" srcOrd="1" destOrd="0" presId="urn:microsoft.com/office/officeart/2005/8/layout/vList3"/>
    <dgm:cxn modelId="{13C8EC75-0AB7-4AF2-85C3-9BD9FAFE13C1}" type="presParOf" srcId="{C7FD4B13-F496-4222-8448-CBCE0298F5C8}" destId="{2639A89B-126E-4298-AC4D-FA5C1FA5683C}" srcOrd="3" destOrd="0" presId="urn:microsoft.com/office/officeart/2005/8/layout/vList3"/>
    <dgm:cxn modelId="{0136F868-F012-43FE-914F-3C11A489CC9A}" type="presParOf" srcId="{C7FD4B13-F496-4222-8448-CBCE0298F5C8}" destId="{33CC2D49-C270-4955-935A-A325DC6A3B05}" srcOrd="4" destOrd="0" presId="urn:microsoft.com/office/officeart/2005/8/layout/vList3"/>
    <dgm:cxn modelId="{38EE5781-994D-4EC0-A611-34D5BD75BEBB}" type="presParOf" srcId="{33CC2D49-C270-4955-935A-A325DC6A3B05}" destId="{3301FFE8-59BD-4374-96B5-50D8A8BF124C}" srcOrd="0" destOrd="0" presId="urn:microsoft.com/office/officeart/2005/8/layout/vList3"/>
    <dgm:cxn modelId="{676A808A-BF27-44E0-B714-75A51F4D464D}" type="presParOf" srcId="{33CC2D49-C270-4955-935A-A325DC6A3B05}" destId="{ED0DEEBA-67E5-4DE2-B42C-170C94A3C9BF}" srcOrd="1" destOrd="0" presId="urn:microsoft.com/office/officeart/2005/8/layout/vList3"/>
    <dgm:cxn modelId="{2AAEC8EC-D611-4307-8DEC-BC9624EBE213}" type="presParOf" srcId="{C7FD4B13-F496-4222-8448-CBCE0298F5C8}" destId="{F3A38B02-BDD1-49ED-B0B1-2BC983E2163D}" srcOrd="5" destOrd="0" presId="urn:microsoft.com/office/officeart/2005/8/layout/vList3"/>
    <dgm:cxn modelId="{A312FF6F-33CE-4665-9D98-7F5B4F0F3B53}" type="presParOf" srcId="{C7FD4B13-F496-4222-8448-CBCE0298F5C8}" destId="{5B6C7A54-2E6D-46C5-A0EC-BFCA6414FC55}" srcOrd="6" destOrd="0" presId="urn:microsoft.com/office/officeart/2005/8/layout/vList3"/>
    <dgm:cxn modelId="{604E2830-50C3-4ED7-9FDE-9D283809DBFA}" type="presParOf" srcId="{5B6C7A54-2E6D-46C5-A0EC-BFCA6414FC55}" destId="{0AC2A2EE-6D98-471E-86C3-63048887687A}" srcOrd="0" destOrd="0" presId="urn:microsoft.com/office/officeart/2005/8/layout/vList3"/>
    <dgm:cxn modelId="{05AD83C4-7F6A-4DF1-97B2-1F86F2457C80}" type="presParOf" srcId="{5B6C7A54-2E6D-46C5-A0EC-BFCA6414FC55}" destId="{B5F350E6-3C0D-45E5-9153-94B8609A0116}" srcOrd="1" destOrd="0" presId="urn:microsoft.com/office/officeart/2005/8/layout/vList3"/>
    <dgm:cxn modelId="{FD68C66B-C964-4C66-A99F-FC8D2B7A69B9}" type="presParOf" srcId="{C7FD4B13-F496-4222-8448-CBCE0298F5C8}" destId="{59063572-2A7C-41AA-9F59-9A22AE529673}" srcOrd="7" destOrd="0" presId="urn:microsoft.com/office/officeart/2005/8/layout/vList3"/>
    <dgm:cxn modelId="{9E51DA5C-A07B-4A67-9B00-155E383C458D}" type="presParOf" srcId="{C7FD4B13-F496-4222-8448-CBCE0298F5C8}" destId="{DD653817-0802-459B-8F8F-9C3F80B6FFD8}" srcOrd="8" destOrd="0" presId="urn:microsoft.com/office/officeart/2005/8/layout/vList3"/>
    <dgm:cxn modelId="{319811DA-39D0-4096-8C70-B7AE3BE1CE35}" type="presParOf" srcId="{DD653817-0802-459B-8F8F-9C3F80B6FFD8}" destId="{F8199111-7263-4FB5-949E-FEBC327CD162}" srcOrd="0" destOrd="0" presId="urn:microsoft.com/office/officeart/2005/8/layout/vList3"/>
    <dgm:cxn modelId="{F8EDF11A-8DA7-4D3F-A5FD-A9A6F775F881}" type="presParOf" srcId="{DD653817-0802-459B-8F8F-9C3F80B6FFD8}" destId="{309DAC58-F379-4248-9F21-2F1A4462AF38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7076D-D56B-41FC-B980-3E9FA9EDC2F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4D9F578E-6E1B-44B1-96A6-00DE565DEEAB}">
      <dgm:prSet/>
      <dgm:spPr/>
      <dgm:t>
        <a:bodyPr/>
        <a:lstStyle/>
        <a:p>
          <a:pPr algn="ctr" rtl="0"/>
          <a:r>
            <a:rPr lang="en-US" b="1" dirty="0" smtClean="0"/>
            <a:t>Do I put other people ahead of my personal agenda?</a:t>
          </a:r>
          <a:endParaRPr lang="en-US" b="1" dirty="0"/>
        </a:p>
      </dgm:t>
    </dgm:pt>
    <dgm:pt modelId="{E5AC67C9-86F1-4157-8A44-6A19F04EFDD9}" type="parTrans" cxnId="{C39A2CDE-2B00-4D69-A5CE-B708B0316C07}">
      <dgm:prSet/>
      <dgm:spPr/>
      <dgm:t>
        <a:bodyPr/>
        <a:lstStyle/>
        <a:p>
          <a:pPr algn="ctr"/>
          <a:endParaRPr lang="en-US"/>
        </a:p>
      </dgm:t>
    </dgm:pt>
    <dgm:pt modelId="{2F5D5024-68A4-4C8F-B8A2-586290B6145D}" type="sibTrans" cxnId="{C39A2CDE-2B00-4D69-A5CE-B708B0316C07}">
      <dgm:prSet/>
      <dgm:spPr/>
      <dgm:t>
        <a:bodyPr/>
        <a:lstStyle/>
        <a:p>
          <a:pPr algn="ctr"/>
          <a:endParaRPr lang="en-US"/>
        </a:p>
      </dgm:t>
    </dgm:pt>
    <dgm:pt modelId="{C9614A06-F7C6-49BC-ABAE-FB5CC40B311E}">
      <dgm:prSet/>
      <dgm:spPr/>
      <dgm:t>
        <a:bodyPr/>
        <a:lstStyle/>
        <a:p>
          <a:pPr algn="ctr" rtl="0"/>
          <a:r>
            <a:rPr lang="en-US" b="1" dirty="0" smtClean="0"/>
            <a:t>Do I have an unchanging standard for moral decisions or do circumstances determine my choices?</a:t>
          </a:r>
          <a:endParaRPr lang="en-US" b="1" dirty="0"/>
        </a:p>
      </dgm:t>
    </dgm:pt>
    <dgm:pt modelId="{60A6D4A2-BE72-4C36-9175-22537C737C1A}" type="parTrans" cxnId="{2926930D-6AA0-48A0-B817-0C2D27FC9298}">
      <dgm:prSet/>
      <dgm:spPr/>
      <dgm:t>
        <a:bodyPr/>
        <a:lstStyle/>
        <a:p>
          <a:pPr algn="ctr"/>
          <a:endParaRPr lang="en-US"/>
        </a:p>
      </dgm:t>
    </dgm:pt>
    <dgm:pt modelId="{A188EA20-D950-4EBB-B911-FEE70055AA15}" type="sibTrans" cxnId="{2926930D-6AA0-48A0-B817-0C2D27FC9298}">
      <dgm:prSet/>
      <dgm:spPr/>
      <dgm:t>
        <a:bodyPr/>
        <a:lstStyle/>
        <a:p>
          <a:pPr algn="ctr"/>
          <a:endParaRPr lang="en-US"/>
        </a:p>
      </dgm:t>
    </dgm:pt>
    <dgm:pt modelId="{B7F106EE-8FB8-4278-A7EE-3421901D845E}">
      <dgm:prSet/>
      <dgm:spPr/>
      <dgm:t>
        <a:bodyPr/>
        <a:lstStyle/>
        <a:p>
          <a:pPr algn="ctr" rtl="0"/>
          <a:r>
            <a:rPr lang="en-US" b="1" dirty="0" smtClean="0"/>
            <a:t>Do I make difficult decisions even when they have a personal cost attachment to it?</a:t>
          </a:r>
          <a:endParaRPr lang="en-US" b="1" dirty="0"/>
        </a:p>
      </dgm:t>
    </dgm:pt>
    <dgm:pt modelId="{A5E43583-FDEC-4BAD-A818-9424A55C8934}" type="parTrans" cxnId="{AF44CF6C-72CE-4E8D-AB3C-122B7521BFA5}">
      <dgm:prSet/>
      <dgm:spPr/>
      <dgm:t>
        <a:bodyPr/>
        <a:lstStyle/>
        <a:p>
          <a:pPr algn="ctr"/>
          <a:endParaRPr lang="en-US"/>
        </a:p>
      </dgm:t>
    </dgm:pt>
    <dgm:pt modelId="{3B11AEEB-678D-4115-BB30-4C79AD07BC04}" type="sibTrans" cxnId="{AF44CF6C-72CE-4E8D-AB3C-122B7521BFA5}">
      <dgm:prSet/>
      <dgm:spPr/>
      <dgm:t>
        <a:bodyPr/>
        <a:lstStyle/>
        <a:p>
          <a:pPr algn="ctr"/>
          <a:endParaRPr lang="en-US"/>
        </a:p>
      </dgm:t>
    </dgm:pt>
    <dgm:pt modelId="{B9F55AB5-9DA3-4B84-B306-B615AC034CAA}">
      <dgm:prSet/>
      <dgm:spPr/>
      <dgm:t>
        <a:bodyPr/>
        <a:lstStyle/>
        <a:p>
          <a:pPr algn="ctr" rtl="0"/>
          <a:r>
            <a:rPr lang="en-US" b="1" dirty="0" smtClean="0"/>
            <a:t>When I have something to say about people, do I talk to them or about them?</a:t>
          </a:r>
          <a:endParaRPr lang="en-US" b="1" dirty="0"/>
        </a:p>
      </dgm:t>
    </dgm:pt>
    <dgm:pt modelId="{C9B84F06-ACBA-488F-8022-FEE602440DA5}" type="parTrans" cxnId="{F8BC27DF-E39C-440B-B78D-5448E8422932}">
      <dgm:prSet/>
      <dgm:spPr/>
      <dgm:t>
        <a:bodyPr/>
        <a:lstStyle/>
        <a:p>
          <a:pPr algn="ctr"/>
          <a:endParaRPr lang="en-US"/>
        </a:p>
      </dgm:t>
    </dgm:pt>
    <dgm:pt modelId="{EF8F3FA4-D77B-41F3-9A29-5BD83FCDE46C}" type="sibTrans" cxnId="{F8BC27DF-E39C-440B-B78D-5448E8422932}">
      <dgm:prSet/>
      <dgm:spPr/>
      <dgm:t>
        <a:bodyPr/>
        <a:lstStyle/>
        <a:p>
          <a:pPr algn="ctr"/>
          <a:endParaRPr lang="en-US"/>
        </a:p>
      </dgm:t>
    </dgm:pt>
    <dgm:pt modelId="{119E0E2E-6328-4318-A53F-20194CD7B6C4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000000"/>
              </a:solidFill>
            </a:rPr>
            <a:t>Am I accountable to at least another person for what I think say and do?</a:t>
          </a:r>
          <a:endParaRPr lang="en-US" b="1" dirty="0">
            <a:solidFill>
              <a:srgbClr val="000000"/>
            </a:solidFill>
          </a:endParaRPr>
        </a:p>
      </dgm:t>
    </dgm:pt>
    <dgm:pt modelId="{9D0BD13B-25FD-44EB-880A-540FB5CA0493}" type="parTrans" cxnId="{0FA8CDA8-8A9C-4F16-9421-B561368B8CA9}">
      <dgm:prSet/>
      <dgm:spPr/>
      <dgm:t>
        <a:bodyPr/>
        <a:lstStyle/>
        <a:p>
          <a:pPr algn="ctr"/>
          <a:endParaRPr lang="en-US"/>
        </a:p>
      </dgm:t>
    </dgm:pt>
    <dgm:pt modelId="{133192F6-CE2E-4953-97AF-9D3DA7181C7E}" type="sibTrans" cxnId="{0FA8CDA8-8A9C-4F16-9421-B561368B8CA9}">
      <dgm:prSet/>
      <dgm:spPr/>
      <dgm:t>
        <a:bodyPr/>
        <a:lstStyle/>
        <a:p>
          <a:pPr algn="ctr"/>
          <a:endParaRPr lang="en-US"/>
        </a:p>
      </dgm:t>
    </dgm:pt>
    <dgm:pt modelId="{59008DB7-B3AF-45C2-AEAB-1BBFC21C37EA}" type="pres">
      <dgm:prSet presAssocID="{2C27076D-D56B-41FC-B980-3E9FA9EDC2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EB0218-9D81-4F2D-A7FF-A2D9BB5CEDBB}" type="pres">
      <dgm:prSet presAssocID="{4D9F578E-6E1B-44B1-96A6-00DE565DEEA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DDC6A-8ED0-4E24-A946-78B27D43D543}" type="pres">
      <dgm:prSet presAssocID="{2F5D5024-68A4-4C8F-B8A2-586290B6145D}" presName="spacer" presStyleCnt="0"/>
      <dgm:spPr/>
      <dgm:t>
        <a:bodyPr/>
        <a:lstStyle/>
        <a:p>
          <a:endParaRPr lang="en-US"/>
        </a:p>
      </dgm:t>
    </dgm:pt>
    <dgm:pt modelId="{60CDC1A8-1BF6-4DE9-9D52-3ED825455BA6}" type="pres">
      <dgm:prSet presAssocID="{C9614A06-F7C6-49BC-ABAE-FB5CC40B311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DF5D7-F670-42DB-AA5B-63ECB40E8C4B}" type="pres">
      <dgm:prSet presAssocID="{A188EA20-D950-4EBB-B911-FEE70055AA15}" presName="spacer" presStyleCnt="0"/>
      <dgm:spPr/>
      <dgm:t>
        <a:bodyPr/>
        <a:lstStyle/>
        <a:p>
          <a:endParaRPr lang="en-US"/>
        </a:p>
      </dgm:t>
    </dgm:pt>
    <dgm:pt modelId="{5F22B23E-B6D7-4644-9717-6368552A4F1B}" type="pres">
      <dgm:prSet presAssocID="{B7F106EE-8FB8-4278-A7EE-3421901D845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6785D-5BFD-4160-8D50-9986B88559A0}" type="pres">
      <dgm:prSet presAssocID="{3B11AEEB-678D-4115-BB30-4C79AD07BC04}" presName="spacer" presStyleCnt="0"/>
      <dgm:spPr/>
      <dgm:t>
        <a:bodyPr/>
        <a:lstStyle/>
        <a:p>
          <a:endParaRPr lang="en-US"/>
        </a:p>
      </dgm:t>
    </dgm:pt>
    <dgm:pt modelId="{8FD08B2E-1E4F-4028-8A93-F131F1264688}" type="pres">
      <dgm:prSet presAssocID="{B9F55AB5-9DA3-4B84-B306-B615AC034CA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689E5-BF69-4A4D-9E58-145BC444C236}" type="pres">
      <dgm:prSet presAssocID="{EF8F3FA4-D77B-41F3-9A29-5BD83FCDE46C}" presName="spacer" presStyleCnt="0"/>
      <dgm:spPr/>
      <dgm:t>
        <a:bodyPr/>
        <a:lstStyle/>
        <a:p>
          <a:endParaRPr lang="en-US"/>
        </a:p>
      </dgm:t>
    </dgm:pt>
    <dgm:pt modelId="{F8B26651-D646-4E40-820A-8B1411E461E8}" type="pres">
      <dgm:prSet presAssocID="{119E0E2E-6328-4318-A53F-20194CD7B6C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4BD97D-DCC6-42D3-8B16-5F2F0D3616FD}" type="presOf" srcId="{4D9F578E-6E1B-44B1-96A6-00DE565DEEAB}" destId="{67EB0218-9D81-4F2D-A7FF-A2D9BB5CEDBB}" srcOrd="0" destOrd="0" presId="urn:microsoft.com/office/officeart/2005/8/layout/vList2"/>
    <dgm:cxn modelId="{A33DA428-9919-4F51-92AA-EDAF5BCD9F42}" type="presOf" srcId="{B7F106EE-8FB8-4278-A7EE-3421901D845E}" destId="{5F22B23E-B6D7-4644-9717-6368552A4F1B}" srcOrd="0" destOrd="0" presId="urn:microsoft.com/office/officeart/2005/8/layout/vList2"/>
    <dgm:cxn modelId="{FA1308AB-2FA3-4E3A-8E06-D167881250CB}" type="presOf" srcId="{119E0E2E-6328-4318-A53F-20194CD7B6C4}" destId="{F8B26651-D646-4E40-820A-8B1411E461E8}" srcOrd="0" destOrd="0" presId="urn:microsoft.com/office/officeart/2005/8/layout/vList2"/>
    <dgm:cxn modelId="{0FA8CDA8-8A9C-4F16-9421-B561368B8CA9}" srcId="{2C27076D-D56B-41FC-B980-3E9FA9EDC2FC}" destId="{119E0E2E-6328-4318-A53F-20194CD7B6C4}" srcOrd="4" destOrd="0" parTransId="{9D0BD13B-25FD-44EB-880A-540FB5CA0493}" sibTransId="{133192F6-CE2E-4953-97AF-9D3DA7181C7E}"/>
    <dgm:cxn modelId="{148C5C4A-883F-427A-A68D-14D2DD41BAEA}" type="presOf" srcId="{2C27076D-D56B-41FC-B980-3E9FA9EDC2FC}" destId="{59008DB7-B3AF-45C2-AEAB-1BBFC21C37EA}" srcOrd="0" destOrd="0" presId="urn:microsoft.com/office/officeart/2005/8/layout/vList2"/>
    <dgm:cxn modelId="{F8BC27DF-E39C-440B-B78D-5448E8422932}" srcId="{2C27076D-D56B-41FC-B980-3E9FA9EDC2FC}" destId="{B9F55AB5-9DA3-4B84-B306-B615AC034CAA}" srcOrd="3" destOrd="0" parTransId="{C9B84F06-ACBA-488F-8022-FEE602440DA5}" sibTransId="{EF8F3FA4-D77B-41F3-9A29-5BD83FCDE46C}"/>
    <dgm:cxn modelId="{C39A2CDE-2B00-4D69-A5CE-B708B0316C07}" srcId="{2C27076D-D56B-41FC-B980-3E9FA9EDC2FC}" destId="{4D9F578E-6E1B-44B1-96A6-00DE565DEEAB}" srcOrd="0" destOrd="0" parTransId="{E5AC67C9-86F1-4157-8A44-6A19F04EFDD9}" sibTransId="{2F5D5024-68A4-4C8F-B8A2-586290B6145D}"/>
    <dgm:cxn modelId="{7A9D2788-B45D-4C16-97A3-F980EA4072FE}" type="presOf" srcId="{B9F55AB5-9DA3-4B84-B306-B615AC034CAA}" destId="{8FD08B2E-1E4F-4028-8A93-F131F1264688}" srcOrd="0" destOrd="0" presId="urn:microsoft.com/office/officeart/2005/8/layout/vList2"/>
    <dgm:cxn modelId="{AF44CF6C-72CE-4E8D-AB3C-122B7521BFA5}" srcId="{2C27076D-D56B-41FC-B980-3E9FA9EDC2FC}" destId="{B7F106EE-8FB8-4278-A7EE-3421901D845E}" srcOrd="2" destOrd="0" parTransId="{A5E43583-FDEC-4BAD-A818-9424A55C8934}" sibTransId="{3B11AEEB-678D-4115-BB30-4C79AD07BC04}"/>
    <dgm:cxn modelId="{2926930D-6AA0-48A0-B817-0C2D27FC9298}" srcId="{2C27076D-D56B-41FC-B980-3E9FA9EDC2FC}" destId="{C9614A06-F7C6-49BC-ABAE-FB5CC40B311E}" srcOrd="1" destOrd="0" parTransId="{60A6D4A2-BE72-4C36-9175-22537C737C1A}" sibTransId="{A188EA20-D950-4EBB-B911-FEE70055AA15}"/>
    <dgm:cxn modelId="{CCD4A208-2AD9-4B14-B99C-67ED5F4CA32A}" type="presOf" srcId="{C9614A06-F7C6-49BC-ABAE-FB5CC40B311E}" destId="{60CDC1A8-1BF6-4DE9-9D52-3ED825455BA6}" srcOrd="0" destOrd="0" presId="urn:microsoft.com/office/officeart/2005/8/layout/vList2"/>
    <dgm:cxn modelId="{10889375-FF71-448D-9AF7-AF13AC02A081}" type="presParOf" srcId="{59008DB7-B3AF-45C2-AEAB-1BBFC21C37EA}" destId="{67EB0218-9D81-4F2D-A7FF-A2D9BB5CEDBB}" srcOrd="0" destOrd="0" presId="urn:microsoft.com/office/officeart/2005/8/layout/vList2"/>
    <dgm:cxn modelId="{62A1D43C-1BE6-4010-A69D-E9D339F173AB}" type="presParOf" srcId="{59008DB7-B3AF-45C2-AEAB-1BBFC21C37EA}" destId="{D08DDC6A-8ED0-4E24-A946-78B27D43D543}" srcOrd="1" destOrd="0" presId="urn:microsoft.com/office/officeart/2005/8/layout/vList2"/>
    <dgm:cxn modelId="{F9AB707B-94A5-410C-AC4C-411015CD00DE}" type="presParOf" srcId="{59008DB7-B3AF-45C2-AEAB-1BBFC21C37EA}" destId="{60CDC1A8-1BF6-4DE9-9D52-3ED825455BA6}" srcOrd="2" destOrd="0" presId="urn:microsoft.com/office/officeart/2005/8/layout/vList2"/>
    <dgm:cxn modelId="{22B81A7B-D607-40A9-88ED-63EB6C54EA21}" type="presParOf" srcId="{59008DB7-B3AF-45C2-AEAB-1BBFC21C37EA}" destId="{85FDF5D7-F670-42DB-AA5B-63ECB40E8C4B}" srcOrd="3" destOrd="0" presId="urn:microsoft.com/office/officeart/2005/8/layout/vList2"/>
    <dgm:cxn modelId="{11AB22C1-078F-47EF-A7BE-A77C8F4C5F10}" type="presParOf" srcId="{59008DB7-B3AF-45C2-AEAB-1BBFC21C37EA}" destId="{5F22B23E-B6D7-4644-9717-6368552A4F1B}" srcOrd="4" destOrd="0" presId="urn:microsoft.com/office/officeart/2005/8/layout/vList2"/>
    <dgm:cxn modelId="{2BDA5486-A5CB-4029-8AFD-5E1B044E2D5A}" type="presParOf" srcId="{59008DB7-B3AF-45C2-AEAB-1BBFC21C37EA}" destId="{3AD6785D-5BFD-4160-8D50-9986B88559A0}" srcOrd="5" destOrd="0" presId="urn:microsoft.com/office/officeart/2005/8/layout/vList2"/>
    <dgm:cxn modelId="{97004C8B-66DB-4D8A-A1E6-AB747EB941B8}" type="presParOf" srcId="{59008DB7-B3AF-45C2-AEAB-1BBFC21C37EA}" destId="{8FD08B2E-1E4F-4028-8A93-F131F1264688}" srcOrd="6" destOrd="0" presId="urn:microsoft.com/office/officeart/2005/8/layout/vList2"/>
    <dgm:cxn modelId="{5A6C8E8E-3661-40F0-841A-51050B5DF43A}" type="presParOf" srcId="{59008DB7-B3AF-45C2-AEAB-1BBFC21C37EA}" destId="{2EA689E5-BF69-4A4D-9E58-145BC444C236}" srcOrd="7" destOrd="0" presId="urn:microsoft.com/office/officeart/2005/8/layout/vList2"/>
    <dgm:cxn modelId="{B6E66AA7-4A9A-4B4C-980E-F5E13B9F96D3}" type="presParOf" srcId="{59008DB7-B3AF-45C2-AEAB-1BBFC21C37EA}" destId="{F8B26651-D646-4E40-820A-8B1411E461E8}" srcOrd="8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F4277-E504-484F-BF71-6FABCFF21E04}" type="datetimeFigureOut">
              <a:rPr lang="en-US" smtClean="0"/>
              <a:pPr/>
              <a:t>5/5/2008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600C-A87A-4621-BB04-78244E3E73D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2C271C6-BD33-462E-87F9-75A080925BE2}" type="slidenum">
              <a:rPr lang="en-US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D128BEC-6992-43CA-A010-12406748BBCB}" type="slidenum">
              <a:rPr lang="en-US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4AC0B8F0-98CA-4998-AB2F-6E25126A010B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4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1BEA6E7-335F-4BDD-B5A7-59B7AA4F95DF}" type="slidenum">
              <a:rPr lang="en-US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7AF05E3-DE05-4DC4-92CB-24C3C43D2E6C}" type="slidenum">
              <a:rPr lang="en-US" sz="1200" b="1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b="1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4AC0B8F0-98CA-4998-AB2F-6E25126A010B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19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4AC0B8F0-98CA-4998-AB2F-6E25126A010B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20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2663825"/>
            <a:ext cx="6227763" cy="10080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en-US" kern="1200">
              <a:solidFill>
                <a:srgbClr val="6699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376488"/>
            <a:ext cx="6048375" cy="11096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2369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82B43AA-1A66-483A-889B-672E2019CA6A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88547DD-51DA-40A0-991F-B7E659A66776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10D14E0-5021-492B-A9B3-49C20045C220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313DD43-9E62-403B-8D3E-ECAA5AEC01FE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6B0FE27-98B7-4BFF-87CD-CDFB5530CFF8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4918684-0B5E-4185-95FE-1A1E0B01C9E7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EC18C90-FF8D-48F1-8F0D-1589090ADD2C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17A691B-63FE-4619-B69A-6E1E66BCA540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9EBB0DB-B72A-44D9-BD5C-60BB6B49B82F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7D181CD-0DBB-426F-8457-A6862E7FADAB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CC7FAE-1959-4CB2-8161-2890EF0446BB}" type="slidenum">
              <a:rPr lang="en-US" sz="1400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2663825"/>
            <a:ext cx="6227763" cy="10080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en-US" kern="1200">
              <a:solidFill>
                <a:srgbClr val="6699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376488"/>
            <a:ext cx="6048375" cy="11096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2369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uk-UA" kern="1200">
              <a:solidFill>
                <a:srgbClr val="4D4D4D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09C7829B-1FBA-417B-8B55-6197D2F91812}" type="slidenum">
              <a:rPr lang="en-US" kern="120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543800" y="65532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B2B2B2"/>
                </a:solidFill>
                <a:latin typeface="Tahoma" pitchFamily="34" charset="0"/>
                <a:ea typeface="+mn-ea"/>
                <a:cs typeface="+mn-cs"/>
              </a:rPr>
              <a:t>By Pravin Rajpal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164513" y="228600"/>
            <a:ext cx="97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B2B2B2"/>
                </a:solidFill>
                <a:latin typeface="Arial" charset="0"/>
                <a:ea typeface="+mn-ea"/>
                <a:cs typeface="+mn-cs"/>
              </a:rPr>
              <a:t>FICCI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uk-UA" kern="1200">
              <a:solidFill>
                <a:srgbClr val="4D4D4D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Care\Videos\VL1.M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re\Videos\pearl%20you%20can%20do.M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re\Videos\MANEKSHA%20SPEECH.M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Care\Videos\SPIRIT.M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12.xml"/><Relationship Id="rId7" Type="http://schemas.openxmlformats.org/officeDocument/2006/relationships/image" Target="../media/image28.jpeg"/><Relationship Id="rId12" Type="http://schemas.openxmlformats.org/officeDocument/2006/relationships/image" Target="../media/image2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11" Type="http://schemas.openxmlformats.org/officeDocument/2006/relationships/image" Target="../media/image32.jpeg"/><Relationship Id="rId5" Type="http://schemas.openxmlformats.org/officeDocument/2006/relationships/slide" Target="slide20.xml"/><Relationship Id="rId10" Type="http://schemas.openxmlformats.org/officeDocument/2006/relationships/image" Target="../media/image31.jpeg"/><Relationship Id="rId4" Type="http://schemas.openxmlformats.org/officeDocument/2006/relationships/slide" Target="slide17.xml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12.xml"/><Relationship Id="rId7" Type="http://schemas.openxmlformats.org/officeDocument/2006/relationships/image" Target="../media/image28.jpeg"/><Relationship Id="rId12" Type="http://schemas.openxmlformats.org/officeDocument/2006/relationships/image" Target="../media/image2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11" Type="http://schemas.openxmlformats.org/officeDocument/2006/relationships/image" Target="../media/image32.jpeg"/><Relationship Id="rId5" Type="http://schemas.openxmlformats.org/officeDocument/2006/relationships/slide" Target="slide20.xml"/><Relationship Id="rId10" Type="http://schemas.openxmlformats.org/officeDocument/2006/relationships/image" Target="../media/image31.jpeg"/><Relationship Id="rId4" Type="http://schemas.openxmlformats.org/officeDocument/2006/relationships/slide" Target="slide17.xml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12.xml"/><Relationship Id="rId7" Type="http://schemas.openxmlformats.org/officeDocument/2006/relationships/image" Target="../media/image28.jpeg"/><Relationship Id="rId12" Type="http://schemas.openxmlformats.org/officeDocument/2006/relationships/image" Target="../media/image2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11" Type="http://schemas.openxmlformats.org/officeDocument/2006/relationships/image" Target="../media/image32.jpeg"/><Relationship Id="rId5" Type="http://schemas.openxmlformats.org/officeDocument/2006/relationships/slide" Target="slide20.xml"/><Relationship Id="rId10" Type="http://schemas.openxmlformats.org/officeDocument/2006/relationships/image" Target="../media/image31.jpeg"/><Relationship Id="rId4" Type="http://schemas.openxmlformats.org/officeDocument/2006/relationships/slide" Target="slide17.xml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1.png"/><Relationship Id="rId3" Type="http://schemas.openxmlformats.org/officeDocument/2006/relationships/slide" Target="slide10.xml"/><Relationship Id="rId7" Type="http://schemas.openxmlformats.org/officeDocument/2006/relationships/slide" Target="slide19.xml"/><Relationship Id="rId12" Type="http://schemas.openxmlformats.org/officeDocument/2006/relationships/image" Target="../media/image3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0.xml"/><Relationship Id="rId11" Type="http://schemas.openxmlformats.org/officeDocument/2006/relationships/image" Target="../media/image31.jpeg"/><Relationship Id="rId5" Type="http://schemas.openxmlformats.org/officeDocument/2006/relationships/slide" Target="slide17.xml"/><Relationship Id="rId10" Type="http://schemas.openxmlformats.org/officeDocument/2006/relationships/image" Target="../media/image30.jpeg"/><Relationship Id="rId4" Type="http://schemas.openxmlformats.org/officeDocument/2006/relationships/slide" Target="slide12.xml"/><Relationship Id="rId9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12.xml"/><Relationship Id="rId7" Type="http://schemas.openxmlformats.org/officeDocument/2006/relationships/image" Target="../media/image28.jpeg"/><Relationship Id="rId12" Type="http://schemas.openxmlformats.org/officeDocument/2006/relationships/image" Target="../media/image2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11" Type="http://schemas.openxmlformats.org/officeDocument/2006/relationships/image" Target="../media/image32.jpeg"/><Relationship Id="rId5" Type="http://schemas.openxmlformats.org/officeDocument/2006/relationships/slide" Target="slide20.xml"/><Relationship Id="rId10" Type="http://schemas.openxmlformats.org/officeDocument/2006/relationships/image" Target="../media/image31.jpeg"/><Relationship Id="rId4" Type="http://schemas.openxmlformats.org/officeDocument/2006/relationships/slide" Target="slide17.xml"/><Relationship Id="rId9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12.xml"/><Relationship Id="rId7" Type="http://schemas.openxmlformats.org/officeDocument/2006/relationships/image" Target="../media/image28.jpeg"/><Relationship Id="rId12" Type="http://schemas.openxmlformats.org/officeDocument/2006/relationships/image" Target="../media/image2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9.xml"/><Relationship Id="rId11" Type="http://schemas.openxmlformats.org/officeDocument/2006/relationships/image" Target="../media/image32.jpeg"/><Relationship Id="rId5" Type="http://schemas.openxmlformats.org/officeDocument/2006/relationships/slide" Target="slide20.xml"/><Relationship Id="rId10" Type="http://schemas.openxmlformats.org/officeDocument/2006/relationships/image" Target="../media/image31.jpeg"/><Relationship Id="rId4" Type="http://schemas.openxmlformats.org/officeDocument/2006/relationships/slide" Target="slide17.xml"/><Relationship Id="rId9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5" Type="http://schemas.openxmlformats.org/officeDocument/2006/relationships/image" Target="../media/image18.jpe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re\Videos\LEADER%20AGITATES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re\Videos\LEADERSHIP.M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0" y="3886200"/>
            <a:ext cx="9144000" cy="1600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6059" name="Text Box 11"/>
          <p:cNvSpPr txBox="1">
            <a:spLocks noChangeArrowheads="1"/>
          </p:cNvSpPr>
          <p:nvPr/>
        </p:nvSpPr>
        <p:spPr bwMode="auto">
          <a:xfrm>
            <a:off x="3276600" y="2101850"/>
            <a:ext cx="55784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kern="1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High Performing Leadership</a:t>
            </a:r>
          </a:p>
        </p:txBody>
      </p:sp>
      <p:sp>
        <p:nvSpPr>
          <p:cNvPr id="386060" name="Rectangle 12"/>
          <p:cNvSpPr>
            <a:spLocks noChangeArrowheads="1"/>
          </p:cNvSpPr>
          <p:nvPr/>
        </p:nvSpPr>
        <p:spPr bwMode="auto">
          <a:xfrm>
            <a:off x="685800" y="1143000"/>
            <a:ext cx="8458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86063" name="Picture 15" descr="leadership bl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86064" name="Picture 16" descr="781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19600"/>
            <a:ext cx="2667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Rectangle 7"/>
          <p:cNvSpPr/>
          <p:nvPr/>
        </p:nvSpPr>
        <p:spPr bwMode="auto">
          <a:xfrm>
            <a:off x="714348" y="3500438"/>
            <a:ext cx="1343028" cy="642942"/>
          </a:xfrm>
          <a:prstGeom prst="rect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36" name="AutoShape 20"/>
          <p:cNvSpPr>
            <a:spLocks noChangeArrowheads="1"/>
          </p:cNvSpPr>
          <p:nvPr/>
        </p:nvSpPr>
        <p:spPr bwMode="auto">
          <a:xfrm>
            <a:off x="4267200" y="3352800"/>
            <a:ext cx="457200" cy="838200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28437" name="AutoShape 21"/>
          <p:cNvSpPr>
            <a:spLocks noChangeArrowheads="1"/>
          </p:cNvSpPr>
          <p:nvPr/>
        </p:nvSpPr>
        <p:spPr bwMode="auto">
          <a:xfrm>
            <a:off x="4876800" y="3352800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28431" name="AutoShape 15"/>
          <p:cNvSpPr>
            <a:spLocks noChangeArrowheads="1"/>
          </p:cNvSpPr>
          <p:nvPr/>
        </p:nvSpPr>
        <p:spPr bwMode="auto">
          <a:xfrm>
            <a:off x="3657600" y="4191000"/>
            <a:ext cx="2209800" cy="1295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28432" name="AutoShape 16"/>
          <p:cNvSpPr>
            <a:spLocks noChangeArrowheads="1"/>
          </p:cNvSpPr>
          <p:nvPr/>
        </p:nvSpPr>
        <p:spPr bwMode="auto">
          <a:xfrm>
            <a:off x="6553200" y="2971800"/>
            <a:ext cx="2209800" cy="12954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IN" sz="2200" kern="1200" noProof="1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28433" name="AutoShape 17"/>
          <p:cNvSpPr>
            <a:spLocks noChangeArrowheads="1"/>
          </p:cNvSpPr>
          <p:nvPr/>
        </p:nvSpPr>
        <p:spPr bwMode="auto">
          <a:xfrm>
            <a:off x="609600" y="3200400"/>
            <a:ext cx="2209800" cy="12954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28430" name="AutoShape 14"/>
          <p:cNvSpPr>
            <a:spLocks noChangeArrowheads="1"/>
          </p:cNvSpPr>
          <p:nvPr/>
        </p:nvSpPr>
        <p:spPr bwMode="auto">
          <a:xfrm>
            <a:off x="3657600" y="2057400"/>
            <a:ext cx="2209800" cy="1295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28418" name="Text Box 2"/>
          <p:cNvSpPr txBox="1">
            <a:spLocks noChangeArrowheads="1"/>
          </p:cNvSpPr>
          <p:nvPr/>
        </p:nvSpPr>
        <p:spPr bwMode="auto">
          <a:xfrm>
            <a:off x="1928794" y="714356"/>
            <a:ext cx="5375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2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Tasks Allocator</a:t>
            </a:r>
          </a:p>
        </p:txBody>
      </p:sp>
      <p:sp>
        <p:nvSpPr>
          <p:cNvPr id="828421" name="Text Box 5"/>
          <p:cNvSpPr txBox="1">
            <a:spLocks noChangeArrowheads="1"/>
          </p:cNvSpPr>
          <p:nvPr/>
        </p:nvSpPr>
        <p:spPr bwMode="auto">
          <a:xfrm>
            <a:off x="1000100" y="1285860"/>
            <a:ext cx="7929618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Leaders get things done through </a:t>
            </a:r>
            <a:r>
              <a:rPr lang="en-US" sz="2800" b="1" i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people</a:t>
            </a:r>
            <a:r>
              <a:rPr lang="en-US" sz="2800" b="1" i="1" dirty="0" smtClean="0">
                <a:solidFill>
                  <a:srgbClr val="000000"/>
                </a:solidFill>
                <a:latin typeface="Arial" charset="0"/>
              </a:rPr>
              <a:t>…</a:t>
            </a:r>
            <a:r>
              <a:rPr lang="en-US" sz="2800" b="1" i="1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.</a:t>
            </a:r>
            <a:endParaRPr lang="en-US" sz="2800" b="1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28422" name="Text Box 6"/>
          <p:cNvSpPr txBox="1">
            <a:spLocks noChangeArrowheads="1"/>
          </p:cNvSpPr>
          <p:nvPr/>
        </p:nvSpPr>
        <p:spPr bwMode="auto">
          <a:xfrm>
            <a:off x="990600" y="3581400"/>
            <a:ext cx="12057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Leaders</a:t>
            </a:r>
          </a:p>
        </p:txBody>
      </p:sp>
      <p:sp>
        <p:nvSpPr>
          <p:cNvPr id="828423" name="Text Box 7"/>
          <p:cNvSpPr txBox="1">
            <a:spLocks noChangeArrowheads="1"/>
          </p:cNvSpPr>
          <p:nvPr/>
        </p:nvSpPr>
        <p:spPr bwMode="auto">
          <a:xfrm>
            <a:off x="4191000" y="2438400"/>
            <a:ext cx="977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Tasks</a:t>
            </a:r>
          </a:p>
        </p:txBody>
      </p:sp>
      <p:sp>
        <p:nvSpPr>
          <p:cNvPr id="828424" name="Text Box 8"/>
          <p:cNvSpPr txBox="1">
            <a:spLocks noChangeArrowheads="1"/>
          </p:cNvSpPr>
          <p:nvPr/>
        </p:nvSpPr>
        <p:spPr bwMode="auto">
          <a:xfrm>
            <a:off x="4191000" y="4602163"/>
            <a:ext cx="1101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People</a:t>
            </a:r>
          </a:p>
        </p:txBody>
      </p:sp>
      <p:sp>
        <p:nvSpPr>
          <p:cNvPr id="828425" name="Text Box 9"/>
          <p:cNvSpPr txBox="1">
            <a:spLocks noChangeArrowheads="1"/>
          </p:cNvSpPr>
          <p:nvPr/>
        </p:nvSpPr>
        <p:spPr bwMode="auto">
          <a:xfrm>
            <a:off x="7162800" y="3352800"/>
            <a:ext cx="1117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Result </a:t>
            </a:r>
          </a:p>
        </p:txBody>
      </p:sp>
      <p:sp>
        <p:nvSpPr>
          <p:cNvPr id="828434" name="AutoShape 18"/>
          <p:cNvSpPr>
            <a:spLocks/>
          </p:cNvSpPr>
          <p:nvPr/>
        </p:nvSpPr>
        <p:spPr bwMode="auto">
          <a:xfrm>
            <a:off x="3048000" y="2743200"/>
            <a:ext cx="457200" cy="1981200"/>
          </a:xfrm>
          <a:prstGeom prst="leftBrace">
            <a:avLst>
              <a:gd name="adj1" fmla="val 36111"/>
              <a:gd name="adj2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28435" name="AutoShape 19"/>
          <p:cNvSpPr>
            <a:spLocks/>
          </p:cNvSpPr>
          <p:nvPr/>
        </p:nvSpPr>
        <p:spPr bwMode="auto">
          <a:xfrm>
            <a:off x="6019800" y="2667000"/>
            <a:ext cx="304800" cy="2133600"/>
          </a:xfrm>
          <a:prstGeom prst="rightBrace">
            <a:avLst>
              <a:gd name="adj1" fmla="val 58333"/>
              <a:gd name="adj2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28438" name="Text Box 22"/>
          <p:cNvSpPr txBox="1">
            <a:spLocks noChangeArrowheads="1"/>
          </p:cNvSpPr>
          <p:nvPr/>
        </p:nvSpPr>
        <p:spPr bwMode="auto">
          <a:xfrm>
            <a:off x="571472" y="5500702"/>
            <a:ext cx="81534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Effective leaders, therefore, need to understand </a:t>
            </a:r>
            <a:r>
              <a:rPr lang="en-US" sz="2400" b="1" i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the value of allocating tasks or delegating</a:t>
            </a: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and know how to do it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6500834"/>
            <a:ext cx="9144000" cy="357166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8" name="Picture 2" descr="F:\sreeram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VL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357166"/>
            <a:ext cx="8853539" cy="630993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70" name="AutoShape 18"/>
          <p:cNvSpPr>
            <a:spLocks noChangeArrowheads="1"/>
          </p:cNvSpPr>
          <p:nvPr/>
        </p:nvSpPr>
        <p:spPr bwMode="auto">
          <a:xfrm>
            <a:off x="762000" y="1600200"/>
            <a:ext cx="7543800" cy="160020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42771" name="AutoShape 19"/>
          <p:cNvSpPr>
            <a:spLocks noChangeArrowheads="1"/>
          </p:cNvSpPr>
          <p:nvPr/>
        </p:nvSpPr>
        <p:spPr bwMode="auto">
          <a:xfrm>
            <a:off x="685800" y="3505200"/>
            <a:ext cx="7696200" cy="2667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42760" name="Text Box 8"/>
          <p:cNvSpPr txBox="1">
            <a:spLocks noChangeArrowheads="1"/>
          </p:cNvSpPr>
          <p:nvPr/>
        </p:nvSpPr>
        <p:spPr bwMode="auto">
          <a:xfrm>
            <a:off x="1714480" y="1000108"/>
            <a:ext cx="581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2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People Developer</a:t>
            </a:r>
          </a:p>
        </p:txBody>
      </p:sp>
      <p:sp>
        <p:nvSpPr>
          <p:cNvPr id="842761" name="Text Box 9"/>
          <p:cNvSpPr txBox="1">
            <a:spLocks noChangeArrowheads="1"/>
          </p:cNvSpPr>
          <p:nvPr/>
        </p:nvSpPr>
        <p:spPr bwMode="auto">
          <a:xfrm>
            <a:off x="1600200" y="1752600"/>
            <a:ext cx="618651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kern="12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Leadership is about developing leaders, not followers</a:t>
            </a:r>
          </a:p>
        </p:txBody>
      </p:sp>
      <p:sp>
        <p:nvSpPr>
          <p:cNvPr id="842769" name="Text Box 17"/>
          <p:cNvSpPr txBox="1">
            <a:spLocks noChangeArrowheads="1"/>
          </p:cNvSpPr>
          <p:nvPr/>
        </p:nvSpPr>
        <p:spPr bwMode="auto">
          <a:xfrm>
            <a:off x="1357290" y="3714752"/>
            <a:ext cx="63579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Leadership is about creating a legacy, one that will propel the organization to new levels of success even when the leader has moved on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357958"/>
            <a:ext cx="9144000" cy="500042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 descr="F:\sreeram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88" name="AutoShape 12"/>
          <p:cNvSpPr>
            <a:spLocks noChangeArrowheads="1"/>
          </p:cNvSpPr>
          <p:nvPr/>
        </p:nvSpPr>
        <p:spPr bwMode="auto">
          <a:xfrm>
            <a:off x="4495800" y="2820988"/>
            <a:ext cx="2667000" cy="1752600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43786" name="AutoShape 10"/>
          <p:cNvSpPr>
            <a:spLocks noChangeArrowheads="1"/>
          </p:cNvSpPr>
          <p:nvPr/>
        </p:nvSpPr>
        <p:spPr bwMode="auto">
          <a:xfrm>
            <a:off x="914400" y="1524000"/>
            <a:ext cx="1981200" cy="1676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43787" name="AutoShape 11"/>
          <p:cNvSpPr>
            <a:spLocks noChangeArrowheads="1"/>
          </p:cNvSpPr>
          <p:nvPr/>
        </p:nvSpPr>
        <p:spPr bwMode="auto">
          <a:xfrm>
            <a:off x="1000100" y="4214818"/>
            <a:ext cx="1981200" cy="1676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43780" name="Text Box 4"/>
          <p:cNvSpPr txBox="1">
            <a:spLocks noChangeArrowheads="1"/>
          </p:cNvSpPr>
          <p:nvPr/>
        </p:nvSpPr>
        <p:spPr bwMode="auto">
          <a:xfrm>
            <a:off x="2214546" y="928670"/>
            <a:ext cx="581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2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People Developer</a:t>
            </a:r>
          </a:p>
        </p:txBody>
      </p:sp>
      <p:sp>
        <p:nvSpPr>
          <p:cNvPr id="843783" name="Text Box 7"/>
          <p:cNvSpPr txBox="1">
            <a:spLocks noChangeArrowheads="1"/>
          </p:cNvSpPr>
          <p:nvPr/>
        </p:nvSpPr>
        <p:spPr bwMode="auto">
          <a:xfrm>
            <a:off x="1271588" y="1905000"/>
            <a:ext cx="11842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Leader</a:t>
            </a:r>
          </a:p>
        </p:txBody>
      </p:sp>
      <p:sp>
        <p:nvSpPr>
          <p:cNvPr id="843784" name="Text Box 8"/>
          <p:cNvSpPr txBox="1">
            <a:spLocks noChangeArrowheads="1"/>
          </p:cNvSpPr>
          <p:nvPr/>
        </p:nvSpPr>
        <p:spPr bwMode="auto">
          <a:xfrm>
            <a:off x="1119188" y="4648200"/>
            <a:ext cx="143500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Follower </a:t>
            </a:r>
            <a:endParaRPr lang="en-US" sz="24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843785" name="Text Box 9"/>
          <p:cNvSpPr txBox="1">
            <a:spLocks noChangeArrowheads="1"/>
          </p:cNvSpPr>
          <p:nvPr/>
        </p:nvSpPr>
        <p:spPr bwMode="auto">
          <a:xfrm>
            <a:off x="4495800" y="2895600"/>
            <a:ext cx="2667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Follower </a:t>
            </a:r>
            <a:r>
              <a:rPr lang="en-US" sz="22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en-US" sz="2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Development and Learning Plan</a:t>
            </a:r>
          </a:p>
        </p:txBody>
      </p:sp>
      <p:sp>
        <p:nvSpPr>
          <p:cNvPr id="843789" name="AutoShape 13"/>
          <p:cNvSpPr>
            <a:spLocks noChangeArrowheads="1"/>
          </p:cNvSpPr>
          <p:nvPr/>
        </p:nvSpPr>
        <p:spPr bwMode="auto">
          <a:xfrm>
            <a:off x="1143000" y="3352800"/>
            <a:ext cx="7620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43790" name="AutoShape 14"/>
          <p:cNvSpPr>
            <a:spLocks noChangeArrowheads="1"/>
          </p:cNvSpPr>
          <p:nvPr/>
        </p:nvSpPr>
        <p:spPr bwMode="auto">
          <a:xfrm>
            <a:off x="2057400" y="3352800"/>
            <a:ext cx="8382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43791" name="AutoShape 15"/>
          <p:cNvSpPr>
            <a:spLocks noChangeArrowheads="1"/>
          </p:cNvSpPr>
          <p:nvPr/>
        </p:nvSpPr>
        <p:spPr bwMode="auto">
          <a:xfrm>
            <a:off x="3048000" y="32766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00206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2" descr="F:\sreeram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1285852" y="5286388"/>
            <a:ext cx="65982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2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Motivation Stimulator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 descr="F:\sreeram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432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571480"/>
            <a:ext cx="6727274" cy="442838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earl you can do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8643998" cy="64294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AutoShape 2"/>
          <p:cNvSpPr>
            <a:spLocks noChangeArrowheads="1"/>
          </p:cNvSpPr>
          <p:nvPr/>
        </p:nvSpPr>
        <p:spPr bwMode="auto">
          <a:xfrm>
            <a:off x="762000" y="1600200"/>
            <a:ext cx="7543800" cy="1981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hlink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55043" name="AutoShape 3"/>
          <p:cNvSpPr>
            <a:spLocks noChangeArrowheads="1"/>
          </p:cNvSpPr>
          <p:nvPr/>
        </p:nvSpPr>
        <p:spPr bwMode="auto">
          <a:xfrm>
            <a:off x="685800" y="3810000"/>
            <a:ext cx="7696200" cy="1600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hlink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55044" name="Text Box 4"/>
          <p:cNvSpPr txBox="1">
            <a:spLocks noChangeArrowheads="1"/>
          </p:cNvSpPr>
          <p:nvPr/>
        </p:nvSpPr>
        <p:spPr bwMode="auto">
          <a:xfrm>
            <a:off x="1285852" y="928670"/>
            <a:ext cx="65982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2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Motivation Stimulator</a:t>
            </a:r>
          </a:p>
        </p:txBody>
      </p:sp>
      <p:sp>
        <p:nvSpPr>
          <p:cNvPr id="855045" name="Text Box 5"/>
          <p:cNvSpPr txBox="1">
            <a:spLocks noChangeArrowheads="1"/>
          </p:cNvSpPr>
          <p:nvPr/>
        </p:nvSpPr>
        <p:spPr bwMode="auto">
          <a:xfrm>
            <a:off x="990600" y="1870075"/>
            <a:ext cx="7086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Leaders establish the vision for the future and set the strategy for getting there; they motivate and inspire others to go in the right direction</a:t>
            </a:r>
          </a:p>
        </p:txBody>
      </p:sp>
      <p:sp>
        <p:nvSpPr>
          <p:cNvPr id="855046" name="Text Box 6"/>
          <p:cNvSpPr txBox="1">
            <a:spLocks noChangeArrowheads="1"/>
          </p:cNvSpPr>
          <p:nvPr/>
        </p:nvSpPr>
        <p:spPr bwMode="auto">
          <a:xfrm>
            <a:off x="1143000" y="3946525"/>
            <a:ext cx="6553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Motivation = the willingness to exert high level of effort to reach organizational goals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 descr="F:\sreeram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83" name="AutoShape 19"/>
          <p:cNvSpPr>
            <a:spLocks noChangeArrowheads="1"/>
          </p:cNvSpPr>
          <p:nvPr/>
        </p:nvSpPr>
        <p:spPr bwMode="auto">
          <a:xfrm>
            <a:off x="685800" y="3124200"/>
            <a:ext cx="2286000" cy="18288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56075" name="AutoShape 11"/>
          <p:cNvSpPr>
            <a:spLocks noChangeArrowheads="1"/>
          </p:cNvSpPr>
          <p:nvPr/>
        </p:nvSpPr>
        <p:spPr bwMode="auto">
          <a:xfrm>
            <a:off x="4191000" y="1447800"/>
            <a:ext cx="2514600" cy="1676400"/>
          </a:xfrm>
          <a:prstGeom prst="octagon">
            <a:avLst>
              <a:gd name="adj" fmla="val 2928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56068" name="Text Box 4"/>
          <p:cNvSpPr txBox="1">
            <a:spLocks noChangeArrowheads="1"/>
          </p:cNvSpPr>
          <p:nvPr/>
        </p:nvSpPr>
        <p:spPr bwMode="auto">
          <a:xfrm>
            <a:off x="1500166" y="857232"/>
            <a:ext cx="65982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2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Motivation Stimulator</a:t>
            </a:r>
          </a:p>
        </p:txBody>
      </p:sp>
      <p:sp>
        <p:nvSpPr>
          <p:cNvPr id="856071" name="Text Box 7"/>
          <p:cNvSpPr txBox="1">
            <a:spLocks noChangeArrowheads="1"/>
          </p:cNvSpPr>
          <p:nvPr/>
        </p:nvSpPr>
        <p:spPr bwMode="auto">
          <a:xfrm>
            <a:off x="685800" y="3451225"/>
            <a:ext cx="2133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Three C’s of Motivation</a:t>
            </a:r>
          </a:p>
        </p:txBody>
      </p:sp>
      <p:sp>
        <p:nvSpPr>
          <p:cNvPr id="856072" name="Text Box 8"/>
          <p:cNvSpPr txBox="1">
            <a:spLocks noChangeArrowheads="1"/>
          </p:cNvSpPr>
          <p:nvPr/>
        </p:nvSpPr>
        <p:spPr bwMode="auto">
          <a:xfrm>
            <a:off x="4343400" y="1981200"/>
            <a:ext cx="2002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Collaboration</a:t>
            </a:r>
          </a:p>
        </p:txBody>
      </p:sp>
      <p:sp>
        <p:nvSpPr>
          <p:cNvPr id="856078" name="AutoShape 14"/>
          <p:cNvSpPr>
            <a:spLocks noChangeArrowheads="1"/>
          </p:cNvSpPr>
          <p:nvPr/>
        </p:nvSpPr>
        <p:spPr bwMode="auto">
          <a:xfrm>
            <a:off x="4191000" y="3200400"/>
            <a:ext cx="2514600" cy="1676400"/>
          </a:xfrm>
          <a:prstGeom prst="octagon">
            <a:avLst>
              <a:gd name="adj" fmla="val 29287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56079" name="AutoShape 15"/>
          <p:cNvSpPr>
            <a:spLocks noChangeArrowheads="1"/>
          </p:cNvSpPr>
          <p:nvPr/>
        </p:nvSpPr>
        <p:spPr bwMode="auto">
          <a:xfrm>
            <a:off x="4191000" y="4953000"/>
            <a:ext cx="2514600" cy="1676400"/>
          </a:xfrm>
          <a:prstGeom prst="octagon">
            <a:avLst>
              <a:gd name="adj" fmla="val 29287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56073" name="Text Box 9"/>
          <p:cNvSpPr txBox="1">
            <a:spLocks noChangeArrowheads="1"/>
          </p:cNvSpPr>
          <p:nvPr/>
        </p:nvSpPr>
        <p:spPr bwMode="auto">
          <a:xfrm>
            <a:off x="4800600" y="3733800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Content</a:t>
            </a:r>
          </a:p>
        </p:txBody>
      </p:sp>
      <p:sp>
        <p:nvSpPr>
          <p:cNvPr id="856074" name="Text Box 10"/>
          <p:cNvSpPr txBox="1">
            <a:spLocks noChangeArrowheads="1"/>
          </p:cNvSpPr>
          <p:nvPr/>
        </p:nvSpPr>
        <p:spPr bwMode="auto">
          <a:xfrm>
            <a:off x="4800600" y="5486400"/>
            <a:ext cx="1144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Choice</a:t>
            </a:r>
          </a:p>
        </p:txBody>
      </p:sp>
      <p:sp>
        <p:nvSpPr>
          <p:cNvPr id="856082" name="AutoShape 18"/>
          <p:cNvSpPr>
            <a:spLocks/>
          </p:cNvSpPr>
          <p:nvPr/>
        </p:nvSpPr>
        <p:spPr bwMode="auto">
          <a:xfrm>
            <a:off x="3276600" y="2057400"/>
            <a:ext cx="457200" cy="3962400"/>
          </a:xfrm>
          <a:prstGeom prst="leftBrace">
            <a:avLst>
              <a:gd name="adj1" fmla="val 72222"/>
              <a:gd name="adj2" fmla="val 5000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72272"/>
            <a:ext cx="9144000" cy="285728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2" descr="F:\sreeram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49" name="AutoShape 13"/>
          <p:cNvSpPr>
            <a:spLocks noChangeArrowheads="1"/>
          </p:cNvSpPr>
          <p:nvPr/>
        </p:nvSpPr>
        <p:spPr bwMode="auto">
          <a:xfrm>
            <a:off x="4038600" y="1600200"/>
            <a:ext cx="3352800" cy="1905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59138" name="AutoShape 2"/>
          <p:cNvSpPr>
            <a:spLocks noChangeArrowheads="1"/>
          </p:cNvSpPr>
          <p:nvPr/>
        </p:nvSpPr>
        <p:spPr bwMode="auto">
          <a:xfrm>
            <a:off x="838200" y="2667000"/>
            <a:ext cx="2286000" cy="1828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59140" name="Text Box 4"/>
          <p:cNvSpPr txBox="1">
            <a:spLocks noChangeArrowheads="1"/>
          </p:cNvSpPr>
          <p:nvPr/>
        </p:nvSpPr>
        <p:spPr bwMode="auto">
          <a:xfrm>
            <a:off x="1214414" y="928670"/>
            <a:ext cx="65982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2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Motivation Stimulator</a:t>
            </a:r>
          </a:p>
        </p:txBody>
      </p:sp>
      <p:sp>
        <p:nvSpPr>
          <p:cNvPr id="859141" name="Text Box 5"/>
          <p:cNvSpPr txBox="1">
            <a:spLocks noChangeArrowheads="1"/>
          </p:cNvSpPr>
          <p:nvPr/>
        </p:nvSpPr>
        <p:spPr bwMode="auto">
          <a:xfrm>
            <a:off x="762000" y="2819400"/>
            <a:ext cx="2133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Leader as Motivation Stimulator</a:t>
            </a:r>
          </a:p>
        </p:txBody>
      </p:sp>
      <p:sp>
        <p:nvSpPr>
          <p:cNvPr id="859148" name="Text Box 12"/>
          <p:cNvSpPr txBox="1">
            <a:spLocks noChangeArrowheads="1"/>
          </p:cNvSpPr>
          <p:nvPr/>
        </p:nvSpPr>
        <p:spPr bwMode="auto">
          <a:xfrm>
            <a:off x="4343400" y="2133600"/>
            <a:ext cx="2733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Inspire by Example</a:t>
            </a:r>
          </a:p>
        </p:txBody>
      </p:sp>
      <p:sp>
        <p:nvSpPr>
          <p:cNvPr id="859150" name="AutoShape 14"/>
          <p:cNvSpPr>
            <a:spLocks noChangeArrowheads="1"/>
          </p:cNvSpPr>
          <p:nvPr/>
        </p:nvSpPr>
        <p:spPr bwMode="auto">
          <a:xfrm>
            <a:off x="4038600" y="3810000"/>
            <a:ext cx="3352800" cy="1905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59151" name="Text Box 15"/>
          <p:cNvSpPr txBox="1">
            <a:spLocks noChangeArrowheads="1"/>
          </p:cNvSpPr>
          <p:nvPr/>
        </p:nvSpPr>
        <p:spPr bwMode="auto">
          <a:xfrm>
            <a:off x="4191000" y="4038600"/>
            <a:ext cx="3048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Create and communicate a clear vision of the goals</a:t>
            </a:r>
          </a:p>
        </p:txBody>
      </p:sp>
      <p:sp>
        <p:nvSpPr>
          <p:cNvPr id="859152" name="AutoShape 16"/>
          <p:cNvSpPr>
            <a:spLocks/>
          </p:cNvSpPr>
          <p:nvPr/>
        </p:nvSpPr>
        <p:spPr bwMode="auto">
          <a:xfrm>
            <a:off x="3352800" y="2362200"/>
            <a:ext cx="457200" cy="2286000"/>
          </a:xfrm>
          <a:prstGeom prst="leftBrace">
            <a:avLst>
              <a:gd name="adj1" fmla="val 41667"/>
              <a:gd name="adj2" fmla="val 50000"/>
            </a:avLst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2" descr="F:\sreeram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3794"/>
            <a:ext cx="8229600" cy="762000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Ask yourself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18200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F:\sreeram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MANEKSHA SPEECH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142852"/>
            <a:ext cx="8858312" cy="6643586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62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/>
              <a:t>Ask yourself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142984"/>
          <a:ext cx="8229600" cy="5462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F:\sreeram\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SPIRI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357165"/>
            <a:ext cx="8572560" cy="619562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2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4267200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Nelson Mandela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905000" y="4267200"/>
            <a:ext cx="180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Sir Winston Churchill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251325" y="42672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FFCC00"/>
                </a:solidFill>
                <a:latin typeface="Tahoma" pitchFamily="34" charset="0"/>
                <a:ea typeface="+mn-ea"/>
                <a:cs typeface="+mn-cs"/>
              </a:rPr>
              <a:t>M.K.Gandhi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500938" y="4267200"/>
            <a:ext cx="1490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Abraham Lincoln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714348" y="4786322"/>
            <a:ext cx="7772400" cy="1295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 dirty="0">
                <a:solidFill>
                  <a:srgbClr val="FFFFFF"/>
                </a:solidFill>
                <a:cs typeface="Times New Roman" charset="0"/>
              </a:rPr>
              <a:t>“A small body of determined spirits fired by an unquenchable faith in their mission can alter the course of history.” </a:t>
            </a:r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/>
            </a:r>
            <a:br>
              <a:rPr lang="en-US" sz="2000" dirty="0">
                <a:solidFill>
                  <a:srgbClr val="FFFFFF"/>
                </a:solidFill>
                <a:cs typeface="Times New Roman" charset="0"/>
              </a:rPr>
            </a:br>
            <a:endParaRPr lang="en-US" sz="2000" dirty="0">
              <a:solidFill>
                <a:srgbClr val="FFFFFF"/>
              </a:solidFill>
              <a:cs typeface="Times New Roman" charset="0"/>
            </a:endParaRPr>
          </a:p>
          <a:p>
            <a:pPr marL="0" indent="0" algn="ctr">
              <a:buFontTx/>
              <a:buNone/>
            </a:pPr>
            <a:r>
              <a:rPr lang="en-US" sz="2000" b="1" dirty="0" err="1">
                <a:solidFill>
                  <a:srgbClr val="FFCC00"/>
                </a:solidFill>
                <a:cs typeface="Times New Roman" charset="0"/>
              </a:rPr>
              <a:t>M.K.Gandhi</a:t>
            </a:r>
            <a:endParaRPr lang="en-US" sz="2000" b="1" dirty="0">
              <a:solidFill>
                <a:srgbClr val="FFCC00"/>
              </a:solidFill>
              <a:cs typeface="Times New Roman" charset="0"/>
            </a:endParaRPr>
          </a:p>
          <a:p>
            <a:pPr marL="0" indent="0" algn="ctr">
              <a:buFontTx/>
              <a:buNone/>
            </a:pPr>
            <a:endParaRPr lang="en-US" sz="1400" dirty="0">
              <a:solidFill>
                <a:srgbClr val="FFCC00"/>
              </a:solidFill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0" y="533400"/>
            <a:ext cx="6248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Leadership Excellence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Thoughts From The Greatest Leaders Of All Times </a:t>
            </a:r>
          </a:p>
        </p:txBody>
      </p:sp>
      <p:sp>
        <p:nvSpPr>
          <p:cNvPr id="20510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0511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6400" y="1828800"/>
            <a:ext cx="2209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0512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1828800"/>
            <a:ext cx="16002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0513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0514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752600"/>
            <a:ext cx="1828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20515" name="Picture 35" descr="http://cache.eb.com/eb/image?id=75567&amp;rendTypeId=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lum bright="-32000" contrast="-50000"/>
            <a:grayscl/>
          </a:blip>
          <a:srcRect/>
          <a:stretch>
            <a:fillRect/>
          </a:stretch>
        </p:blipFill>
        <p:spPr bwMode="auto">
          <a:xfrm>
            <a:off x="0" y="1828800"/>
            <a:ext cx="1789113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ffectLst/>
        </p:spPr>
      </p:pic>
      <p:pic>
        <p:nvPicPr>
          <p:cNvPr id="20516" name="Picture 36" descr="http://www.clas.ufl.edu/users/oren/Churchill%20Phot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bright="-32000" contrast="-50000"/>
          </a:blip>
          <a:srcRect/>
          <a:stretch>
            <a:fillRect/>
          </a:stretch>
        </p:blipFill>
        <p:spPr bwMode="auto">
          <a:xfrm>
            <a:off x="1752600" y="1828800"/>
            <a:ext cx="2205038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0517" name="Picture 37" descr="http://zagrebsummit.yoga-in-daily-life.hr/download/Gandhi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8113" y="1828800"/>
            <a:ext cx="1614487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0518" name="Picture 38" descr="http://www.princeton.edu/pr/mlk/images/mlk_mainpic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lum bright="-32000" contrast="-50000"/>
          </a:blip>
          <a:srcRect/>
          <a:stretch>
            <a:fillRect/>
          </a:stretch>
        </p:blipFill>
        <p:spPr bwMode="auto">
          <a:xfrm>
            <a:off x="5562600" y="1828800"/>
            <a:ext cx="1819275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5607050" y="426720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Martin Luther King</a:t>
            </a:r>
          </a:p>
        </p:txBody>
      </p:sp>
      <p:pic>
        <p:nvPicPr>
          <p:cNvPr id="20520" name="Picture 40" descr="http://holidays.bfn.org/lincoln/mille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lum bright="-32000" contrast="-50000"/>
            <a:grayscl/>
          </a:blip>
          <a:srcRect/>
          <a:stretch>
            <a:fillRect/>
          </a:stretch>
        </p:blipFill>
        <p:spPr bwMode="auto">
          <a:xfrm>
            <a:off x="7366000" y="1828800"/>
            <a:ext cx="1778000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9" name="Picture 2" descr="F:\sreeram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4267200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Nelson Mandela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905000" y="4267200"/>
            <a:ext cx="180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Sir Winston Churchill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251325" y="42672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FFCC00"/>
                </a:solidFill>
                <a:latin typeface="Tahoma" pitchFamily="34" charset="0"/>
                <a:ea typeface="+mn-ea"/>
                <a:cs typeface="+mn-cs"/>
              </a:rPr>
              <a:t>M.K.Gandhi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7500938" y="4267200"/>
            <a:ext cx="1490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Abraham Lincoln</a:t>
            </a:r>
          </a:p>
        </p:txBody>
      </p:sp>
      <p:sp>
        <p:nvSpPr>
          <p:cNvPr id="1742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85720" y="4786322"/>
            <a:ext cx="8501122" cy="1295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  <a:cs typeface="Times New Roman" charset="0"/>
              </a:rPr>
              <a:t>“Strength does not come from physical capacity. It comes from an indomitable will.” </a:t>
            </a:r>
          </a:p>
          <a:p>
            <a:pPr marL="0" indent="0" algn="ctr">
              <a:buFontTx/>
              <a:buNone/>
            </a:pPr>
            <a:endParaRPr lang="en-US" sz="1400" dirty="0">
              <a:solidFill>
                <a:srgbClr val="FFCC00"/>
              </a:solidFill>
              <a:cs typeface="Times New Roman" charset="0"/>
            </a:endParaRPr>
          </a:p>
          <a:p>
            <a:pPr marL="0" indent="0" algn="ctr">
              <a:buFontTx/>
              <a:buNone/>
            </a:pPr>
            <a:r>
              <a:rPr lang="en-US" sz="2400" b="1" dirty="0" err="1">
                <a:solidFill>
                  <a:srgbClr val="FFCC00"/>
                </a:solidFill>
                <a:cs typeface="Times New Roman" charset="0"/>
              </a:rPr>
              <a:t>M.K.Gandhi</a:t>
            </a:r>
            <a:endParaRPr lang="en-US" sz="2400" b="1" dirty="0">
              <a:solidFill>
                <a:srgbClr val="FFCC00"/>
              </a:solidFill>
              <a:cs typeface="Times New Roman" charset="0"/>
            </a:endParaRPr>
          </a:p>
          <a:p>
            <a:pPr marL="0" indent="0" algn="ctr">
              <a:buFontTx/>
              <a:buNone/>
            </a:pPr>
            <a:endParaRPr lang="en-US" sz="1400" dirty="0">
              <a:solidFill>
                <a:srgbClr val="FFCC00"/>
              </a:solidFill>
            </a:endParaRP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0" y="533400"/>
            <a:ext cx="6248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Leadership Excellence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Thoughts From The Greatest Leaders Of All Times </a:t>
            </a:r>
          </a:p>
        </p:txBody>
      </p:sp>
      <p:sp>
        <p:nvSpPr>
          <p:cNvPr id="17438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7439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6400" y="1828800"/>
            <a:ext cx="2209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7440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1828800"/>
            <a:ext cx="16002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7441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7442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752600"/>
            <a:ext cx="1828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7443" name="Picture 35" descr="http://cache.eb.com/eb/image?id=75567&amp;rendTypeId=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lum bright="-32000" contrast="-50000"/>
            <a:grayscl/>
          </a:blip>
          <a:srcRect/>
          <a:stretch>
            <a:fillRect/>
          </a:stretch>
        </p:blipFill>
        <p:spPr bwMode="auto">
          <a:xfrm>
            <a:off x="0" y="1828800"/>
            <a:ext cx="1789113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ffectLst/>
        </p:spPr>
      </p:pic>
      <p:pic>
        <p:nvPicPr>
          <p:cNvPr id="17444" name="Picture 36" descr="http://www.clas.ufl.edu/users/oren/Churchill%20Phot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bright="-32000" contrast="-50000"/>
          </a:blip>
          <a:srcRect/>
          <a:stretch>
            <a:fillRect/>
          </a:stretch>
        </p:blipFill>
        <p:spPr bwMode="auto">
          <a:xfrm>
            <a:off x="1752600" y="1828800"/>
            <a:ext cx="2205038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7445" name="Picture 37" descr="http://zagrebsummit.yoga-in-daily-life.hr/download/Gandhi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8113" y="1828800"/>
            <a:ext cx="1614487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7447" name="Picture 39" descr="http://www.princeton.edu/pr/mlk/images/mlk_mainpic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lum bright="-32000" contrast="-50000"/>
          </a:blip>
          <a:srcRect/>
          <a:stretch>
            <a:fillRect/>
          </a:stretch>
        </p:blipFill>
        <p:spPr bwMode="auto">
          <a:xfrm>
            <a:off x="5562600" y="1828800"/>
            <a:ext cx="1819275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5607050" y="426720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Martin Luther King</a:t>
            </a:r>
          </a:p>
        </p:txBody>
      </p:sp>
      <p:pic>
        <p:nvPicPr>
          <p:cNvPr id="17449" name="Picture 41" descr="http://holidays.bfn.org/lincoln/mille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lum bright="-32000" contrast="-50000"/>
            <a:grayscl/>
          </a:blip>
          <a:srcRect/>
          <a:stretch>
            <a:fillRect/>
          </a:stretch>
        </p:blipFill>
        <p:spPr bwMode="auto">
          <a:xfrm>
            <a:off x="7366000" y="1828800"/>
            <a:ext cx="1778000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9" name="Picture 2" descr="F:\sreeram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4267200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FFCC00"/>
                </a:solidFill>
                <a:latin typeface="Tahoma" pitchFamily="34" charset="0"/>
                <a:ea typeface="+mn-ea"/>
                <a:cs typeface="+mn-cs"/>
              </a:rPr>
              <a:t>Nelson Mandela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905000" y="4267200"/>
            <a:ext cx="180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Sir Winston Churchill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251325" y="42672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M.K.Gandhi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500938" y="4267200"/>
            <a:ext cx="1490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Abraham Lincoln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772400" cy="1471634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</a:rPr>
              <a:t>“Education is the most powerful weapon which you can use to change the world.” </a:t>
            </a:r>
          </a:p>
          <a:p>
            <a:pPr marL="0" indent="0" algn="ctr">
              <a:buFontTx/>
              <a:buNone/>
            </a:pPr>
            <a:endParaRPr lang="en-US" sz="1400" dirty="0">
              <a:solidFill>
                <a:srgbClr val="FFCC00"/>
              </a:solidFill>
            </a:endParaRPr>
          </a:p>
          <a:p>
            <a:pPr marL="0" indent="0" algn="ctr">
              <a:buFontTx/>
              <a:buNone/>
            </a:pPr>
            <a:r>
              <a:rPr lang="en-US" sz="2000" b="1" dirty="0">
                <a:solidFill>
                  <a:srgbClr val="FFCC00"/>
                </a:solidFill>
              </a:rPr>
              <a:t>Nelson Mandela</a:t>
            </a:r>
          </a:p>
          <a:p>
            <a:pPr marL="0" indent="0" algn="ctr">
              <a:buFontTx/>
              <a:buNone/>
            </a:pPr>
            <a:endParaRPr lang="en-US" sz="2000" dirty="0">
              <a:solidFill>
                <a:srgbClr val="FFCC00"/>
              </a:solidFill>
            </a:endParaRPr>
          </a:p>
          <a:p>
            <a:pPr marL="0" indent="0" algn="ctr"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0" y="533400"/>
            <a:ext cx="6248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Leadership Excellence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Thoughts From The Greatest Leaders Of All Times </a:t>
            </a:r>
          </a:p>
        </p:txBody>
      </p:sp>
      <p:sp>
        <p:nvSpPr>
          <p:cNvPr id="13342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3343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6400" y="1828800"/>
            <a:ext cx="2209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3344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1828800"/>
            <a:ext cx="16002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3345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3346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752600"/>
            <a:ext cx="1828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3347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" y="19812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3348" name="AutoShape 3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21336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3349" name="Picture 37" descr="http://cache.eb.com/eb/image?id=75567&amp;rendTypeId=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828800"/>
            <a:ext cx="1789113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ffectLst/>
        </p:spPr>
      </p:pic>
      <p:pic>
        <p:nvPicPr>
          <p:cNvPr id="13353" name="Picture 41" descr="http://www.clas.ufl.edu/users/oren/Churchill%20Phot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bright="-32000" contrast="-50000"/>
          </a:blip>
          <a:srcRect/>
          <a:stretch>
            <a:fillRect/>
          </a:stretch>
        </p:blipFill>
        <p:spPr bwMode="auto">
          <a:xfrm>
            <a:off x="1752600" y="1828800"/>
            <a:ext cx="2205038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3354" name="Picture 42" descr="http://zagrebsummit.yoga-in-daily-life.hr/download/Gandhi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lum bright="-32000" contrast="-50000"/>
          </a:blip>
          <a:srcRect/>
          <a:stretch>
            <a:fillRect/>
          </a:stretch>
        </p:blipFill>
        <p:spPr bwMode="auto">
          <a:xfrm>
            <a:off x="3948113" y="1828800"/>
            <a:ext cx="1614487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3355" name="Picture 43" descr="http://www.princeton.edu/pr/mlk/images/mlk_mainpic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lum bright="-32000" contrast="-50000"/>
          </a:blip>
          <a:srcRect/>
          <a:stretch>
            <a:fillRect/>
          </a:stretch>
        </p:blipFill>
        <p:spPr bwMode="auto">
          <a:xfrm>
            <a:off x="5562600" y="1828800"/>
            <a:ext cx="1819275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5607050" y="426720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Martin Luther King</a:t>
            </a:r>
          </a:p>
        </p:txBody>
      </p:sp>
      <p:pic>
        <p:nvPicPr>
          <p:cNvPr id="13357" name="Picture 45" descr="http://holidays.bfn.org/lincoln/mille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lum bright="-32000" contrast="-50000"/>
            <a:grayscl/>
          </a:blip>
          <a:srcRect/>
          <a:stretch>
            <a:fillRect/>
          </a:stretch>
        </p:blipFill>
        <p:spPr bwMode="auto">
          <a:xfrm>
            <a:off x="7366000" y="1828800"/>
            <a:ext cx="1778000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1" name="Picture 2" descr="F:\sreeram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4267200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Nelson Mandela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5000" y="4267200"/>
            <a:ext cx="180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FFCC00"/>
                </a:solidFill>
                <a:latin typeface="Tahoma" pitchFamily="34" charset="0"/>
                <a:ea typeface="+mn-ea"/>
                <a:cs typeface="+mn-cs"/>
              </a:rPr>
              <a:t>Sir Winston Churchill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251325" y="42672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M.K.Gandhi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7500938" y="4267200"/>
            <a:ext cx="1490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Abraham Lincoln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714348" y="4786322"/>
            <a:ext cx="7772400" cy="1295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  <a:cs typeface="Times New Roman" charset="0"/>
              </a:rPr>
              <a:t>“I have always felt that a politician is to be judged by the animosities he excites among his opponents</a:t>
            </a:r>
            <a:r>
              <a:rPr lang="en-US" sz="2800" b="1" dirty="0" smtClean="0">
                <a:solidFill>
                  <a:schemeClr val="bg1"/>
                </a:solidFill>
                <a:cs typeface="Times New Roman" charset="0"/>
              </a:rPr>
              <a:t>.”</a:t>
            </a:r>
          </a:p>
          <a:p>
            <a:pPr marL="0" indent="0" algn="ctr">
              <a:buFontTx/>
              <a:buNone/>
            </a:pPr>
            <a:endParaRPr lang="en-US" sz="1400" dirty="0">
              <a:solidFill>
                <a:srgbClr val="FFCC00"/>
              </a:solidFill>
            </a:endParaRPr>
          </a:p>
          <a:p>
            <a:pPr marL="0" indent="0" algn="ctr">
              <a:buFontTx/>
              <a:buNone/>
            </a:pPr>
            <a:r>
              <a:rPr lang="en-US" sz="2000" b="1" dirty="0">
                <a:solidFill>
                  <a:srgbClr val="FFCC00"/>
                </a:solidFill>
              </a:rPr>
              <a:t>Sir Winston Churchill</a:t>
            </a:r>
            <a:endParaRPr lang="en-US" sz="2000" b="1" dirty="0">
              <a:solidFill>
                <a:schemeClr val="bg1"/>
              </a:solidFill>
              <a:cs typeface="Times New Roman" charset="0"/>
            </a:endParaRPr>
          </a:p>
          <a:p>
            <a:pPr marL="0" indent="0" algn="ctr"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0" y="533400"/>
            <a:ext cx="6248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Leadership Excellence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Thoughts From The Greatest Leaders Of All Times </a:t>
            </a:r>
          </a:p>
        </p:txBody>
      </p:sp>
      <p:sp>
        <p:nvSpPr>
          <p:cNvPr id="14365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915400" y="0"/>
            <a:ext cx="228600" cy="228600"/>
          </a:xfrm>
          <a:prstGeom prst="actionButtonHome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366" name="AutoShape 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367" name="AutoShape 3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6400" y="1828800"/>
            <a:ext cx="2209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368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1828800"/>
            <a:ext cx="16002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369" name="AutoShape 3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370" name="AutoShape 3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752600"/>
            <a:ext cx="1828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4372" name="Picture 36" descr="http://cache.eb.com/eb/image?id=75567&amp;rendTypeId=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bright="-32000" contrast="-50000"/>
            <a:grayscl/>
          </a:blip>
          <a:srcRect/>
          <a:stretch>
            <a:fillRect/>
          </a:stretch>
        </p:blipFill>
        <p:spPr bwMode="auto">
          <a:xfrm>
            <a:off x="0" y="1828800"/>
            <a:ext cx="1789113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ffectLst/>
        </p:spPr>
      </p:pic>
      <p:pic>
        <p:nvPicPr>
          <p:cNvPr id="14373" name="Picture 37" descr="http://www.clas.ufl.edu/users/oren/Churchill%20Photo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1828800"/>
            <a:ext cx="2205038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4374" name="Picture 38" descr="http://zagrebsummit.yoga-in-daily-life.hr/download/Gandhi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lum bright="-32000" contrast="-50000"/>
          </a:blip>
          <a:srcRect/>
          <a:stretch>
            <a:fillRect/>
          </a:stretch>
        </p:blipFill>
        <p:spPr bwMode="auto">
          <a:xfrm>
            <a:off x="3948113" y="1828800"/>
            <a:ext cx="1614487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4375" name="Picture 39" descr="http://www.princeton.edu/pr/mlk/images/mlk_mainpic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lum bright="-32000" contrast="-50000"/>
          </a:blip>
          <a:srcRect/>
          <a:stretch>
            <a:fillRect/>
          </a:stretch>
        </p:blipFill>
        <p:spPr bwMode="auto">
          <a:xfrm>
            <a:off x="5562600" y="1828800"/>
            <a:ext cx="1819275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5607050" y="426720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Martin Luther King</a:t>
            </a:r>
          </a:p>
        </p:txBody>
      </p:sp>
      <p:pic>
        <p:nvPicPr>
          <p:cNvPr id="14377" name="Picture 41" descr="http://holidays.bfn.org/lincoln/miller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lum bright="-32000" contrast="-50000"/>
            <a:grayscl/>
          </a:blip>
          <a:srcRect/>
          <a:stretch>
            <a:fillRect/>
          </a:stretch>
        </p:blipFill>
        <p:spPr bwMode="auto">
          <a:xfrm>
            <a:off x="7366000" y="1828800"/>
            <a:ext cx="1778000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0" name="Picture 2" descr="F:\sreeram\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4267200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Nelson Mandela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905000" y="4267200"/>
            <a:ext cx="180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Sir Winston Churchill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251325" y="42672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M.K.Gandhi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500938" y="4267200"/>
            <a:ext cx="1490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Abraham Lincoln</a:t>
            </a:r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42910" y="4714884"/>
            <a:ext cx="7772400" cy="1295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  <a:cs typeface="Times New Roman" charset="0"/>
              </a:rPr>
              <a:t>“Our scientific power has outrun our spiritual power. We have guided missiles and misguided men.” </a:t>
            </a:r>
          </a:p>
          <a:p>
            <a:pPr marL="0" indent="0" algn="ctr">
              <a:buFontTx/>
              <a:buNone/>
            </a:pPr>
            <a:endParaRPr lang="en-US" sz="2000" b="1" dirty="0">
              <a:solidFill>
                <a:srgbClr val="FFCC00"/>
              </a:solidFill>
            </a:endParaRPr>
          </a:p>
          <a:p>
            <a:pPr marL="0" indent="0" algn="ctr">
              <a:buFontTx/>
              <a:buNone/>
            </a:pPr>
            <a:r>
              <a:rPr lang="en-US" sz="2000" b="1" dirty="0">
                <a:solidFill>
                  <a:srgbClr val="FFCC00"/>
                </a:solidFill>
              </a:rPr>
              <a:t>Martin Luther King</a:t>
            </a:r>
            <a:endParaRPr lang="en-US" sz="2000" b="1" dirty="0">
              <a:solidFill>
                <a:schemeClr val="bg1"/>
              </a:solidFill>
              <a:cs typeface="Times New Roman" charset="0"/>
            </a:endParaRPr>
          </a:p>
          <a:p>
            <a:pPr marL="0" indent="0" algn="ctr"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0" y="533400"/>
            <a:ext cx="6248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Leadership Excellence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Thoughts From The Greatest Leaders Of All Times </a:t>
            </a:r>
          </a:p>
        </p:txBody>
      </p:sp>
      <p:sp>
        <p:nvSpPr>
          <p:cNvPr id="21534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1535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6400" y="1828800"/>
            <a:ext cx="2209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1536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1828800"/>
            <a:ext cx="16002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1537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1538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752600"/>
            <a:ext cx="1828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21539" name="Picture 35" descr="http://cache.eb.com/eb/image?id=75567&amp;rendTypeId=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lum bright="-32000" contrast="-50000"/>
            <a:grayscl/>
          </a:blip>
          <a:srcRect/>
          <a:stretch>
            <a:fillRect/>
          </a:stretch>
        </p:blipFill>
        <p:spPr bwMode="auto">
          <a:xfrm>
            <a:off x="0" y="1828800"/>
            <a:ext cx="1789113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ffectLst/>
        </p:spPr>
      </p:pic>
      <p:pic>
        <p:nvPicPr>
          <p:cNvPr id="21540" name="Picture 36" descr="http://www.clas.ufl.edu/users/oren/Churchill%20Phot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bright="-32000" contrast="-50000"/>
          </a:blip>
          <a:srcRect/>
          <a:stretch>
            <a:fillRect/>
          </a:stretch>
        </p:blipFill>
        <p:spPr bwMode="auto">
          <a:xfrm>
            <a:off x="1752600" y="1828800"/>
            <a:ext cx="2205038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1541" name="Picture 37" descr="http://zagrebsummit.yoga-in-daily-life.hr/download/Gandhi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lum bright="-32000" contrast="-50000"/>
          </a:blip>
          <a:srcRect/>
          <a:stretch>
            <a:fillRect/>
          </a:stretch>
        </p:blipFill>
        <p:spPr bwMode="auto">
          <a:xfrm>
            <a:off x="3948113" y="1828800"/>
            <a:ext cx="1614487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1542" name="Picture 38" descr="http://www.princeton.edu/pr/mlk/images/mlk_mainpic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1828800"/>
            <a:ext cx="1819275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607050" y="426720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FFCC00"/>
                </a:solidFill>
                <a:latin typeface="Tahoma" pitchFamily="34" charset="0"/>
                <a:ea typeface="+mn-ea"/>
                <a:cs typeface="+mn-cs"/>
              </a:rPr>
              <a:t>Martin Luther King</a:t>
            </a:r>
          </a:p>
        </p:txBody>
      </p:sp>
      <p:pic>
        <p:nvPicPr>
          <p:cNvPr id="21544" name="Picture 40" descr="http://holidays.bfn.org/lincoln/mille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lum bright="-32000" contrast="-50000"/>
            <a:grayscl/>
          </a:blip>
          <a:srcRect/>
          <a:stretch>
            <a:fillRect/>
          </a:stretch>
        </p:blipFill>
        <p:spPr bwMode="auto">
          <a:xfrm>
            <a:off x="7366000" y="1828800"/>
            <a:ext cx="1778000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9" name="Picture 2" descr="F:\sreeram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4267200"/>
            <a:ext cx="1423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Nelson Mandela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05000" y="4267200"/>
            <a:ext cx="180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Sir Winston Churchill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251325" y="42672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M.K.Gandhi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638800" y="426720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808080"/>
                </a:solidFill>
                <a:latin typeface="Tahoma" pitchFamily="34" charset="0"/>
                <a:ea typeface="+mn-ea"/>
                <a:cs typeface="+mn-cs"/>
              </a:rPr>
              <a:t>Martin Luther King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500938" y="4267200"/>
            <a:ext cx="1490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FFCC00"/>
                </a:solidFill>
                <a:latin typeface="Tahoma" pitchFamily="34" charset="0"/>
                <a:ea typeface="+mn-ea"/>
                <a:cs typeface="+mn-cs"/>
              </a:rPr>
              <a:t>Abraham Lincoln</a:t>
            </a: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714348" y="4857760"/>
            <a:ext cx="7772400" cy="1295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800" b="1" dirty="0">
                <a:solidFill>
                  <a:schemeClr val="bg1"/>
                </a:solidFill>
                <a:cs typeface="Times New Roman" charset="0"/>
              </a:rPr>
              <a:t>“Force is all-conquering, but its victories are short-lived.”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1400" dirty="0">
              <a:solidFill>
                <a:srgbClr val="FFCC00"/>
              </a:solidFill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2000" b="1" dirty="0">
                <a:solidFill>
                  <a:srgbClr val="FFCC00"/>
                </a:solidFill>
              </a:rPr>
              <a:t>Abraham Lincoln</a:t>
            </a:r>
          </a:p>
          <a:p>
            <a:pPr marL="0" indent="0" algn="ctr">
              <a:buFontTx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0" y="533400"/>
            <a:ext cx="6248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Leadership Excellence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+mn-ea"/>
                <a:cs typeface="+mn-cs"/>
              </a:rPr>
              <a:t>Thoughts From The Greatest Leaders Of All Times </a:t>
            </a:r>
          </a:p>
        </p:txBody>
      </p:sp>
      <p:sp>
        <p:nvSpPr>
          <p:cNvPr id="24606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4607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6400" y="1828800"/>
            <a:ext cx="2209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4608" name="AutoShape 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1828800"/>
            <a:ext cx="16002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4609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1828800"/>
            <a:ext cx="17526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24610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15200" y="1752600"/>
            <a:ext cx="1828800" cy="2362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24611" name="Picture 35" descr="http://cache.eb.com/eb/image?id=75567&amp;rendTypeId=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lum bright="-32000" contrast="-50000"/>
            <a:grayscl/>
          </a:blip>
          <a:srcRect/>
          <a:stretch>
            <a:fillRect/>
          </a:stretch>
        </p:blipFill>
        <p:spPr bwMode="auto">
          <a:xfrm>
            <a:off x="0" y="1828800"/>
            <a:ext cx="1789113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  <a:effectLst/>
        </p:spPr>
      </p:pic>
      <p:pic>
        <p:nvPicPr>
          <p:cNvPr id="24612" name="Picture 36" descr="http://www.clas.ufl.edu/users/oren/Churchill%20Phot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lum bright="-32000" contrast="-50000"/>
          </a:blip>
          <a:srcRect/>
          <a:stretch>
            <a:fillRect/>
          </a:stretch>
        </p:blipFill>
        <p:spPr bwMode="auto">
          <a:xfrm>
            <a:off x="1752600" y="1828800"/>
            <a:ext cx="2205038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4613" name="Picture 37" descr="http://zagrebsummit.yoga-in-daily-life.hr/download/Gandhi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lum bright="-32000" contrast="-50000"/>
          </a:blip>
          <a:srcRect/>
          <a:stretch>
            <a:fillRect/>
          </a:stretch>
        </p:blipFill>
        <p:spPr bwMode="auto">
          <a:xfrm>
            <a:off x="3948113" y="1828800"/>
            <a:ext cx="1614487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4615" name="Picture 39" descr="http://www.princeton.edu/pr/mlk/images/mlk_mainpic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lum bright="-32000" contrast="-50000"/>
          </a:blip>
          <a:srcRect/>
          <a:stretch>
            <a:fillRect/>
          </a:stretch>
        </p:blipFill>
        <p:spPr bwMode="auto">
          <a:xfrm>
            <a:off x="5562600" y="1828800"/>
            <a:ext cx="1819275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4616" name="Picture 40" descr="http://holidays.bfn.org/lincoln/mille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66000" y="1828800"/>
            <a:ext cx="1778000" cy="2362200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19" name="Picture 2" descr="F:\sreeram\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43182"/>
            <a:ext cx="6048375" cy="11096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IN" sz="60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86050" y="3571876"/>
            <a:ext cx="6048375" cy="3000372"/>
          </a:xfrm>
        </p:spPr>
        <p:txBody>
          <a:bodyPr/>
          <a:lstStyle/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Care </a:t>
            </a:r>
          </a:p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Total Training Solutions-</a:t>
            </a:r>
          </a:p>
          <a:p>
            <a:pPr algn="r"/>
            <a:r>
              <a:rPr lang="en-US" dirty="0" smtClean="0"/>
              <a:t>Cochin-18</a:t>
            </a:r>
          </a:p>
          <a:p>
            <a:pPr algn="r"/>
            <a:r>
              <a:rPr lang="en-US" sz="3200" dirty="0" smtClean="0"/>
              <a:t>94460 </a:t>
            </a:r>
            <a:r>
              <a:rPr lang="en-US" sz="3200" dirty="0" smtClean="0"/>
              <a:t>30237</a:t>
            </a:r>
            <a:endParaRPr lang="en-US" sz="3200" dirty="0" smtClean="0"/>
          </a:p>
          <a:p>
            <a:pPr algn="r"/>
            <a:r>
              <a:rPr lang="en-US" sz="3200" dirty="0" smtClean="0"/>
              <a:t>Email: carehrd@gmail.com</a:t>
            </a:r>
            <a:endParaRPr lang="en-IN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2" name="AutoShape 6"/>
          <p:cNvSpPr>
            <a:spLocks noChangeArrowheads="1"/>
          </p:cNvSpPr>
          <p:nvPr/>
        </p:nvSpPr>
        <p:spPr bwMode="auto">
          <a:xfrm>
            <a:off x="762000" y="3886200"/>
            <a:ext cx="7772400" cy="2209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61861" name="AutoShape 5"/>
          <p:cNvSpPr>
            <a:spLocks noChangeArrowheads="1"/>
          </p:cNvSpPr>
          <p:nvPr/>
        </p:nvSpPr>
        <p:spPr bwMode="auto">
          <a:xfrm>
            <a:off x="762000" y="1447800"/>
            <a:ext cx="7772400" cy="2057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61858" name="Text Box 2"/>
          <p:cNvSpPr txBox="1">
            <a:spLocks noChangeArrowheads="1"/>
          </p:cNvSpPr>
          <p:nvPr/>
        </p:nvSpPr>
        <p:spPr bwMode="auto">
          <a:xfrm>
            <a:off x="2143108" y="785794"/>
            <a:ext cx="49552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2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What is Leadership ?</a:t>
            </a:r>
          </a:p>
        </p:txBody>
      </p:sp>
      <p:sp>
        <p:nvSpPr>
          <p:cNvPr id="761859" name="Text Box 3"/>
          <p:cNvSpPr txBox="1">
            <a:spLocks noChangeArrowheads="1"/>
          </p:cNvSpPr>
          <p:nvPr/>
        </p:nvSpPr>
        <p:spPr bwMode="auto">
          <a:xfrm>
            <a:off x="928662" y="1643050"/>
            <a:ext cx="76200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A leader articulates and embodies a vision and goals, and enables others to share and achieve them</a:t>
            </a:r>
          </a:p>
        </p:txBody>
      </p:sp>
      <p:sp>
        <p:nvSpPr>
          <p:cNvPr id="761860" name="Text Box 4"/>
          <p:cNvSpPr txBox="1">
            <a:spLocks noChangeArrowheads="1"/>
          </p:cNvSpPr>
          <p:nvPr/>
        </p:nvSpPr>
        <p:spPr bwMode="auto">
          <a:xfrm>
            <a:off x="1000100" y="3865321"/>
            <a:ext cx="7391400" cy="211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Leadership is a state of mind….leadership is about vision, spirit, and character; getting diverse individuals to work together as a team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90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0" y="376517"/>
            <a:ext cx="1969911" cy="312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993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itannic Bold" pitchFamily="34" charset="0"/>
              </a:rPr>
              <a:t>Influencers </a:t>
            </a:r>
            <a:endParaRPr lang="en-US" sz="48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5" name="Picture 4" descr="anand1.jp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43800" y="4495800"/>
            <a:ext cx="1346200" cy="214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JNehru.gif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1800" y="2362200"/>
            <a:ext cx="2192867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JRDTat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124200"/>
            <a:ext cx="1676400" cy="222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achin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18426">
            <a:off x="1574123" y="4769336"/>
            <a:ext cx="1676400" cy="191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vivekananda_centenary_color_poster_for_thumbnail.jpg"/>
          <p:cNvPicPr>
            <a:picLocks noChangeAspect="1"/>
          </p:cNvPicPr>
          <p:nvPr/>
        </p:nvPicPr>
        <p:blipFill>
          <a:blip r:embed="rId8"/>
          <a:srcRect b="12484"/>
          <a:stretch>
            <a:fillRect/>
          </a:stretch>
        </p:blipFill>
        <p:spPr>
          <a:xfrm>
            <a:off x="304800" y="337457"/>
            <a:ext cx="1981200" cy="2405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images2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05600" y="379396"/>
            <a:ext cx="1981200" cy="244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VSarabhai.gif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lum bright="10000" contrast="10000"/>
          </a:blip>
          <a:stretch>
            <a:fillRect/>
          </a:stretch>
        </p:blipFill>
        <p:spPr>
          <a:xfrm>
            <a:off x="355997" y="2590800"/>
            <a:ext cx="1596627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Bill GATE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55149">
            <a:off x="1711261" y="1925880"/>
            <a:ext cx="1371600" cy="145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SSGP5008.JPG"/>
          <p:cNvPicPr>
            <a:picLocks noChangeAspect="1"/>
          </p:cNvPicPr>
          <p:nvPr/>
        </p:nvPicPr>
        <p:blipFill>
          <a:blip r:embed="rId12"/>
          <a:srcRect l="37994" t="16347" b="22774"/>
          <a:stretch>
            <a:fillRect/>
          </a:stretch>
        </p:blipFill>
        <p:spPr>
          <a:xfrm rot="20558150">
            <a:off x="4536012" y="4394275"/>
            <a:ext cx="1676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0001.JPG"/>
          <p:cNvPicPr>
            <a:picLocks noChangeAspect="1"/>
          </p:cNvPicPr>
          <p:nvPr/>
        </p:nvPicPr>
        <p:blipFill>
          <a:blip r:embed="rId13"/>
          <a:srcRect l="45919" t="18367" r="15816" b="18367"/>
          <a:stretch>
            <a:fillRect/>
          </a:stretch>
        </p:blipFill>
        <p:spPr>
          <a:xfrm>
            <a:off x="304800" y="4648200"/>
            <a:ext cx="1415845" cy="175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Amithabh 0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4200" y="2667000"/>
            <a:ext cx="1636404" cy="1808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aish03.jpg"/>
          <p:cNvPicPr>
            <a:picLocks noChangeAspect="1"/>
          </p:cNvPicPr>
          <p:nvPr/>
        </p:nvPicPr>
        <p:blipFill>
          <a:blip r:embed="rId15"/>
          <a:srcRect l="8929" r="17857" b="15333"/>
          <a:stretch>
            <a:fillRect/>
          </a:stretch>
        </p:blipFill>
        <p:spPr>
          <a:xfrm rot="21305715">
            <a:off x="6109191" y="4475022"/>
            <a:ext cx="1388520" cy="215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ImageLoade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0519">
            <a:off x="3111319" y="4220533"/>
            <a:ext cx="1474799" cy="221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7" descr="Mohandas_Gandhi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48200" y="1371600"/>
            <a:ext cx="2438400" cy="3188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F:\sreeram\LOGO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Text Box 2"/>
          <p:cNvSpPr txBox="1">
            <a:spLocks noChangeArrowheads="1"/>
          </p:cNvSpPr>
          <p:nvPr/>
        </p:nvSpPr>
        <p:spPr bwMode="auto">
          <a:xfrm>
            <a:off x="357158" y="928670"/>
            <a:ext cx="8376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2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Elements of High Performing Leadership</a:t>
            </a:r>
          </a:p>
        </p:txBody>
      </p:sp>
      <p:sp>
        <p:nvSpPr>
          <p:cNvPr id="792588" name="AutoShape 12"/>
          <p:cNvSpPr>
            <a:spLocks noChangeArrowheads="1"/>
          </p:cNvSpPr>
          <p:nvPr/>
        </p:nvSpPr>
        <p:spPr bwMode="auto">
          <a:xfrm>
            <a:off x="457200" y="2133600"/>
            <a:ext cx="2743200" cy="17526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2587" name="Text Box 11"/>
          <p:cNvSpPr txBox="1">
            <a:spLocks noChangeArrowheads="1"/>
          </p:cNvSpPr>
          <p:nvPr/>
        </p:nvSpPr>
        <p:spPr bwMode="auto">
          <a:xfrm>
            <a:off x="609600" y="2362200"/>
            <a:ext cx="2514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Leader as Vision Creator</a:t>
            </a:r>
          </a:p>
        </p:txBody>
      </p:sp>
      <p:sp>
        <p:nvSpPr>
          <p:cNvPr id="792589" name="AutoShape 13"/>
          <p:cNvSpPr>
            <a:spLocks noChangeArrowheads="1"/>
          </p:cNvSpPr>
          <p:nvPr/>
        </p:nvSpPr>
        <p:spPr bwMode="auto">
          <a:xfrm>
            <a:off x="457200" y="3962400"/>
            <a:ext cx="2743200" cy="17526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2590" name="Text Box 14"/>
          <p:cNvSpPr txBox="1">
            <a:spLocks noChangeArrowheads="1"/>
          </p:cNvSpPr>
          <p:nvPr/>
        </p:nvSpPr>
        <p:spPr bwMode="auto">
          <a:xfrm>
            <a:off x="457200" y="4114800"/>
            <a:ext cx="2743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</a:t>
            </a:r>
          </a:p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Tasks Allocator</a:t>
            </a:r>
          </a:p>
        </p:txBody>
      </p:sp>
      <p:sp>
        <p:nvSpPr>
          <p:cNvPr id="792591" name="AutoShape 15"/>
          <p:cNvSpPr>
            <a:spLocks noChangeArrowheads="1"/>
          </p:cNvSpPr>
          <p:nvPr/>
        </p:nvSpPr>
        <p:spPr bwMode="auto">
          <a:xfrm>
            <a:off x="6096000" y="2133600"/>
            <a:ext cx="2743200" cy="17526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2592" name="Text Box 16"/>
          <p:cNvSpPr txBox="1">
            <a:spLocks noChangeArrowheads="1"/>
          </p:cNvSpPr>
          <p:nvPr/>
        </p:nvSpPr>
        <p:spPr bwMode="auto">
          <a:xfrm>
            <a:off x="6248400" y="2362200"/>
            <a:ext cx="2514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Leader as Team Builder</a:t>
            </a:r>
          </a:p>
        </p:txBody>
      </p:sp>
      <p:sp>
        <p:nvSpPr>
          <p:cNvPr id="792593" name="AutoShape 17"/>
          <p:cNvSpPr>
            <a:spLocks noChangeArrowheads="1"/>
          </p:cNvSpPr>
          <p:nvPr/>
        </p:nvSpPr>
        <p:spPr bwMode="auto">
          <a:xfrm>
            <a:off x="6096000" y="3962400"/>
            <a:ext cx="2743200" cy="17526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2594" name="Text Box 18"/>
          <p:cNvSpPr txBox="1">
            <a:spLocks noChangeArrowheads="1"/>
          </p:cNvSpPr>
          <p:nvPr/>
        </p:nvSpPr>
        <p:spPr bwMode="auto">
          <a:xfrm>
            <a:off x="6248400" y="4038600"/>
            <a:ext cx="25146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Motivation Stimulator</a:t>
            </a:r>
          </a:p>
        </p:txBody>
      </p:sp>
      <p:sp>
        <p:nvSpPr>
          <p:cNvPr id="792595" name="AutoShape 19"/>
          <p:cNvSpPr>
            <a:spLocks noChangeArrowheads="1"/>
          </p:cNvSpPr>
          <p:nvPr/>
        </p:nvSpPr>
        <p:spPr bwMode="auto">
          <a:xfrm>
            <a:off x="3276600" y="3962400"/>
            <a:ext cx="2743200" cy="17526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2596" name="Text Box 20"/>
          <p:cNvSpPr txBox="1">
            <a:spLocks noChangeArrowheads="1"/>
          </p:cNvSpPr>
          <p:nvPr/>
        </p:nvSpPr>
        <p:spPr bwMode="auto">
          <a:xfrm>
            <a:off x="3276600" y="4137025"/>
            <a:ext cx="2743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</a:t>
            </a:r>
          </a:p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People Developer</a:t>
            </a:r>
          </a:p>
        </p:txBody>
      </p:sp>
      <p:sp>
        <p:nvSpPr>
          <p:cNvPr id="792597" name="AutoShape 21"/>
          <p:cNvSpPr>
            <a:spLocks noChangeArrowheads="1"/>
          </p:cNvSpPr>
          <p:nvPr/>
        </p:nvSpPr>
        <p:spPr bwMode="auto">
          <a:xfrm>
            <a:off x="3276600" y="1447800"/>
            <a:ext cx="2743200" cy="1752600"/>
          </a:xfrm>
          <a:prstGeom prst="octagon">
            <a:avLst>
              <a:gd name="adj" fmla="val 2928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2598" name="Text Box 22"/>
          <p:cNvSpPr txBox="1">
            <a:spLocks noChangeArrowheads="1"/>
          </p:cNvSpPr>
          <p:nvPr/>
        </p:nvSpPr>
        <p:spPr bwMode="auto">
          <a:xfrm>
            <a:off x="3352800" y="1774825"/>
            <a:ext cx="26670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High Performing Leadership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6" name="Picture 2" descr="F:\sreeram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LEADER AGITATES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643998" cy="648787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AutoShape 2"/>
          <p:cNvSpPr>
            <a:spLocks noChangeArrowheads="1"/>
          </p:cNvSpPr>
          <p:nvPr/>
        </p:nvSpPr>
        <p:spPr bwMode="auto">
          <a:xfrm>
            <a:off x="4343400" y="1524000"/>
            <a:ext cx="1828800" cy="2667000"/>
          </a:xfrm>
          <a:prstGeom prst="homePlate">
            <a:avLst>
              <a:gd name="adj" fmla="val 25000"/>
            </a:avLst>
          </a:prstGeom>
          <a:solidFill>
            <a:srgbClr val="FFC000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6675" name="AutoShape 3"/>
          <p:cNvSpPr>
            <a:spLocks noChangeArrowheads="1"/>
          </p:cNvSpPr>
          <p:nvPr/>
        </p:nvSpPr>
        <p:spPr bwMode="auto">
          <a:xfrm>
            <a:off x="838200" y="1524000"/>
            <a:ext cx="1676400" cy="2667000"/>
          </a:xfrm>
          <a:prstGeom prst="homePlate">
            <a:avLst>
              <a:gd name="adj" fmla="val 25000"/>
            </a:avLst>
          </a:prstGeom>
          <a:solidFill>
            <a:srgbClr val="C00000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6676" name="Text Box 4"/>
          <p:cNvSpPr txBox="1">
            <a:spLocks noChangeArrowheads="1"/>
          </p:cNvSpPr>
          <p:nvPr/>
        </p:nvSpPr>
        <p:spPr bwMode="auto">
          <a:xfrm>
            <a:off x="2000232" y="785794"/>
            <a:ext cx="51593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2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Vision Creator</a:t>
            </a:r>
          </a:p>
        </p:txBody>
      </p:sp>
      <p:sp>
        <p:nvSpPr>
          <p:cNvPr id="796677" name="Text Box 5"/>
          <p:cNvSpPr txBox="1">
            <a:spLocks noChangeArrowheads="1"/>
          </p:cNvSpPr>
          <p:nvPr/>
        </p:nvSpPr>
        <p:spPr bwMode="auto">
          <a:xfrm>
            <a:off x="974725" y="1997075"/>
            <a:ext cx="1844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Creating Vision</a:t>
            </a:r>
          </a:p>
        </p:txBody>
      </p:sp>
      <p:sp>
        <p:nvSpPr>
          <p:cNvPr id="796678" name="AutoShape 6"/>
          <p:cNvSpPr>
            <a:spLocks noChangeArrowheads="1"/>
          </p:cNvSpPr>
          <p:nvPr/>
        </p:nvSpPr>
        <p:spPr bwMode="auto">
          <a:xfrm>
            <a:off x="2590800" y="1524000"/>
            <a:ext cx="1676400" cy="2667000"/>
          </a:xfrm>
          <a:prstGeom prst="homePlate">
            <a:avLst>
              <a:gd name="adj" fmla="val 25000"/>
            </a:avLst>
          </a:prstGeom>
          <a:solidFill>
            <a:srgbClr val="0066FF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6679" name="Text Box 7"/>
          <p:cNvSpPr txBox="1">
            <a:spLocks noChangeArrowheads="1"/>
          </p:cNvSpPr>
          <p:nvPr/>
        </p:nvSpPr>
        <p:spPr bwMode="auto">
          <a:xfrm>
            <a:off x="2727325" y="1997075"/>
            <a:ext cx="1616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Setting Goals</a:t>
            </a:r>
          </a:p>
        </p:txBody>
      </p:sp>
      <p:sp>
        <p:nvSpPr>
          <p:cNvPr id="796680" name="Text Box 8"/>
          <p:cNvSpPr txBox="1">
            <a:spLocks noChangeArrowheads="1"/>
          </p:cNvSpPr>
          <p:nvPr/>
        </p:nvSpPr>
        <p:spPr bwMode="auto">
          <a:xfrm>
            <a:off x="4343400" y="19812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Developing Action Plan</a:t>
            </a:r>
          </a:p>
        </p:txBody>
      </p:sp>
      <p:sp>
        <p:nvSpPr>
          <p:cNvPr id="796685" name="AutoShape 13"/>
          <p:cNvSpPr>
            <a:spLocks noChangeArrowheads="1"/>
          </p:cNvSpPr>
          <p:nvPr/>
        </p:nvSpPr>
        <p:spPr bwMode="auto">
          <a:xfrm>
            <a:off x="6248400" y="1524000"/>
            <a:ext cx="1828800" cy="2667000"/>
          </a:xfrm>
          <a:prstGeom prst="homePlate">
            <a:avLst>
              <a:gd name="adj" fmla="val 25000"/>
            </a:avLst>
          </a:prstGeom>
          <a:solidFill>
            <a:srgbClr val="7030A0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96686" name="Text Box 14"/>
          <p:cNvSpPr txBox="1">
            <a:spLocks noChangeArrowheads="1"/>
          </p:cNvSpPr>
          <p:nvPr/>
        </p:nvSpPr>
        <p:spPr bwMode="auto">
          <a:xfrm>
            <a:off x="6248400" y="1724025"/>
            <a:ext cx="1524000" cy="116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Monitoring Action Plan Execution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6143644"/>
            <a:ext cx="9144000" cy="714356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2" descr="F:\sreeram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LEADERSHIP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285728"/>
            <a:ext cx="8786874" cy="637097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90" name="AutoShape 34"/>
          <p:cNvSpPr>
            <a:spLocks noChangeArrowheads="1"/>
          </p:cNvSpPr>
          <p:nvPr/>
        </p:nvSpPr>
        <p:spPr bwMode="auto">
          <a:xfrm>
            <a:off x="6629400" y="2438400"/>
            <a:ext cx="838200" cy="609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FF3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3091" name="AutoShape 35"/>
          <p:cNvSpPr>
            <a:spLocks noChangeArrowheads="1"/>
          </p:cNvSpPr>
          <p:nvPr/>
        </p:nvSpPr>
        <p:spPr bwMode="auto">
          <a:xfrm>
            <a:off x="6096000" y="1447800"/>
            <a:ext cx="2438400" cy="990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3085" name="AutoShape 29"/>
          <p:cNvSpPr>
            <a:spLocks noChangeArrowheads="1"/>
          </p:cNvSpPr>
          <p:nvPr/>
        </p:nvSpPr>
        <p:spPr bwMode="auto">
          <a:xfrm>
            <a:off x="609600" y="3124200"/>
            <a:ext cx="7239000" cy="3505200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ln w="28575"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3084" name="AutoShape 28"/>
          <p:cNvSpPr>
            <a:spLocks noChangeArrowheads="1"/>
          </p:cNvSpPr>
          <p:nvPr/>
        </p:nvSpPr>
        <p:spPr bwMode="auto">
          <a:xfrm>
            <a:off x="228600" y="2286000"/>
            <a:ext cx="381000" cy="1905000"/>
          </a:xfrm>
          <a:prstGeom prst="curvedRightArrow">
            <a:avLst>
              <a:gd name="adj1" fmla="val 100000"/>
              <a:gd name="adj2" fmla="val 200000"/>
              <a:gd name="adj3" fmla="val 33333"/>
            </a:avLst>
          </a:prstGeom>
          <a:solidFill>
            <a:srgbClr val="CCFF3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3083" name="AutoShape 27"/>
          <p:cNvSpPr>
            <a:spLocks noChangeArrowheads="1"/>
          </p:cNvSpPr>
          <p:nvPr/>
        </p:nvSpPr>
        <p:spPr bwMode="auto">
          <a:xfrm>
            <a:off x="457200" y="1524000"/>
            <a:ext cx="3429000" cy="1447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3072" name="Text Box 16"/>
          <p:cNvSpPr txBox="1">
            <a:spLocks noChangeArrowheads="1"/>
          </p:cNvSpPr>
          <p:nvPr/>
        </p:nvSpPr>
        <p:spPr bwMode="auto">
          <a:xfrm>
            <a:off x="6400800" y="1676400"/>
            <a:ext cx="18446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Great Team</a:t>
            </a:r>
            <a:endParaRPr lang="en-US" sz="2200" kern="1200" noProof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813074" name="Text Box 18"/>
          <p:cNvSpPr txBox="1">
            <a:spLocks noChangeArrowheads="1"/>
          </p:cNvSpPr>
          <p:nvPr/>
        </p:nvSpPr>
        <p:spPr bwMode="auto">
          <a:xfrm>
            <a:off x="2214546" y="714356"/>
            <a:ext cx="49183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2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Leader as Team Builder</a:t>
            </a:r>
          </a:p>
        </p:txBody>
      </p:sp>
      <p:sp>
        <p:nvSpPr>
          <p:cNvPr id="813075" name="AutoShape 19"/>
          <p:cNvSpPr>
            <a:spLocks noChangeArrowheads="1"/>
          </p:cNvSpPr>
          <p:nvPr/>
        </p:nvSpPr>
        <p:spPr bwMode="auto">
          <a:xfrm>
            <a:off x="762000" y="3255963"/>
            <a:ext cx="3429000" cy="268763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 noProof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813076" name="Text Box 20"/>
          <p:cNvSpPr txBox="1">
            <a:spLocks noChangeArrowheads="1"/>
          </p:cNvSpPr>
          <p:nvPr/>
        </p:nvSpPr>
        <p:spPr bwMode="auto">
          <a:xfrm>
            <a:off x="990600" y="3581400"/>
            <a:ext cx="29876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Clear Goals</a:t>
            </a: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Clear measures of performance</a:t>
            </a: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Clear job roles</a:t>
            </a:r>
          </a:p>
        </p:txBody>
      </p:sp>
      <p:sp>
        <p:nvSpPr>
          <p:cNvPr id="813077" name="AutoShape 21"/>
          <p:cNvSpPr>
            <a:spLocks noChangeArrowheads="1"/>
          </p:cNvSpPr>
          <p:nvPr/>
        </p:nvSpPr>
        <p:spPr bwMode="auto">
          <a:xfrm>
            <a:off x="4267200" y="3255963"/>
            <a:ext cx="3429000" cy="2667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 noProof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813078" name="Text Box 22"/>
          <p:cNvSpPr txBox="1">
            <a:spLocks noChangeArrowheads="1"/>
          </p:cNvSpPr>
          <p:nvPr/>
        </p:nvSpPr>
        <p:spPr bwMode="auto">
          <a:xfrm>
            <a:off x="4495800" y="3481388"/>
            <a:ext cx="298767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Team identity and spirit</a:t>
            </a: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Sense of fun and enjoyment</a:t>
            </a:r>
          </a:p>
          <a:p>
            <a:pPr marL="457200" indent="-4572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Open and honest communication</a:t>
            </a:r>
          </a:p>
        </p:txBody>
      </p:sp>
      <p:sp>
        <p:nvSpPr>
          <p:cNvPr id="813079" name="Text Box 23"/>
          <p:cNvSpPr txBox="1">
            <a:spLocks noChangeArrowheads="1"/>
          </p:cNvSpPr>
          <p:nvPr/>
        </p:nvSpPr>
        <p:spPr bwMode="auto">
          <a:xfrm>
            <a:off x="1066800" y="6040438"/>
            <a:ext cx="2819400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Task</a:t>
            </a:r>
          </a:p>
        </p:txBody>
      </p: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4572000" y="6019800"/>
            <a:ext cx="2819400" cy="40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People</a:t>
            </a:r>
          </a:p>
        </p:txBody>
      </p:sp>
      <p:sp>
        <p:nvSpPr>
          <p:cNvPr id="813081" name="Text Box 25"/>
          <p:cNvSpPr txBox="1">
            <a:spLocks noChangeArrowheads="1"/>
          </p:cNvSpPr>
          <p:nvPr/>
        </p:nvSpPr>
        <p:spPr bwMode="auto">
          <a:xfrm>
            <a:off x="685800" y="1676400"/>
            <a:ext cx="2895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Effective Leaders develop and nurture……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6572272"/>
            <a:ext cx="9144000" cy="285728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sz="2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7" name="Picture 2" descr="F:\sreeram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5708" y="5898765"/>
            <a:ext cx="638292" cy="95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eat_Leaders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698</Words>
  <Application>Microsoft Office PowerPoint</Application>
  <PresentationFormat>On-screen Show (4:3)</PresentationFormat>
  <Paragraphs>141</Paragraphs>
  <Slides>28</Slides>
  <Notes>7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template</vt:lpstr>
      <vt:lpstr>Great_Leaders</vt:lpstr>
      <vt:lpstr>1_template</vt:lpstr>
      <vt:lpstr>Slide 1</vt:lpstr>
      <vt:lpstr>Slide 2</vt:lpstr>
      <vt:lpstr>Slide 3</vt:lpstr>
      <vt:lpstr>Influencers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Ask yourself</vt:lpstr>
      <vt:lpstr>Ask yourself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</dc:creator>
  <cp:lastModifiedBy>Care</cp:lastModifiedBy>
  <cp:revision>4</cp:revision>
  <dcterms:created xsi:type="dcterms:W3CDTF">2008-05-03T19:01:58Z</dcterms:created>
  <dcterms:modified xsi:type="dcterms:W3CDTF">2008-05-05T05:13:39Z</dcterms:modified>
</cp:coreProperties>
</file>