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71" r:id="rId2"/>
    <p:sldId id="272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3F1DBD"/>
    <a:srgbClr val="DAA600"/>
    <a:srgbClr val="E2AC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18" autoAdjust="0"/>
    <p:restoredTop sz="77957" autoAdjust="0"/>
  </p:normalViewPr>
  <p:slideViewPr>
    <p:cSldViewPr>
      <p:cViewPr varScale="1">
        <p:scale>
          <a:sx n="73" d="100"/>
          <a:sy n="73" d="100"/>
        </p:scale>
        <p:origin x="1690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D00294-8FEF-4600-84EB-3B0EFFA96F87}" type="datetimeFigureOut">
              <a:rPr lang="en-US" smtClean="0"/>
              <a:pPr/>
              <a:t>3/22/2022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F86CE3-CCFF-4BB7-89A4-AFA698F76FA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3/22/2022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54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3/22/2022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240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3/22/2022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171393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3/22/2022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3045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3/22/2022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826000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3/22/2022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0450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3/22/2022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7531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3/22/2022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340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3/22/2022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536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3/22/2022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329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3/22/2022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785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3/22/2022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525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3/22/2022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187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3/22/2022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709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3/22/2022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056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3/22/2022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396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8E562-1DE6-4B8D-81C4-952976C859BA}" type="datetimeFigureOut">
              <a:rPr lang="en-US" smtClean="0"/>
              <a:pPr/>
              <a:t>3/22/2022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42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sudaskannoth@gmail.co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171450"/>
            <a:ext cx="7696200" cy="6477000"/>
          </a:xfrm>
        </p:spPr>
        <p:txBody>
          <a:bodyPr>
            <a:noAutofit/>
          </a:bodyPr>
          <a:lstStyle/>
          <a:p>
            <a:pPr algn="l"/>
            <a:r>
              <a:rPr lang="en-US" sz="2800" b="1" i="1" dirty="0">
                <a:solidFill>
                  <a:srgbClr val="C00000"/>
                </a:solidFill>
              </a:rPr>
              <a:t>       </a:t>
            </a:r>
          </a:p>
          <a:p>
            <a:endParaRPr lang="en-US" sz="2800" dirty="0">
              <a:solidFill>
                <a:srgbClr val="C00000"/>
              </a:solidFill>
            </a:endParaRPr>
          </a:p>
          <a:p>
            <a:r>
              <a:rPr lang="en-US" sz="2800" dirty="0">
                <a:solidFill>
                  <a:srgbClr val="C00000"/>
                </a:solidFill>
              </a:rPr>
              <a:t>Two way communication</a:t>
            </a:r>
          </a:p>
          <a:p>
            <a:r>
              <a:rPr lang="en-US" sz="2800" dirty="0">
                <a:solidFill>
                  <a:srgbClr val="C00000"/>
                </a:solidFill>
              </a:rPr>
              <a:t>Effective communication </a:t>
            </a:r>
          </a:p>
          <a:p>
            <a:r>
              <a:rPr lang="en-US" sz="2800" dirty="0">
                <a:solidFill>
                  <a:srgbClr val="C00000"/>
                </a:solidFill>
              </a:rPr>
              <a:t>Anchoring position</a:t>
            </a:r>
          </a:p>
          <a:p>
            <a:r>
              <a:rPr lang="en-US" sz="2800" dirty="0">
                <a:solidFill>
                  <a:srgbClr val="C00000"/>
                </a:solidFill>
              </a:rPr>
              <a:t>More energy</a:t>
            </a:r>
          </a:p>
          <a:p>
            <a:r>
              <a:rPr lang="en-US" sz="2800" dirty="0">
                <a:solidFill>
                  <a:srgbClr val="C00000"/>
                </a:solidFill>
              </a:rPr>
              <a:t>Size of audience </a:t>
            </a:r>
          </a:p>
          <a:p>
            <a:r>
              <a:rPr lang="en-US" sz="2800" dirty="0">
                <a:solidFill>
                  <a:srgbClr val="C00000"/>
                </a:solidFill>
              </a:rPr>
              <a:t>Use methods and aids </a:t>
            </a:r>
          </a:p>
          <a:p>
            <a:r>
              <a:rPr lang="en-US" sz="2800" dirty="0">
                <a:solidFill>
                  <a:srgbClr val="C00000"/>
                </a:solidFill>
              </a:rPr>
              <a:t>Begin with end in mind </a:t>
            </a:r>
          </a:p>
          <a:p>
            <a:r>
              <a:rPr lang="en-US" sz="2800" dirty="0">
                <a:solidFill>
                  <a:srgbClr val="C00000"/>
                </a:solidFill>
              </a:rPr>
              <a:t>Role of facilitator</a:t>
            </a:r>
          </a:p>
          <a:p>
            <a:r>
              <a:rPr lang="en-US" sz="2800" dirty="0">
                <a:solidFill>
                  <a:srgbClr val="C00000"/>
                </a:solidFill>
              </a:rPr>
              <a:t>Behavioral change  </a:t>
            </a:r>
          </a:p>
        </p:txBody>
      </p:sp>
      <p:pic>
        <p:nvPicPr>
          <p:cNvPr id="4" name="Picture 3" descr="positive-commune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8600" y="5257800"/>
            <a:ext cx="1145097" cy="137160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676401" y="316468"/>
            <a:ext cx="6477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i="1" dirty="0">
                <a:solidFill>
                  <a:srgbClr val="0070C0"/>
                </a:solidFill>
              </a:rPr>
              <a:t>     Speaker Vs Trainer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9"/>
          <p:cNvSpPr>
            <a:spLocks noGrp="1" noChangeArrowheads="1"/>
          </p:cNvSpPr>
          <p:nvPr>
            <p:ph idx="1"/>
          </p:nvPr>
        </p:nvSpPr>
        <p:spPr>
          <a:xfrm>
            <a:off x="1143000" y="857250"/>
            <a:ext cx="6858000" cy="5143500"/>
          </a:xfrm>
          <a:prstGeom prst="ellipse">
            <a:avLst/>
          </a:prstGeom>
          <a:gradFill rotWithShape="0">
            <a:gsLst>
              <a:gs pos="0">
                <a:schemeClr val="hlink"/>
              </a:gs>
              <a:gs pos="100000">
                <a:schemeClr val="bg1"/>
              </a:gs>
            </a:gsLst>
            <a:lin ang="5400000" scaled="1"/>
          </a:gradFill>
          <a:ln>
            <a:solidFill>
              <a:schemeClr val="bg1"/>
            </a:solidFill>
          </a:ln>
        </p:spPr>
        <p:txBody>
          <a:bodyPr wrap="none" anchor="ctr"/>
          <a:lstStyle/>
          <a:p>
            <a:pPr algn="ctr">
              <a:buFont typeface="Arial" charset="0"/>
              <a:buNone/>
              <a:defRPr/>
            </a:pPr>
            <a:endParaRPr lang="en-US" sz="1800" kern="10" spc="540" dirty="0">
              <a:ln w="9525">
                <a:noFill/>
                <a:miter lim="800000"/>
                <a:headEnd/>
                <a:tailEnd/>
              </a:ln>
              <a:solidFill>
                <a:schemeClr val="bg1"/>
              </a:solidFill>
              <a:effectLst>
                <a:outerShdw dist="45791" dir="3378596" algn="ctr" rotWithShape="0">
                  <a:srgbClr val="4D4D4D"/>
                </a:outerShdw>
              </a:effectLst>
              <a:latin typeface="Arial Black"/>
            </a:endParaRPr>
          </a:p>
          <a:p>
            <a:pPr algn="ctr">
              <a:buFont typeface="Arial" charset="0"/>
              <a:buNone/>
              <a:defRPr/>
            </a:pPr>
            <a:r>
              <a:rPr lang="en-US" sz="1800" kern="10" spc="540" dirty="0">
                <a:ln w="9525">
                  <a:noFill/>
                  <a:miter lim="800000"/>
                  <a:headEnd/>
                  <a:tailEnd/>
                </a:ln>
                <a:solidFill>
                  <a:schemeClr val="bg1"/>
                </a:solidFill>
                <a:effectLst>
                  <a:outerShdw dist="45791" dir="3378596" algn="ctr" rotWithShape="0">
                    <a:srgbClr val="4D4D4D"/>
                  </a:outerShdw>
                </a:effectLst>
                <a:latin typeface="Arial Black"/>
              </a:rPr>
              <a:t>  </a:t>
            </a:r>
          </a:p>
          <a:p>
            <a:pPr algn="ctr">
              <a:buFont typeface="Arial" charset="0"/>
              <a:buNone/>
              <a:defRPr/>
            </a:pPr>
            <a:endParaRPr lang="en-US" sz="3000" b="1" dirty="0">
              <a:solidFill>
                <a:schemeClr val="accent2">
                  <a:lumMod val="60000"/>
                  <a:lumOff val="40000"/>
                </a:schemeClr>
              </a:solidFill>
              <a:latin typeface="Aharoni" pitchFamily="2" charset="-79"/>
              <a:cs typeface="Aharoni" pitchFamily="2" charset="-79"/>
            </a:endParaRPr>
          </a:p>
          <a:p>
            <a:pPr>
              <a:spcBef>
                <a:spcPct val="50000"/>
              </a:spcBef>
              <a:buFont typeface="Arial" charset="0"/>
              <a:buNone/>
              <a:defRPr/>
            </a:pPr>
            <a:r>
              <a:rPr lang="en-US" sz="3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Aharoni" pitchFamily="2" charset="-79"/>
                <a:cs typeface="Aharoni" pitchFamily="2" charset="-79"/>
              </a:rPr>
              <a:t>        </a:t>
            </a:r>
          </a:p>
          <a:p>
            <a:pPr>
              <a:spcBef>
                <a:spcPct val="50000"/>
              </a:spcBef>
              <a:buFont typeface="Arial" charset="0"/>
              <a:buNone/>
              <a:defRPr/>
            </a:pPr>
            <a:r>
              <a:rPr lang="en-US" sz="2700" b="1" dirty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	  </a:t>
            </a:r>
            <a:endParaRPr lang="en-US" sz="1800" kern="10" spc="540" dirty="0">
              <a:ln w="9525">
                <a:noFill/>
                <a:miter lim="800000"/>
                <a:headEnd/>
                <a:tailEnd/>
              </a:ln>
              <a:solidFill>
                <a:srgbClr val="FF0000"/>
              </a:solidFill>
              <a:effectLst>
                <a:outerShdw dist="45791" dir="3378596" algn="ctr" rotWithShape="0">
                  <a:srgbClr val="4D4D4D"/>
                </a:outerShdw>
              </a:effectLst>
              <a:latin typeface="Broadway" pitchFamily="8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12373" y="2676036"/>
            <a:ext cx="480721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5400" kern="10" spc="540" dirty="0">
                <a:ln w="9525">
                  <a:noFill/>
                  <a:miter lim="800000"/>
                  <a:headEnd/>
                  <a:tailEnd/>
                </a:ln>
                <a:solidFill>
                  <a:srgbClr val="92D050"/>
                </a:solidFill>
                <a:effectLst>
                  <a:outerShdw dist="45791" dir="3378596" algn="ctr" rotWithShape="0">
                    <a:srgbClr val="4D4D4D"/>
                  </a:outerShdw>
                </a:effectLst>
                <a:latin typeface="Arial Black"/>
                <a:cs typeface="Arial" charset="0"/>
              </a:rPr>
              <a:t>Thank You</a:t>
            </a:r>
            <a:endParaRPr lang="en-US" sz="5400" dirty="0">
              <a:solidFill>
                <a:srgbClr val="92D050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50344" y="1714500"/>
            <a:ext cx="3902030" cy="60016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300" b="1" dirty="0">
                <a:solidFill>
                  <a:srgbClr val="0070C0"/>
                </a:solidFill>
                <a:latin typeface="Broadway" panose="04040905080B02020502" pitchFamily="82" charset="0"/>
                <a:cs typeface="Aharoni" pitchFamily="2" charset="-79"/>
              </a:rPr>
              <a:t>SUDAS KANNOTH</a:t>
            </a:r>
            <a:endParaRPr lang="en-US" sz="3300" dirty="0">
              <a:solidFill>
                <a:srgbClr val="0070C0"/>
              </a:solidFill>
              <a:latin typeface="Broadway" panose="04040905080B02020502" pitchFamily="82" charset="0"/>
              <a:cs typeface="Arial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958458" y="2590800"/>
            <a:ext cx="5485797" cy="1400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 dirty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POSITIVE COMMUNE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3000" b="1" dirty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Soft skill training team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750345" y="3140784"/>
            <a:ext cx="3711144" cy="2446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</a:t>
            </a:r>
          </a:p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99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     </a:t>
            </a:r>
          </a:p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99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         </a:t>
            </a:r>
            <a:r>
              <a:rPr lang="en-US" b="1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  <a:hlinkClick r:id="rId2"/>
              </a:rPr>
              <a:t>sudaskannoth@gmail.co</a:t>
            </a:r>
            <a:r>
              <a:rPr lang="en-US" b="1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</a:t>
            </a:r>
          </a:p>
          <a:p>
            <a:pPr eaLnBrk="1" hangingPunct="1">
              <a:spcBef>
                <a:spcPct val="50000"/>
              </a:spcBef>
            </a:pPr>
            <a:r>
              <a:rPr lang="en-US" sz="3300" b="1" dirty="0">
                <a:solidFill>
                  <a:srgbClr val="92D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944  711  4001</a:t>
            </a:r>
            <a:endParaRPr lang="en-US" sz="2100" b="1" dirty="0">
              <a:solidFill>
                <a:srgbClr val="92D05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eaLnBrk="1" hangingPunct="1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16574735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5" grpId="0"/>
      <p:bldP spid="5" grpId="1"/>
      <p:bldP spid="6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745</TotalTime>
  <Words>51</Words>
  <Application>Microsoft Office PowerPoint</Application>
  <PresentationFormat>On-screen Show (4:3)</PresentationFormat>
  <Paragraphs>25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Aharoni</vt:lpstr>
      <vt:lpstr>Arial</vt:lpstr>
      <vt:lpstr>Arial Black</vt:lpstr>
      <vt:lpstr>Broadway</vt:lpstr>
      <vt:lpstr>Calibri</vt:lpstr>
      <vt:lpstr>Century Gothic</vt:lpstr>
      <vt:lpstr>Wingdings 3</vt:lpstr>
      <vt:lpstr>Wisp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PC ToTs</dc:title>
  <dc:creator>USER</dc:creator>
  <cp:lastModifiedBy>Administrator</cp:lastModifiedBy>
  <cp:revision>56</cp:revision>
  <dcterms:created xsi:type="dcterms:W3CDTF">2018-01-25T01:14:33Z</dcterms:created>
  <dcterms:modified xsi:type="dcterms:W3CDTF">2022-03-22T06:09:45Z</dcterms:modified>
</cp:coreProperties>
</file>