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3E98-E194-4763-B22D-1406CBCDDF58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99EA-50F3-453B-8BFA-548C5CA02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3E98-E194-4763-B22D-1406CBCDDF58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99EA-50F3-453B-8BFA-548C5CA02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3E98-E194-4763-B22D-1406CBCDDF58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99EA-50F3-453B-8BFA-548C5CA02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3E98-E194-4763-B22D-1406CBCDDF58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99EA-50F3-453B-8BFA-548C5CA02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3E98-E194-4763-B22D-1406CBCDDF58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99EA-50F3-453B-8BFA-548C5CA02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3E98-E194-4763-B22D-1406CBCDDF58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99EA-50F3-453B-8BFA-548C5CA02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3E98-E194-4763-B22D-1406CBCDDF58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99EA-50F3-453B-8BFA-548C5CA02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3E98-E194-4763-B22D-1406CBCDDF58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99EA-50F3-453B-8BFA-548C5CA02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3E98-E194-4763-B22D-1406CBCDDF58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99EA-50F3-453B-8BFA-548C5CA02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3E98-E194-4763-B22D-1406CBCDDF58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99EA-50F3-453B-8BFA-548C5CA02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3E98-E194-4763-B22D-1406CBCDDF58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99EA-50F3-453B-8BFA-548C5CA02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E3E98-E194-4763-B22D-1406CBCDDF58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699EA-50F3-453B-8BFA-548C5CA02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1295400"/>
            <a:ext cx="7772400" cy="762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73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3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73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3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73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3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n-US" sz="2700" b="1" spc="50" dirty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L-TTKarthika" pitchFamily="8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28800" y="838200"/>
            <a:ext cx="5168403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EGO </a:t>
            </a:r>
            <a:r>
              <a:rPr lang="en-US" sz="6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GRAM</a:t>
            </a:r>
            <a:endParaRPr lang="en-US" sz="6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89190" y="2967335"/>
            <a:ext cx="43656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00B0F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Questionnaire</a:t>
            </a:r>
            <a:endParaRPr lang="en-US" sz="5400" b="1" cap="none" spc="0" dirty="0">
              <a:ln w="11430"/>
              <a:solidFill>
                <a:srgbClr val="00B0F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8</a:t>
            </a:r>
            <a:r>
              <a:rPr lang="en-US" sz="4000" b="1" dirty="0" smtClean="0">
                <a:latin typeface="ML-TTKarthika" pitchFamily="82" charset="0"/>
              </a:rPr>
              <a:t>. [mÀ½n-I-aq-ey-§Ä </a:t>
            </a:r>
            <a:r>
              <a:rPr lang="en-US" sz="4000" b="1" dirty="0" err="1" smtClean="0">
                <a:latin typeface="ML-TTKarthika" pitchFamily="82" charset="0"/>
              </a:rPr>
              <a:t>apdpsI¸nSn</a:t>
            </a:r>
            <a:r>
              <a:rPr lang="en-US" sz="4000" b="1" dirty="0" smtClean="0">
                <a:latin typeface="ML-TTKarthika" pitchFamily="82" charset="0"/>
              </a:rPr>
              <a:t>-¡-W-</a:t>
            </a:r>
            <a:r>
              <a:rPr lang="en-US" sz="4000" b="1" dirty="0" err="1" smtClean="0">
                <a:latin typeface="ML-TTKarthika" pitchFamily="82" charset="0"/>
              </a:rPr>
              <a:t>sa¶p</a:t>
            </a:r>
            <a:r>
              <a:rPr lang="en-US" sz="4000" b="1" dirty="0" smtClean="0">
                <a:latin typeface="ML-TTKarthika" pitchFamily="82" charset="0"/>
              </a:rPr>
              <a:t> Rm³ ]d-</a:t>
            </a:r>
            <a:r>
              <a:rPr lang="en-US" sz="4000" b="1" dirty="0" err="1" smtClean="0">
                <a:latin typeface="ML-TTKarthika" pitchFamily="82" charset="0"/>
              </a:rPr>
              <a:t>bm</a:t>
            </a:r>
            <a:r>
              <a:rPr lang="en-US" sz="4000" b="1" dirty="0" smtClean="0">
                <a:latin typeface="ML-TTKarthika" pitchFamily="82" charset="0"/>
              </a:rPr>
              <a:t>-</a:t>
            </a:r>
            <a:r>
              <a:rPr lang="en-US" sz="4000" b="1" dirty="0" err="1" smtClean="0">
                <a:latin typeface="ML-TTKarthika" pitchFamily="82" charset="0"/>
              </a:rPr>
              <a:t>dp</a:t>
            </a:r>
            <a:r>
              <a:rPr lang="en-US" sz="4000" b="1" dirty="0" smtClean="0">
                <a:latin typeface="ML-TTKarthika" pitchFamily="82" charset="0"/>
              </a:rPr>
              <a:t>-­v.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5400" b="1" dirty="0" smtClean="0">
                <a:latin typeface="ML-TTKarthika" pitchFamily="82" charset="0"/>
              </a:rPr>
              <a:t/>
            </a:r>
            <a:br>
              <a:rPr lang="en-US" sz="5400" b="1" dirty="0" smtClean="0">
                <a:latin typeface="ML-TTKarthika" pitchFamily="82" charset="0"/>
              </a:rPr>
            </a:br>
            <a:r>
              <a:rPr lang="en-US" sz="4800" b="1" dirty="0" smtClean="0">
                <a:latin typeface="ML-TTKarthika" pitchFamily="82" charset="0"/>
              </a:rPr>
              <a:t/>
            </a:r>
            <a:br>
              <a:rPr lang="en-US" sz="48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9</a:t>
            </a:r>
            <a:r>
              <a:rPr lang="en-US" sz="4000" b="1" dirty="0" smtClean="0">
                <a:latin typeface="ML-TTKarthika" pitchFamily="82" charset="0"/>
              </a:rPr>
              <a:t>. </a:t>
            </a:r>
            <a:r>
              <a:rPr lang="en-US" sz="4000" b="1" dirty="0" err="1" smtClean="0">
                <a:latin typeface="ML-TTKarthika" pitchFamily="82" charset="0"/>
              </a:rPr>
              <a:t>Fsâ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hnIm</a:t>
            </a:r>
            <a:r>
              <a:rPr lang="en-US" sz="4000" b="1" dirty="0" smtClean="0">
                <a:latin typeface="ML-TTKarthika" pitchFamily="82" charset="0"/>
              </a:rPr>
              <a:t>-c-§Ä Rm³ </a:t>
            </a:r>
            <a:r>
              <a:rPr lang="en-US" sz="4000" b="1" dirty="0" err="1" smtClean="0">
                <a:latin typeface="ML-TTKarthika" pitchFamily="82" charset="0"/>
              </a:rPr>
              <a:t>ad¨p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shbv</a:t>
            </a:r>
            <a:r>
              <a:rPr lang="en-US" sz="4000" b="1" dirty="0" smtClean="0">
                <a:latin typeface="ML-TTKarthika" pitchFamily="82" charset="0"/>
              </a:rPr>
              <a:t> ¡m-</a:t>
            </a:r>
            <a:r>
              <a:rPr lang="en-US" sz="4000" b="1" dirty="0" err="1" smtClean="0">
                <a:latin typeface="ML-TTKarthika" pitchFamily="82" charset="0"/>
              </a:rPr>
              <a:t>dn</a:t>
            </a:r>
            <a:r>
              <a:rPr lang="en-US" sz="4000" b="1" dirty="0" smtClean="0">
                <a:latin typeface="ML-TTKarthika" pitchFamily="82" charset="0"/>
              </a:rPr>
              <a:t>-Ã.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5400" b="1" dirty="0" smtClean="0">
                <a:latin typeface="ML-TTKarthika" pitchFamily="82" charset="0"/>
              </a:rPr>
              <a:t/>
            </a:r>
            <a:br>
              <a:rPr lang="en-US" sz="54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10</a:t>
            </a:r>
            <a:r>
              <a:rPr lang="en-US" sz="4000" b="1" dirty="0" smtClean="0">
                <a:latin typeface="ML-TTKarthika" pitchFamily="82" charset="0"/>
              </a:rPr>
              <a:t>. </a:t>
            </a:r>
            <a:r>
              <a:rPr lang="en-US" sz="4000" b="1" dirty="0" err="1" smtClean="0">
                <a:latin typeface="ML-TTKarthika" pitchFamily="82" charset="0"/>
              </a:rPr>
              <a:t>BÀ¡pw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Hc</a:t>
            </a:r>
            <a:r>
              <a:rPr lang="en-US" sz="4000" b="1" dirty="0" smtClean="0">
                <a:latin typeface="ML-TTKarthika" pitchFamily="82" charset="0"/>
              </a:rPr>
              <a:t>-</a:t>
            </a:r>
            <a:r>
              <a:rPr lang="en-US" sz="4000" b="1" dirty="0" err="1" smtClean="0">
                <a:latin typeface="ML-TTKarthika" pitchFamily="82" charset="0"/>
              </a:rPr>
              <a:t>ku</a:t>
            </a:r>
            <a:r>
              <a:rPr lang="en-US" sz="4000" b="1" dirty="0" smtClean="0">
                <a:latin typeface="ML-TTKarthika" pitchFamily="82" charset="0"/>
              </a:rPr>
              <a:t>-I-</a:t>
            </a:r>
            <a:r>
              <a:rPr lang="en-US" sz="4000" b="1" dirty="0" err="1" smtClean="0">
                <a:latin typeface="ML-TTKarthika" pitchFamily="82" charset="0"/>
              </a:rPr>
              <a:t>cyhpw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D­m-Im</a:t>
            </a:r>
            <a:r>
              <a:rPr lang="en-US" sz="4000" b="1" dirty="0" smtClean="0">
                <a:latin typeface="ML-TTKarthika" pitchFamily="82" charset="0"/>
              </a:rPr>
              <a:t>¯ </a:t>
            </a:r>
            <a:r>
              <a:rPr lang="en-US" sz="4000" b="1" dirty="0" err="1" smtClean="0">
                <a:latin typeface="ML-TTKarthika" pitchFamily="82" charset="0"/>
              </a:rPr>
              <a:t>hn</a:t>
            </a:r>
            <a:r>
              <a:rPr lang="en-US" sz="4000" b="1" dirty="0" smtClean="0">
                <a:latin typeface="ML-TTKarthika" pitchFamily="82" charset="0"/>
              </a:rPr>
              <a:t>[-¯n-</a:t>
            </a:r>
            <a:r>
              <a:rPr lang="en-US" sz="4000" b="1" dirty="0" err="1" smtClean="0">
                <a:latin typeface="ML-TTKarthika" pitchFamily="82" charset="0"/>
              </a:rPr>
              <a:t>emWv</a:t>
            </a:r>
            <a:r>
              <a:rPr lang="en-US" sz="4000" b="1" dirty="0" smtClean="0">
                <a:latin typeface="ML-TTKarthika" pitchFamily="82" charset="0"/>
              </a:rPr>
              <a:t> Rm³ s]cp-am-</a:t>
            </a:r>
            <a:r>
              <a:rPr lang="en-US" sz="4000" b="1" dirty="0" err="1" smtClean="0">
                <a:latin typeface="ML-TTKarthika" pitchFamily="82" charset="0"/>
              </a:rPr>
              <a:t>dp</a:t>
            </a:r>
            <a:r>
              <a:rPr lang="en-US" sz="4000" b="1" dirty="0" smtClean="0">
                <a:latin typeface="ML-TTKarthika" pitchFamily="82" charset="0"/>
              </a:rPr>
              <a:t>-¶-Xv.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11</a:t>
            </a:r>
            <a:r>
              <a:rPr lang="en-US" sz="4000" b="1" dirty="0" smtClean="0">
                <a:latin typeface="ML-TTKarthika" pitchFamily="82" charset="0"/>
              </a:rPr>
              <a:t>. Rm³ ]e-</a:t>
            </a:r>
            <a:r>
              <a:rPr lang="en-US" sz="4000" b="1" dirty="0" err="1" smtClean="0">
                <a:latin typeface="ML-TTKarthika" pitchFamily="82" charset="0"/>
              </a:rPr>
              <a:t>t¸mgpw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t£m`n¨p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kwkm-cn</a:t>
            </a:r>
            <a:r>
              <a:rPr lang="en-US" sz="4000" b="1" dirty="0" smtClean="0">
                <a:latin typeface="ML-TTKarthika" pitchFamily="82" charset="0"/>
              </a:rPr>
              <a:t>-¡m-</a:t>
            </a:r>
            <a:r>
              <a:rPr lang="en-US" sz="4000" b="1" dirty="0" err="1" smtClean="0">
                <a:latin typeface="ML-TTKarthika" pitchFamily="82" charset="0"/>
              </a:rPr>
              <a:t>dp</a:t>
            </a:r>
            <a:r>
              <a:rPr lang="en-US" sz="4000" b="1" dirty="0" smtClean="0">
                <a:latin typeface="ML-TTKarthika" pitchFamily="82" charset="0"/>
              </a:rPr>
              <a:t>-­v.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</a:t>
            </a:r>
            <a:r>
              <a:rPr lang="en-US" sz="2400" b="1" dirty="0" smtClean="0">
                <a:latin typeface="ML-TTKarthika" pitchFamily="82" charset="0"/>
              </a:rPr>
              <a:t>,  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12</a:t>
            </a:r>
            <a:r>
              <a:rPr lang="en-US" sz="4000" b="1" dirty="0" smtClean="0">
                <a:latin typeface="ML-TTKarthika" pitchFamily="82" charset="0"/>
              </a:rPr>
              <a:t>. ]</a:t>
            </a:r>
            <a:r>
              <a:rPr lang="en-US" sz="4000" b="1" dirty="0" err="1" smtClean="0">
                <a:latin typeface="ML-TTKarthika" pitchFamily="82" charset="0"/>
              </a:rPr>
              <a:t>pXp-Xmbn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tPmen-bnÂ</a:t>
            </a:r>
            <a:r>
              <a:rPr lang="en-US" sz="4000" b="1" dirty="0" smtClean="0">
                <a:latin typeface="ML-TTKarthika" pitchFamily="82" charset="0"/>
              </a:rPr>
              <a:t> {]</a:t>
            </a:r>
            <a:r>
              <a:rPr lang="en-US" sz="4000" b="1" dirty="0" err="1" smtClean="0">
                <a:latin typeface="ML-TTKarthika" pitchFamily="82" charset="0"/>
              </a:rPr>
              <a:t>th</a:t>
            </a:r>
            <a:r>
              <a:rPr lang="en-US" sz="4000" b="1" dirty="0" smtClean="0">
                <a:latin typeface="ML-TTKarthika" pitchFamily="82" charset="0"/>
              </a:rPr>
              <a:t>-in-¡p-¶-</a:t>
            </a:r>
            <a:r>
              <a:rPr lang="en-US" sz="4000" b="1" dirty="0" err="1" smtClean="0">
                <a:latin typeface="ML-TTKarthika" pitchFamily="82" charset="0"/>
              </a:rPr>
              <a:t>hsc</a:t>
            </a:r>
            <a:r>
              <a:rPr lang="en-US" sz="4000" b="1" dirty="0" smtClean="0">
                <a:latin typeface="ML-TTKarthika" pitchFamily="82" charset="0"/>
              </a:rPr>
              <a:t> Rm³ </a:t>
            </a:r>
            <a:r>
              <a:rPr lang="en-US" sz="4000" b="1" dirty="0" err="1" smtClean="0">
                <a:latin typeface="ML-TTKarthika" pitchFamily="82" charset="0"/>
              </a:rPr>
              <a:t>FÃm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Imcy</a:t>
            </a:r>
            <a:r>
              <a:rPr lang="en-US" sz="4000" b="1" dirty="0" smtClean="0">
                <a:latin typeface="ML-TTKarthika" pitchFamily="82" charset="0"/>
              </a:rPr>
              <a:t>-§</a:t>
            </a:r>
            <a:r>
              <a:rPr lang="en-US" sz="4000" b="1" dirty="0" err="1" smtClean="0">
                <a:latin typeface="ML-TTKarthika" pitchFamily="82" charset="0"/>
              </a:rPr>
              <a:t>fpw</a:t>
            </a:r>
            <a:r>
              <a:rPr lang="en-US" sz="4000" b="1" dirty="0" smtClean="0">
                <a:latin typeface="ML-TTKarthika" pitchFamily="82" charset="0"/>
              </a:rPr>
              <a:t> ]</a:t>
            </a:r>
            <a:r>
              <a:rPr lang="en-US" sz="4000" b="1" dirty="0" err="1" smtClean="0">
                <a:latin typeface="ML-TTKarthika" pitchFamily="82" charset="0"/>
              </a:rPr>
              <a:t>dªp</a:t>
            </a:r>
            <a:r>
              <a:rPr lang="en-US" sz="4000" b="1" dirty="0" smtClean="0">
                <a:latin typeface="ML-TTKarthika" pitchFamily="82" charset="0"/>
              </a:rPr>
              <a:t> a\-</a:t>
            </a:r>
            <a:r>
              <a:rPr lang="en-US" sz="4000" b="1" dirty="0" err="1" smtClean="0">
                <a:latin typeface="ML-TTKarthika" pitchFamily="82" charset="0"/>
              </a:rPr>
              <a:t>Ên-em</a:t>
            </a:r>
            <a:r>
              <a:rPr lang="en-US" sz="4000" b="1" dirty="0" smtClean="0">
                <a:latin typeface="ML-TTKarthika" pitchFamily="82" charset="0"/>
              </a:rPr>
              <a:t>-¡m-</a:t>
            </a:r>
            <a:r>
              <a:rPr lang="en-US" sz="4000" b="1" dirty="0" err="1" smtClean="0">
                <a:latin typeface="ML-TTKarthika" pitchFamily="82" charset="0"/>
              </a:rPr>
              <a:t>dp</a:t>
            </a:r>
            <a:r>
              <a:rPr lang="en-US" sz="4000" b="1" dirty="0" smtClean="0">
                <a:latin typeface="ML-TTKarthika" pitchFamily="82" charset="0"/>
              </a:rPr>
              <a:t>-­v.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 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13.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Pohn</a:t>
            </a:r>
            <a:r>
              <a:rPr lang="en-US" sz="4000" b="1" dirty="0" smtClean="0">
                <a:latin typeface="ML-TTKarthika" pitchFamily="82" charset="0"/>
              </a:rPr>
              <a:t>-X-{]-iv\-§</a:t>
            </a:r>
            <a:r>
              <a:rPr lang="en-US" sz="4000" b="1" dirty="0" err="1" smtClean="0">
                <a:latin typeface="ML-TTKarthika" pitchFamily="82" charset="0"/>
              </a:rPr>
              <a:t>sf</a:t>
            </a:r>
            <a:r>
              <a:rPr lang="en-US" sz="4000" b="1" dirty="0" smtClean="0">
                <a:latin typeface="ML-TTKarthika" pitchFamily="82" charset="0"/>
              </a:rPr>
              <a:t> ka-\n-e-</a:t>
            </a:r>
            <a:r>
              <a:rPr lang="en-US" sz="4000" b="1" dirty="0" err="1" smtClean="0">
                <a:latin typeface="ML-TTKarthika" pitchFamily="82" charset="0"/>
              </a:rPr>
              <a:t>bnÂ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ho£n</a:t>
            </a:r>
            <a:r>
              <a:rPr lang="en-US" sz="4000" b="1" dirty="0" smtClean="0">
                <a:latin typeface="ML-TTKarthika" pitchFamily="82" charset="0"/>
              </a:rPr>
              <a:t>-¡m³ F\</a:t>
            </a:r>
            <a:r>
              <a:rPr lang="en-US" sz="4000" b="1" dirty="0" err="1" smtClean="0">
                <a:latin typeface="ML-TTKarthika" pitchFamily="82" charset="0"/>
              </a:rPr>
              <a:t>n¡p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Ign-bpw</a:t>
            </a:r>
            <a:r>
              <a:rPr lang="en-US" sz="4000" b="1" dirty="0" smtClean="0">
                <a:latin typeface="ML-TTKarthika" pitchFamily="82" charset="0"/>
              </a:rPr>
              <a:t>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14</a:t>
            </a:r>
            <a:r>
              <a:rPr lang="en-US" sz="4000" b="1" dirty="0" smtClean="0">
                <a:latin typeface="ML-TTKarthika" pitchFamily="82" charset="0"/>
              </a:rPr>
              <a:t>. </a:t>
            </a:r>
            <a:r>
              <a:rPr lang="en-US" sz="4000" b="1" dirty="0" err="1" smtClean="0">
                <a:latin typeface="ML-TTKarthika" pitchFamily="82" charset="0"/>
              </a:rPr>
              <a:t>Sn.-hn</a:t>
            </a:r>
            <a:r>
              <a:rPr lang="en-US" sz="4000" b="1" dirty="0" smtClean="0">
                <a:latin typeface="ML-TTKarthika" pitchFamily="82" charset="0"/>
              </a:rPr>
              <a:t>., </a:t>
            </a:r>
            <a:r>
              <a:rPr lang="en-US" sz="4000" b="1" dirty="0" err="1" smtClean="0">
                <a:latin typeface="ML-TTKarthika" pitchFamily="82" charset="0"/>
              </a:rPr>
              <a:t>kn</a:t>
            </a:r>
            <a:r>
              <a:rPr lang="en-US" sz="4000" b="1" dirty="0" smtClean="0">
                <a:latin typeface="ML-TTKarthika" pitchFamily="82" charset="0"/>
              </a:rPr>
              <a:t>\</a:t>
            </a:r>
            <a:r>
              <a:rPr lang="en-US" sz="4000" b="1" dirty="0" err="1" smtClean="0">
                <a:latin typeface="ML-TTKarthika" pitchFamily="82" charset="0"/>
              </a:rPr>
              <a:t>na</a:t>
            </a:r>
            <a:r>
              <a:rPr lang="en-US" sz="4000" b="1" dirty="0" smtClean="0">
                <a:latin typeface="ML-TTKarthika" pitchFamily="82" charset="0"/>
              </a:rPr>
              <a:t> Ch </a:t>
            </a:r>
            <a:r>
              <a:rPr lang="en-US" sz="4000" b="1" dirty="0" err="1" smtClean="0">
                <a:latin typeface="ML-TTKarthika" pitchFamily="82" charset="0"/>
              </a:rPr>
              <a:t>bph</a:t>
            </a:r>
            <a:r>
              <a:rPr lang="en-US" sz="4000" b="1" dirty="0" smtClean="0">
                <a:latin typeface="ML-TTKarthika" pitchFamily="82" charset="0"/>
              </a:rPr>
              <a:t>-X-e-</a:t>
            </a:r>
            <a:r>
              <a:rPr lang="en-US" sz="4000" b="1" dirty="0" err="1" smtClean="0">
                <a:latin typeface="ML-TTKarthika" pitchFamily="82" charset="0"/>
              </a:rPr>
              <a:t>ap</a:t>
            </a:r>
            <a:r>
              <a:rPr lang="en-US" sz="4000" b="1" dirty="0" smtClean="0">
                <a:latin typeface="ML-TTKarthika" pitchFamily="82" charset="0"/>
              </a:rPr>
              <a:t>-</a:t>
            </a:r>
            <a:r>
              <a:rPr lang="en-US" sz="4000" b="1" dirty="0" err="1" smtClean="0">
                <a:latin typeface="ML-TTKarthika" pitchFamily="82" charset="0"/>
              </a:rPr>
              <a:t>dsb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hgn-sX-än</a:t>
            </a:r>
            <a:r>
              <a:rPr lang="en-US" sz="4000" b="1" dirty="0" smtClean="0">
                <a:latin typeface="ML-TTKarthika" pitchFamily="82" charset="0"/>
              </a:rPr>
              <a:t>-¡p-¶p.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</a:t>
            </a:r>
            <a:r>
              <a:rPr lang="en-US" sz="2400" b="1" dirty="0" smtClean="0">
                <a:latin typeface="ML-TTKarthika" pitchFamily="82" charset="0"/>
              </a:rPr>
              <a:t>,  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1</a:t>
            </a:r>
            <a:r>
              <a:rPr lang="en-US" sz="4000" b="1" dirty="0" smtClean="0">
                <a:latin typeface="ML-TTKarthika" pitchFamily="82" charset="0"/>
              </a:rPr>
              <a:t>5. </a:t>
            </a:r>
            <a:r>
              <a:rPr lang="en-US" sz="4000" b="1" dirty="0" err="1" smtClean="0">
                <a:latin typeface="ML-TTKarthika" pitchFamily="82" charset="0"/>
              </a:rPr>
              <a:t>aqfn</a:t>
            </a:r>
            <a:r>
              <a:rPr lang="en-US" sz="4000" b="1" dirty="0" smtClean="0">
                <a:latin typeface="ML-TTKarthika" pitchFamily="82" charset="0"/>
              </a:rPr>
              <a:t>-¸m-«p-]</a:t>
            </a:r>
            <a:r>
              <a:rPr lang="en-US" sz="4000" b="1" dirty="0" err="1" smtClean="0">
                <a:latin typeface="ML-TTKarthika" pitchFamily="82" charset="0"/>
              </a:rPr>
              <a:t>mSn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Nne-t¸mÄ</a:t>
            </a:r>
            <a:r>
              <a:rPr lang="en-US" sz="4000" b="1" dirty="0" smtClean="0">
                <a:latin typeface="ML-TTKarthika" pitchFamily="82" charset="0"/>
              </a:rPr>
              <a:t> Rm³ \S-¡</a:t>
            </a:r>
            <a:r>
              <a:rPr lang="en-US" sz="4000" b="1" dirty="0" err="1" smtClean="0">
                <a:latin typeface="ML-TTKarthika" pitchFamily="82" charset="0"/>
              </a:rPr>
              <a:t>mdp­v</a:t>
            </a:r>
            <a:r>
              <a:rPr lang="en-US" sz="4000" b="1" dirty="0" smtClean="0">
                <a:latin typeface="ML-TTKarthika" pitchFamily="82" charset="0"/>
              </a:rPr>
              <a:t>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 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16</a:t>
            </a:r>
            <a:r>
              <a:rPr lang="en-US" sz="4000" b="1" dirty="0" smtClean="0">
                <a:latin typeface="ML-TTKarthika" pitchFamily="82" charset="0"/>
              </a:rPr>
              <a:t>. DÕ-h-§-</a:t>
            </a:r>
            <a:r>
              <a:rPr lang="en-US" sz="4000" b="1" dirty="0" err="1" smtClean="0">
                <a:latin typeface="ML-TTKarthika" pitchFamily="82" charset="0"/>
              </a:rPr>
              <a:t>fnepw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hncp</a:t>
            </a:r>
            <a:r>
              <a:rPr lang="en-US" sz="4000" b="1" dirty="0" smtClean="0">
                <a:latin typeface="ML-TTKarthika" pitchFamily="82" charset="0"/>
              </a:rPr>
              <a:t>-¶p-I-</a:t>
            </a:r>
            <a:r>
              <a:rPr lang="en-US" sz="4000" b="1" dirty="0" err="1" smtClean="0">
                <a:latin typeface="ML-TTKarthika" pitchFamily="82" charset="0"/>
              </a:rPr>
              <a:t>fnepw</a:t>
            </a:r>
            <a:r>
              <a:rPr lang="en-US" sz="4000" b="1" dirty="0" smtClean="0">
                <a:latin typeface="ML-TTKarthika" pitchFamily="82" charset="0"/>
              </a:rPr>
              <a:t> ]s¦-Sp-¡m³ Rm³ </a:t>
            </a:r>
            <a:r>
              <a:rPr lang="en-US" sz="4000" b="1" dirty="0" err="1" smtClean="0">
                <a:latin typeface="ML-TTKarthika" pitchFamily="82" charset="0"/>
              </a:rPr>
              <a:t>hfsc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CjvS</a:t>
            </a:r>
            <a:r>
              <a:rPr lang="en-US" sz="4000" b="1" dirty="0" smtClean="0">
                <a:latin typeface="ML-TTKarthika" pitchFamily="82" charset="0"/>
              </a:rPr>
              <a:t>-s¸-Sp-¶p.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 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17</a:t>
            </a:r>
            <a:r>
              <a:rPr lang="en-US" sz="4000" b="1" dirty="0" smtClean="0">
                <a:latin typeface="ML-TTKarthika" pitchFamily="82" charset="0"/>
              </a:rPr>
              <a:t>. A¨-</a:t>
            </a:r>
            <a:r>
              <a:rPr lang="en-US" sz="4000" b="1" dirty="0" err="1" smtClean="0">
                <a:latin typeface="ML-TTKarthika" pitchFamily="82" charset="0"/>
              </a:rPr>
              <a:t>S¡w</a:t>
            </a:r>
            <a:r>
              <a:rPr lang="en-US" sz="4000" b="1" dirty="0" smtClean="0">
                <a:latin typeface="ML-TTKarthika" pitchFamily="82" charset="0"/>
              </a:rPr>
              <a:t> ]men-¡p-¶-</a:t>
            </a:r>
            <a:r>
              <a:rPr lang="en-US" sz="4000" b="1" dirty="0" err="1" smtClean="0">
                <a:latin typeface="ML-TTKarthika" pitchFamily="82" charset="0"/>
              </a:rPr>
              <a:t>XnÂ</a:t>
            </a:r>
            <a:r>
              <a:rPr lang="en-US" sz="4000" b="1" dirty="0" smtClean="0">
                <a:latin typeface="ML-TTKarthika" pitchFamily="82" charset="0"/>
              </a:rPr>
              <a:t> Rm³ {i²m-ep-hm-Wv.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 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04800"/>
            <a:ext cx="8763000" cy="6096000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>
                <a:latin typeface="ML-TTKarthika" pitchFamily="82" charset="0"/>
              </a:rPr>
              <a:t/>
            </a:r>
            <a:br>
              <a:rPr lang="en-US" sz="2400" dirty="0" smtClean="0">
                <a:latin typeface="ML-TTKarthika" pitchFamily="82" charset="0"/>
              </a:rPr>
            </a:br>
            <a:r>
              <a:rPr lang="en-US" sz="4000" b="1" u="sng" dirty="0" smtClean="0">
                <a:solidFill>
                  <a:srgbClr val="7030A0"/>
                </a:solidFill>
                <a:latin typeface="ML-TTKarthika" pitchFamily="82" charset="0"/>
              </a:rPr>
              <a:t>\</a:t>
            </a:r>
            <a:r>
              <a:rPr lang="en-US" sz="4000" b="1" u="sng" dirty="0" err="1" smtClean="0">
                <a:solidFill>
                  <a:srgbClr val="7030A0"/>
                </a:solidFill>
                <a:latin typeface="ML-TTKarthika" pitchFamily="82" charset="0"/>
              </a:rPr>
              <a:t>nÀt±i</a:t>
            </a:r>
            <a:r>
              <a:rPr lang="en-US" sz="4000" b="1" u="sng" dirty="0" smtClean="0">
                <a:solidFill>
                  <a:srgbClr val="7030A0"/>
                </a:solidFill>
                <a:latin typeface="ML-TTKarthika" pitchFamily="82" charset="0"/>
              </a:rPr>
              <a:t>-§Ä</a:t>
            </a:r>
            <a:br>
              <a:rPr lang="en-US" sz="4000" b="1" u="sng" dirty="0" smtClean="0">
                <a:solidFill>
                  <a:srgbClr val="7030A0"/>
                </a:solidFill>
                <a:latin typeface="ML-TTKarthika" pitchFamily="82" charset="0"/>
              </a:rPr>
            </a:br>
            <a:r>
              <a:rPr lang="en-US" sz="3200" dirty="0" smtClean="0">
                <a:latin typeface="ML-TTKarthika" pitchFamily="82" charset="0"/>
              </a:rPr>
              <a:t/>
            </a:r>
            <a:br>
              <a:rPr lang="en-US" sz="3200" dirty="0" smtClean="0">
                <a:latin typeface="ML-TTKarthika" pitchFamily="82" charset="0"/>
              </a:rPr>
            </a:br>
            <a:r>
              <a:rPr lang="en-US" sz="3600" b="1" dirty="0" err="1" smtClean="0">
                <a:latin typeface="ML-TTKarthika" pitchFamily="82" charset="0"/>
              </a:rPr>
              <a:t>Hmtcm</a:t>
            </a:r>
            <a:r>
              <a:rPr lang="en-US" sz="3600" b="1" dirty="0" smtClean="0">
                <a:latin typeface="ML-TTKarthika" pitchFamily="82" charset="0"/>
              </a:rPr>
              <a:t> </a:t>
            </a:r>
            <a:r>
              <a:rPr lang="en-US" sz="3600" b="1" dirty="0" err="1" smtClean="0">
                <a:latin typeface="ML-TTKarthika" pitchFamily="82" charset="0"/>
              </a:rPr>
              <a:t>tNmZy</a:t>
            </a:r>
            <a:r>
              <a:rPr lang="en-US" sz="3600" b="1" dirty="0" smtClean="0">
                <a:latin typeface="ML-TTKarthika" pitchFamily="82" charset="0"/>
              </a:rPr>
              <a:t>-¯n\pw an¡-</a:t>
            </a:r>
            <a:r>
              <a:rPr lang="en-US" sz="3600" b="1" dirty="0" err="1" smtClean="0">
                <a:latin typeface="ML-TTKarthika" pitchFamily="82" charset="0"/>
              </a:rPr>
              <a:t>t¸mgpw</a:t>
            </a:r>
            <a:r>
              <a:rPr lang="en-US" sz="3600" b="1" dirty="0" smtClean="0">
                <a:latin typeface="ML-TTKarthika" pitchFamily="82" charset="0"/>
              </a:rPr>
              <a:t> -þ 2</a:t>
            </a:r>
            <a:r>
              <a:rPr lang="en-US" sz="3600" dirty="0" smtClean="0"/>
              <a:t>½, </a:t>
            </a:r>
            <a:r>
              <a:rPr lang="en-US" sz="3600" b="1" dirty="0" smtClean="0">
                <a:latin typeface="ML-TTKarthika" pitchFamily="82" charset="0"/>
              </a:rPr>
              <a:t>s]m </a:t>
            </a:r>
            <a:r>
              <a:rPr lang="en-US" sz="3600" b="1" dirty="0" err="1" smtClean="0">
                <a:latin typeface="ML-TTKarthika" pitchFamily="82" charset="0"/>
              </a:rPr>
              <a:t>Xp-hm-bn</a:t>
            </a:r>
            <a:r>
              <a:rPr lang="en-US" sz="3600" b="1" dirty="0" smtClean="0">
                <a:latin typeface="ML-TTKarthika" pitchFamily="82" charset="0"/>
              </a:rPr>
              <a:t> þ 2, </a:t>
            </a:r>
            <a:r>
              <a:rPr lang="en-US" sz="3600" b="1" dirty="0" err="1" smtClean="0">
                <a:latin typeface="ML-TTKarthika" pitchFamily="82" charset="0"/>
              </a:rPr>
              <a:t>Nne-t¸mÄ</a:t>
            </a:r>
            <a:r>
              <a:rPr lang="en-US" sz="3600" b="1" dirty="0" smtClean="0">
                <a:latin typeface="ML-TTKarthika" pitchFamily="82" charset="0"/>
              </a:rPr>
              <a:t> þ 1, </a:t>
            </a:r>
            <a:r>
              <a:rPr lang="en-US" sz="3600" b="1" dirty="0" err="1" smtClean="0">
                <a:latin typeface="ML-TTKarthika" pitchFamily="82" charset="0"/>
              </a:rPr>
              <a:t>icn</a:t>
            </a:r>
            <a:r>
              <a:rPr lang="en-US" sz="3600" b="1" dirty="0" smtClean="0">
                <a:latin typeface="ML-TTKarthika" pitchFamily="82" charset="0"/>
              </a:rPr>
              <a:t>-b-Ã þ 0, F ¶p \</a:t>
            </a:r>
            <a:r>
              <a:rPr lang="en-US" sz="3600" b="1" dirty="0" err="1" smtClean="0">
                <a:latin typeface="ML-TTKarthika" pitchFamily="82" charset="0"/>
              </a:rPr>
              <a:t>mep</a:t>
            </a:r>
            <a:r>
              <a:rPr lang="en-US" sz="3600" b="1" dirty="0" smtClean="0">
                <a:latin typeface="ML-TTKarthika" pitchFamily="82" charset="0"/>
              </a:rPr>
              <a:t> </a:t>
            </a:r>
            <a:r>
              <a:rPr lang="en-US" sz="3600" b="1" dirty="0" err="1" smtClean="0">
                <a:latin typeface="ML-TTKarthika" pitchFamily="82" charset="0"/>
              </a:rPr>
              <a:t>hn</a:t>
            </a:r>
            <a:r>
              <a:rPr lang="en-US" sz="3600" b="1" dirty="0" smtClean="0">
                <a:latin typeface="ML-TTKarthika" pitchFamily="82" charset="0"/>
              </a:rPr>
              <a:t>[-¯</a:t>
            </a:r>
            <a:r>
              <a:rPr lang="en-US" sz="3600" b="1" dirty="0" err="1" smtClean="0">
                <a:latin typeface="ML-TTKarthika" pitchFamily="82" charset="0"/>
              </a:rPr>
              <a:t>nÂ</a:t>
            </a:r>
            <a:r>
              <a:rPr lang="en-US" sz="3600" b="1" dirty="0" smtClean="0">
                <a:latin typeface="ML-TTKarthika" pitchFamily="82" charset="0"/>
              </a:rPr>
              <a:t> D¯-c-§-</a:t>
            </a:r>
            <a:r>
              <a:rPr lang="en-US" sz="3600" b="1" dirty="0" err="1" smtClean="0">
                <a:latin typeface="ML-TTKarthika" pitchFamily="82" charset="0"/>
              </a:rPr>
              <a:t>fp</a:t>
            </a:r>
            <a:r>
              <a:rPr lang="en-US" sz="3600" b="1" dirty="0" smtClean="0">
                <a:latin typeface="ML-TTKarthika" pitchFamily="82" charset="0"/>
              </a:rPr>
              <a:t>-­v, </a:t>
            </a:r>
            <a:r>
              <a:rPr lang="en-US" sz="3600" b="1" dirty="0" err="1" smtClean="0">
                <a:latin typeface="ML-TTKarthika" pitchFamily="82" charset="0"/>
              </a:rPr>
              <a:t>Hmtcm</a:t>
            </a:r>
            <a:r>
              <a:rPr lang="en-US" sz="3600" b="1" dirty="0" smtClean="0">
                <a:latin typeface="ML-TTKarthika" pitchFamily="82" charset="0"/>
              </a:rPr>
              <a:t>-¶n\pw </a:t>
            </a:r>
            <a:r>
              <a:rPr lang="en-US" sz="3600" b="1" dirty="0" err="1" smtClean="0">
                <a:latin typeface="ML-TTKarthika" pitchFamily="82" charset="0"/>
              </a:rPr>
              <a:t>amÀ¡p-Ifpw</a:t>
            </a:r>
            <a:r>
              <a:rPr lang="en-US" sz="3600" b="1" dirty="0" smtClean="0">
                <a:latin typeface="ML-TTKarthika" pitchFamily="82" charset="0"/>
              </a:rPr>
              <a:t> </a:t>
            </a:r>
            <a:r>
              <a:rPr lang="en-US" sz="3600" b="1" dirty="0" err="1" smtClean="0">
                <a:latin typeface="ML-TTKarthika" pitchFamily="82" charset="0"/>
              </a:rPr>
              <a:t>sImSp</a:t>
            </a:r>
            <a:r>
              <a:rPr lang="en-US" sz="3600" b="1" dirty="0" smtClean="0">
                <a:latin typeface="ML-TTKarthika" pitchFamily="82" charset="0"/>
              </a:rPr>
              <a:t>-¯n-</a:t>
            </a:r>
            <a:r>
              <a:rPr lang="en-US" sz="3600" b="1" dirty="0" err="1" smtClean="0">
                <a:latin typeface="ML-TTKarthika" pitchFamily="82" charset="0"/>
              </a:rPr>
              <a:t>cn</a:t>
            </a:r>
            <a:r>
              <a:rPr lang="en-US" sz="3600" b="1" dirty="0" smtClean="0">
                <a:latin typeface="ML-TTKarthika" pitchFamily="82" charset="0"/>
              </a:rPr>
              <a:t>-¡p-¶p. </a:t>
            </a:r>
            <a:r>
              <a:rPr lang="en-US" sz="3600" b="1" dirty="0" err="1" smtClean="0">
                <a:latin typeface="ML-TTKarthika" pitchFamily="82" charset="0"/>
              </a:rPr>
              <a:t>Hm</a:t>
            </a:r>
            <a:r>
              <a:rPr lang="en-US" sz="3600" b="1" dirty="0" smtClean="0">
                <a:latin typeface="ML-TTKarthika" pitchFamily="82" charset="0"/>
              </a:rPr>
              <a:t> </a:t>
            </a:r>
            <a:r>
              <a:rPr lang="en-US" sz="3600" b="1" dirty="0" err="1" smtClean="0">
                <a:latin typeface="ML-TTKarthika" pitchFamily="82" charset="0"/>
              </a:rPr>
              <a:t>tcm</a:t>
            </a:r>
            <a:r>
              <a:rPr lang="en-US" sz="3600" b="1" dirty="0" smtClean="0">
                <a:latin typeface="ML-TTKarthika" pitchFamily="82" charset="0"/>
              </a:rPr>
              <a:t> </a:t>
            </a:r>
            <a:r>
              <a:rPr lang="en-US" sz="3600" b="1" dirty="0" err="1" smtClean="0">
                <a:latin typeface="ML-TTKarthika" pitchFamily="82" charset="0"/>
              </a:rPr>
              <a:t>tNmZyhpw</a:t>
            </a:r>
            <a:r>
              <a:rPr lang="en-US" sz="3600" b="1" dirty="0" smtClean="0">
                <a:latin typeface="ML-TTKarthika" pitchFamily="82" charset="0"/>
              </a:rPr>
              <a:t> </a:t>
            </a:r>
            <a:r>
              <a:rPr lang="en-US" sz="3600" b="1" dirty="0" err="1" smtClean="0">
                <a:latin typeface="ML-TTKarthika" pitchFamily="82" charset="0"/>
              </a:rPr>
              <a:t>hmbn¨v</a:t>
            </a:r>
            <a:r>
              <a:rPr lang="en-US" sz="3600" b="1" dirty="0" smtClean="0">
                <a:latin typeface="ML-TTKarthika" pitchFamily="82" charset="0"/>
              </a:rPr>
              <a:t> 2</a:t>
            </a:r>
            <a:r>
              <a:rPr lang="en-US" sz="3600" dirty="0" smtClean="0"/>
              <a:t>½,  </a:t>
            </a:r>
            <a:r>
              <a:rPr lang="en-US" sz="3600" b="1" dirty="0" smtClean="0">
                <a:latin typeface="ML-TTKarthika" pitchFamily="82" charset="0"/>
              </a:rPr>
              <a:t>2,  1,  0  </a:t>
            </a:r>
            <a:r>
              <a:rPr lang="en-US" sz="3600" b="1" dirty="0" err="1" smtClean="0">
                <a:latin typeface="ML-TTKarthika" pitchFamily="82" charset="0"/>
              </a:rPr>
              <a:t>F¶o</a:t>
            </a:r>
            <a:r>
              <a:rPr lang="en-US" sz="3600" b="1" dirty="0" smtClean="0">
                <a:latin typeface="ML-TTKarthika" pitchFamily="82" charset="0"/>
              </a:rPr>
              <a:t> </a:t>
            </a:r>
            <a:r>
              <a:rPr lang="en-US" sz="3600" b="1" dirty="0" err="1" smtClean="0">
                <a:latin typeface="ML-TTKarthika" pitchFamily="82" charset="0"/>
              </a:rPr>
              <a:t>amÀ¡p</a:t>
            </a:r>
            <a:r>
              <a:rPr lang="en-US" sz="3600" b="1" dirty="0" smtClean="0">
                <a:latin typeface="ML-TTKarthika" pitchFamily="82" charset="0"/>
              </a:rPr>
              <a:t>-I-</a:t>
            </a:r>
            <a:r>
              <a:rPr lang="en-US" sz="3600" b="1" dirty="0" err="1" smtClean="0">
                <a:latin typeface="ML-TTKarthika" pitchFamily="82" charset="0"/>
              </a:rPr>
              <a:t>fnÂ</a:t>
            </a:r>
            <a:r>
              <a:rPr lang="en-US" sz="3600" b="1" dirty="0" smtClean="0">
                <a:latin typeface="ML-TTKarthika" pitchFamily="82" charset="0"/>
              </a:rPr>
              <a:t> </a:t>
            </a:r>
            <a:r>
              <a:rPr lang="en-US" sz="3600" b="1" dirty="0" err="1" smtClean="0">
                <a:latin typeface="ML-TTKarthika" pitchFamily="82" charset="0"/>
              </a:rPr>
              <a:t>GsX</a:t>
            </a:r>
            <a:r>
              <a:rPr lang="en-US" sz="3600" b="1" dirty="0" smtClean="0">
                <a:latin typeface="ML-TTKarthika" pitchFamily="82" charset="0"/>
              </a:rPr>
              <a:t>-¦</a:t>
            </a:r>
            <a:r>
              <a:rPr lang="en-US" sz="3600" b="1" dirty="0" err="1" smtClean="0">
                <a:latin typeface="ML-TTKarthika" pitchFamily="82" charset="0"/>
              </a:rPr>
              <a:t>nepw</a:t>
            </a:r>
            <a:r>
              <a:rPr lang="en-US" sz="3600" b="1" dirty="0" smtClean="0">
                <a:latin typeface="ML-TTKarthika" pitchFamily="82" charset="0"/>
              </a:rPr>
              <a:t> </a:t>
            </a:r>
            <a:r>
              <a:rPr lang="en-US" sz="3600" b="1" dirty="0" err="1" smtClean="0">
                <a:latin typeface="ML-TTKarthika" pitchFamily="82" charset="0"/>
              </a:rPr>
              <a:t>H¶v</a:t>
            </a:r>
            <a:r>
              <a:rPr lang="en-US" sz="3600" b="1" dirty="0" smtClean="0">
                <a:latin typeface="ML-TTKarthika" pitchFamily="82" charset="0"/>
              </a:rPr>
              <a:t> </a:t>
            </a:r>
            <a:r>
              <a:rPr lang="en-US" sz="3600" b="1" dirty="0" err="1" smtClean="0">
                <a:latin typeface="ML-TTKarthika" pitchFamily="82" charset="0"/>
              </a:rPr>
              <a:t>tNmZy</a:t>
            </a:r>
            <a:r>
              <a:rPr lang="en-US" sz="3600" b="1" dirty="0" smtClean="0">
                <a:latin typeface="ML-TTKarthika" pitchFamily="82" charset="0"/>
              </a:rPr>
              <a:t>-¯</a:t>
            </a:r>
            <a:r>
              <a:rPr lang="en-US" sz="3600" b="1" dirty="0" err="1" smtClean="0">
                <a:latin typeface="ML-TTKarthika" pitchFamily="82" charset="0"/>
              </a:rPr>
              <a:t>nsâ</a:t>
            </a:r>
            <a:r>
              <a:rPr lang="en-US" sz="3600" b="1" dirty="0" smtClean="0">
                <a:latin typeface="ML-TTKarthika" pitchFamily="82" charset="0"/>
              </a:rPr>
              <a:t> \¼dn-s\-</a:t>
            </a:r>
            <a:r>
              <a:rPr lang="en-US" sz="3600" b="1" dirty="0" err="1" smtClean="0">
                <a:latin typeface="ML-TTKarthika" pitchFamily="82" charset="0"/>
              </a:rPr>
              <a:t>Xnsc</a:t>
            </a:r>
            <a:r>
              <a:rPr lang="en-US" sz="3600" b="1" dirty="0" smtClean="0">
                <a:latin typeface="ML-TTKarthika" pitchFamily="82" charset="0"/>
              </a:rPr>
              <a:t> AS-</a:t>
            </a:r>
            <a:r>
              <a:rPr lang="en-US" sz="3600" b="1" dirty="0" err="1" smtClean="0">
                <a:latin typeface="ML-TTKarthika" pitchFamily="82" charset="0"/>
              </a:rPr>
              <a:t>bm</a:t>
            </a:r>
            <a:r>
              <a:rPr lang="en-US" sz="3600" b="1" dirty="0" smtClean="0">
                <a:latin typeface="ML-TTKarthika" pitchFamily="82" charset="0"/>
              </a:rPr>
              <a:t>-f-s¸-Sp-¯p-I.</a:t>
            </a: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18. </a:t>
            </a:r>
            <a:r>
              <a:rPr lang="en-US" sz="4000" b="1" dirty="0" err="1" smtClean="0">
                <a:latin typeface="ML-TTKarthika" pitchFamily="82" charset="0"/>
              </a:rPr>
              <a:t>kmaq-ly-t£a</a:t>
            </a:r>
            <a:r>
              <a:rPr lang="en-US" sz="4000" b="1" dirty="0" smtClean="0">
                <a:latin typeface="ML-TTKarthika" pitchFamily="82" charset="0"/>
              </a:rPr>
              <a:t> ]</a:t>
            </a:r>
            <a:r>
              <a:rPr lang="en-US" sz="4000" b="1" dirty="0" err="1" smtClean="0">
                <a:latin typeface="ML-TTKarthika" pitchFamily="82" charset="0"/>
              </a:rPr>
              <a:t>cn</a:t>
            </a:r>
            <a:r>
              <a:rPr lang="en-US" sz="4000" b="1" dirty="0" smtClean="0">
                <a:latin typeface="ML-TTKarthika" pitchFamily="82" charset="0"/>
              </a:rPr>
              <a:t>-]m-</a:t>
            </a:r>
            <a:r>
              <a:rPr lang="en-US" sz="4000" b="1" dirty="0" err="1" smtClean="0">
                <a:latin typeface="ML-TTKarthika" pitchFamily="82" charset="0"/>
              </a:rPr>
              <a:t>Sn</a:t>
            </a:r>
            <a:r>
              <a:rPr lang="en-US" sz="4000" b="1" dirty="0" smtClean="0">
                <a:latin typeface="ML-TTKarthika" pitchFamily="82" charset="0"/>
              </a:rPr>
              <a:t>-I-</a:t>
            </a:r>
            <a:r>
              <a:rPr lang="en-US" sz="4000" b="1" dirty="0" err="1" smtClean="0">
                <a:latin typeface="ML-TTKarthika" pitchFamily="82" charset="0"/>
              </a:rPr>
              <a:t>fnÂ</a:t>
            </a:r>
            <a:r>
              <a:rPr lang="en-US" sz="4000" b="1" dirty="0" smtClean="0">
                <a:latin typeface="ML-TTKarthika" pitchFamily="82" charset="0"/>
              </a:rPr>
              <a:t> Rm³ </a:t>
            </a:r>
            <a:r>
              <a:rPr lang="en-US" sz="4000" b="1" dirty="0" err="1" smtClean="0">
                <a:latin typeface="ML-TTKarthika" pitchFamily="82" charset="0"/>
              </a:rPr>
              <a:t>kPo</a:t>
            </a:r>
            <a:r>
              <a:rPr lang="en-US" sz="4000" b="1" dirty="0" smtClean="0">
                <a:latin typeface="ML-TTKarthika" pitchFamily="82" charset="0"/>
              </a:rPr>
              <a:t>-h-</a:t>
            </a:r>
            <a:r>
              <a:rPr lang="en-US" sz="4000" b="1" dirty="0" err="1" smtClean="0">
                <a:latin typeface="ML-TTKarthika" pitchFamily="82" charset="0"/>
              </a:rPr>
              <a:t>ambn</a:t>
            </a:r>
            <a:r>
              <a:rPr lang="en-US" sz="4000" b="1" dirty="0" smtClean="0">
                <a:latin typeface="ML-TTKarthika" pitchFamily="82" charset="0"/>
              </a:rPr>
              <a:t> ]s¦-Sp-¡p-¶p.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 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19</a:t>
            </a:r>
            <a:r>
              <a:rPr lang="en-US" sz="4000" b="1" dirty="0" smtClean="0">
                <a:latin typeface="ML-TTKarthika" pitchFamily="82" charset="0"/>
              </a:rPr>
              <a:t>. Fs¶ GÂ]n-¡p¶ </a:t>
            </a:r>
            <a:r>
              <a:rPr lang="en-US" sz="4000" b="1" dirty="0" err="1" smtClean="0">
                <a:latin typeface="ML-TTKarthika" pitchFamily="82" charset="0"/>
              </a:rPr>
              <a:t>tPmen-IfnÂ</a:t>
            </a:r>
            <a:r>
              <a:rPr lang="en-US" sz="4000" b="1" dirty="0" smtClean="0">
                <a:latin typeface="ML-TTKarthika" pitchFamily="82" charset="0"/>
              </a:rPr>
              <a:t> Rm³ </a:t>
            </a:r>
            <a:r>
              <a:rPr lang="en-US" sz="4000" b="1" dirty="0" err="1" smtClean="0">
                <a:latin typeface="ML-TTKarthika" pitchFamily="82" charset="0"/>
              </a:rPr>
              <a:t>kPo</a:t>
            </a:r>
            <a:r>
              <a:rPr lang="en-US" sz="4000" b="1" dirty="0" smtClean="0">
                <a:latin typeface="ML-TTKarthika" pitchFamily="82" charset="0"/>
              </a:rPr>
              <a:t>-h-</a:t>
            </a:r>
            <a:r>
              <a:rPr lang="en-US" sz="4000" b="1" dirty="0" err="1" smtClean="0">
                <a:latin typeface="ML-TTKarthika" pitchFamily="82" charset="0"/>
              </a:rPr>
              <a:t>ambn</a:t>
            </a:r>
            <a:r>
              <a:rPr lang="en-US" sz="4000" b="1" dirty="0" smtClean="0">
                <a:latin typeface="ML-TTKarthika" pitchFamily="82" charset="0"/>
              </a:rPr>
              <a:t> ]¦-Sp-¡p-¶p.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 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20</a:t>
            </a:r>
            <a:r>
              <a:rPr lang="en-US" sz="4000" b="1" dirty="0" smtClean="0">
                <a:latin typeface="ML-TTKarthika" pitchFamily="82" charset="0"/>
              </a:rPr>
              <a:t>. </a:t>
            </a:r>
            <a:r>
              <a:rPr lang="en-US" sz="4000" b="1" dirty="0" err="1" smtClean="0">
                <a:latin typeface="ML-TTKarthika" pitchFamily="82" charset="0"/>
              </a:rPr>
              <a:t>FÃm</a:t>
            </a:r>
            <a:r>
              <a:rPr lang="en-US" sz="4000" b="1" dirty="0" smtClean="0">
                <a:latin typeface="ML-TTKarthika" pitchFamily="82" charset="0"/>
              </a:rPr>
              <a:t>-</a:t>
            </a:r>
            <a:r>
              <a:rPr lang="en-US" sz="4000" b="1" dirty="0" err="1" smtClean="0">
                <a:latin typeface="ML-TTKarthika" pitchFamily="82" charset="0"/>
              </a:rPr>
              <a:t>Im</a:t>
            </a:r>
            <a:r>
              <a:rPr lang="en-US" sz="4000" b="1" dirty="0" smtClean="0">
                <a:latin typeface="ML-TTKarthika" pitchFamily="82" charset="0"/>
              </a:rPr>
              <a:t>-cy-§</a:t>
            </a:r>
            <a:r>
              <a:rPr lang="en-US" sz="4000" b="1" dirty="0" err="1" smtClean="0">
                <a:latin typeface="ML-TTKarthika" pitchFamily="82" charset="0"/>
              </a:rPr>
              <a:t>fpw</a:t>
            </a:r>
            <a:r>
              <a:rPr lang="en-US" sz="4000" b="1" dirty="0" smtClean="0">
                <a:latin typeface="ML-TTKarthika" pitchFamily="82" charset="0"/>
              </a:rPr>
              <a:t> Rm³ ap³Iq«n ¹m³ </a:t>
            </a:r>
            <a:r>
              <a:rPr lang="en-US" sz="4000" b="1" dirty="0" err="1" smtClean="0">
                <a:latin typeface="ML-TTKarthika" pitchFamily="82" charset="0"/>
              </a:rPr>
              <a:t>sN¿p</a:t>
            </a:r>
            <a:r>
              <a:rPr lang="en-US" sz="4000" b="1" dirty="0" smtClean="0">
                <a:latin typeface="ML-TTKarthika" pitchFamily="82" charset="0"/>
              </a:rPr>
              <a:t>-¶p.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 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21</a:t>
            </a:r>
            <a:r>
              <a:rPr lang="en-US" sz="4000" b="1" dirty="0" smtClean="0">
                <a:latin typeface="ML-TTKarthika" pitchFamily="82" charset="0"/>
              </a:rPr>
              <a:t>. </a:t>
            </a:r>
            <a:r>
              <a:rPr lang="en-US" sz="4000" b="1" dirty="0" err="1" smtClean="0">
                <a:latin typeface="ML-TTKarthika" pitchFamily="82" charset="0"/>
              </a:rPr>
              <a:t>Bcp-ambpw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H¯p</a:t>
            </a:r>
            <a:r>
              <a:rPr lang="en-US" sz="4000" b="1" dirty="0" smtClean="0">
                <a:latin typeface="ML-TTKarthika" pitchFamily="82" charset="0"/>
              </a:rPr>
              <a:t> t]mIm³ F\</a:t>
            </a:r>
            <a:r>
              <a:rPr lang="en-US" sz="4000" b="1" dirty="0" err="1" smtClean="0">
                <a:latin typeface="ML-TTKarthika" pitchFamily="82" charset="0"/>
              </a:rPr>
              <a:t>n¡v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Ign-bpw</a:t>
            </a:r>
            <a:r>
              <a:rPr lang="en-US" sz="4000" b="1" dirty="0" smtClean="0">
                <a:latin typeface="ML-TTKarthika" pitchFamily="82" charset="0"/>
              </a:rPr>
              <a:t>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 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22</a:t>
            </a:r>
            <a:r>
              <a:rPr lang="en-US" sz="4000" b="1" dirty="0" smtClean="0">
                <a:latin typeface="ML-TTKarthika" pitchFamily="82" charset="0"/>
              </a:rPr>
              <a:t>. </a:t>
            </a:r>
            <a:r>
              <a:rPr lang="en-US" sz="4000" b="1" dirty="0" err="1" smtClean="0">
                <a:latin typeface="ML-TTKarthika" pitchFamily="82" charset="0"/>
              </a:rPr>
              <a:t>Fsâ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kqlr</a:t>
            </a:r>
            <a:r>
              <a:rPr lang="en-US" sz="4000" b="1" dirty="0" smtClean="0">
                <a:latin typeface="ML-TTKarthika" pitchFamily="82" charset="0"/>
              </a:rPr>
              <a:t>-¯p-¡</a:t>
            </a:r>
            <a:r>
              <a:rPr lang="en-US" sz="4000" b="1" dirty="0" err="1" smtClean="0">
                <a:latin typeface="ML-TTKarthika" pitchFamily="82" charset="0"/>
              </a:rPr>
              <a:t>Ä¡v</a:t>
            </a:r>
            <a:r>
              <a:rPr lang="en-US" sz="4000" b="1" dirty="0" smtClean="0">
                <a:latin typeface="ML-TTKarthika" pitchFamily="82" charset="0"/>
              </a:rPr>
              <a:t> Rm³ </a:t>
            </a:r>
            <a:r>
              <a:rPr lang="en-US" sz="4000" b="1" dirty="0" err="1" smtClean="0">
                <a:latin typeface="ML-TTKarthika" pitchFamily="82" charset="0"/>
              </a:rPr>
              <a:t>apS</a:t>
            </a:r>
            <a:r>
              <a:rPr lang="en-US" sz="4000" b="1" dirty="0" smtClean="0">
                <a:latin typeface="ML-TTKarthika" pitchFamily="82" charset="0"/>
              </a:rPr>
              <a:t>-§</a:t>
            </a:r>
            <a:r>
              <a:rPr lang="en-US" sz="4000" b="1" dirty="0" err="1" smtClean="0">
                <a:latin typeface="ML-TTKarthika" pitchFamily="82" charset="0"/>
              </a:rPr>
              <a:t>msX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Biw</a:t>
            </a:r>
            <a:r>
              <a:rPr lang="en-US" sz="4000" b="1" dirty="0" smtClean="0">
                <a:latin typeface="ML-TTKarthika" pitchFamily="82" charset="0"/>
              </a:rPr>
              <a:t>-km-</a:t>
            </a:r>
            <a:r>
              <a:rPr lang="en-US" sz="4000" b="1" dirty="0" err="1" smtClean="0">
                <a:latin typeface="ML-TTKarthika" pitchFamily="82" charset="0"/>
              </a:rPr>
              <a:t>ImÀUp</a:t>
            </a:r>
            <a:r>
              <a:rPr lang="en-US" sz="4000" b="1" dirty="0" smtClean="0">
                <a:latin typeface="ML-TTKarthika" pitchFamily="82" charset="0"/>
              </a:rPr>
              <a:t>-IÄ </a:t>
            </a:r>
            <a:r>
              <a:rPr lang="en-US" sz="4000" b="1" dirty="0" err="1" smtClean="0">
                <a:latin typeface="ML-TTKarthika" pitchFamily="82" charset="0"/>
              </a:rPr>
              <a:t>Ab</a:t>
            </a:r>
            <a:r>
              <a:rPr lang="en-US" sz="4000" b="1" dirty="0" smtClean="0">
                <a:latin typeface="ML-TTKarthika" pitchFamily="82" charset="0"/>
              </a:rPr>
              <a:t>-</a:t>
            </a:r>
            <a:r>
              <a:rPr lang="en-US" sz="4000" b="1" dirty="0" err="1" smtClean="0">
                <a:latin typeface="ML-TTKarthika" pitchFamily="82" charset="0"/>
              </a:rPr>
              <a:t>bv¡m</a:t>
            </a:r>
            <a:r>
              <a:rPr lang="en-US" sz="4000" b="1" dirty="0" smtClean="0">
                <a:latin typeface="ML-TTKarthika" pitchFamily="82" charset="0"/>
              </a:rPr>
              <a:t>-</a:t>
            </a:r>
            <a:r>
              <a:rPr lang="en-US" sz="4000" b="1" dirty="0" err="1" smtClean="0">
                <a:latin typeface="ML-TTKarthika" pitchFamily="82" charset="0"/>
              </a:rPr>
              <a:t>dp</a:t>
            </a:r>
            <a:r>
              <a:rPr lang="en-US" sz="4000" b="1" dirty="0" smtClean="0">
                <a:latin typeface="ML-TTKarthika" pitchFamily="82" charset="0"/>
              </a:rPr>
              <a:t>-­v.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 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23</a:t>
            </a:r>
            <a:r>
              <a:rPr lang="en-US" sz="4000" b="1" dirty="0" smtClean="0">
                <a:latin typeface="ML-TTKarthika" pitchFamily="82" charset="0"/>
              </a:rPr>
              <a:t>. </a:t>
            </a:r>
            <a:r>
              <a:rPr lang="en-US" sz="4000" b="1" dirty="0" err="1" smtClean="0">
                <a:latin typeface="ML-TTKarthika" pitchFamily="82" charset="0"/>
              </a:rPr>
              <a:t>aäp</a:t>
            </a:r>
            <a:r>
              <a:rPr lang="en-US" sz="4000" b="1" dirty="0" smtClean="0">
                <a:latin typeface="ML-TTKarthika" pitchFamily="82" charset="0"/>
              </a:rPr>
              <a:t>-Å-h-</a:t>
            </a:r>
            <a:r>
              <a:rPr lang="en-US" sz="4000" b="1" dirty="0" err="1" smtClean="0">
                <a:latin typeface="ML-TTKarthika" pitchFamily="82" charset="0"/>
              </a:rPr>
              <a:t>cpsS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Bh-iy</a:t>
            </a:r>
            <a:r>
              <a:rPr lang="en-US" sz="4000" b="1" dirty="0" smtClean="0">
                <a:latin typeface="ML-TTKarthika" pitchFamily="82" charset="0"/>
              </a:rPr>
              <a:t>-§-</a:t>
            </a:r>
            <a:r>
              <a:rPr lang="en-US" sz="4000" b="1" dirty="0" err="1" smtClean="0">
                <a:latin typeface="ML-TTKarthika" pitchFamily="82" charset="0"/>
              </a:rPr>
              <a:t>fnÂ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Rm</a:t>
            </a:r>
            <a:r>
              <a:rPr lang="en-US" sz="4000" b="1" dirty="0" smtClean="0">
                <a:latin typeface="ML-TTKarthika" pitchFamily="82" charset="0"/>
              </a:rPr>
              <a:t>\-</a:t>
            </a:r>
            <a:r>
              <a:rPr lang="en-US" sz="4000" b="1" dirty="0" err="1" smtClean="0">
                <a:latin typeface="ML-TTKarthika" pitchFamily="82" charset="0"/>
              </a:rPr>
              <a:t>hsc</a:t>
            </a:r>
            <a:r>
              <a:rPr lang="en-US" sz="4000" b="1" dirty="0" smtClean="0">
                <a:latin typeface="ML-TTKarthika" pitchFamily="82" charset="0"/>
              </a:rPr>
              <a:t> AI-a-</a:t>
            </a:r>
            <a:r>
              <a:rPr lang="en-US" sz="4000" b="1" dirty="0" err="1" smtClean="0">
                <a:latin typeface="ML-TTKarthika" pitchFamily="82" charset="0"/>
              </a:rPr>
              <a:t>gnªp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kmlm-bn</a:t>
            </a:r>
            <a:r>
              <a:rPr lang="en-US" sz="4000" b="1" dirty="0" smtClean="0">
                <a:latin typeface="ML-TTKarthika" pitchFamily="82" charset="0"/>
              </a:rPr>
              <a:t>-¡m-</a:t>
            </a:r>
            <a:r>
              <a:rPr lang="en-US" sz="4000" b="1" dirty="0" err="1" smtClean="0">
                <a:latin typeface="ML-TTKarthika" pitchFamily="82" charset="0"/>
              </a:rPr>
              <a:t>dp</a:t>
            </a:r>
            <a:r>
              <a:rPr lang="en-US" sz="4000" b="1" dirty="0" smtClean="0">
                <a:latin typeface="ML-TTKarthika" pitchFamily="82" charset="0"/>
              </a:rPr>
              <a:t>-­v.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 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24</a:t>
            </a:r>
            <a:r>
              <a:rPr lang="en-US" sz="4000" b="1" dirty="0" smtClean="0">
                <a:latin typeface="ML-TTKarthika" pitchFamily="82" charset="0"/>
              </a:rPr>
              <a:t>. </a:t>
            </a:r>
            <a:r>
              <a:rPr lang="en-US" sz="4000" b="1" dirty="0" err="1" smtClean="0">
                <a:latin typeface="ML-TTKarthika" pitchFamily="82" charset="0"/>
              </a:rPr>
              <a:t>Fsâ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kl</a:t>
            </a:r>
            <a:r>
              <a:rPr lang="en-US" sz="4000" b="1" dirty="0" smtClean="0">
                <a:latin typeface="ML-TTKarthika" pitchFamily="82" charset="0"/>
              </a:rPr>
              <a:t>-{]-</a:t>
            </a:r>
            <a:r>
              <a:rPr lang="en-US" sz="4000" b="1" dirty="0" err="1" smtClean="0">
                <a:latin typeface="ML-TTKarthika" pitchFamily="82" charset="0"/>
              </a:rPr>
              <a:t>hÀ</a:t>
            </a:r>
            <a:r>
              <a:rPr lang="en-US" sz="4000" b="1" dirty="0" smtClean="0">
                <a:latin typeface="ML-TTKarthika" pitchFamily="82" charset="0"/>
              </a:rPr>
              <a:t>¯-IÀ ]e </a:t>
            </a:r>
            <a:r>
              <a:rPr lang="en-US" sz="4000" b="1" dirty="0" err="1" smtClean="0">
                <a:latin typeface="ML-TTKarthika" pitchFamily="82" charset="0"/>
              </a:rPr>
              <a:t>Imcy</a:t>
            </a:r>
            <a:r>
              <a:rPr lang="en-US" sz="4000" b="1" dirty="0" smtClean="0">
                <a:latin typeface="ML-TTKarthika" pitchFamily="82" charset="0"/>
              </a:rPr>
              <a:t>-§-</a:t>
            </a:r>
            <a:r>
              <a:rPr lang="en-US" sz="4000" b="1" dirty="0" err="1" smtClean="0">
                <a:latin typeface="ML-TTKarthika" pitchFamily="82" charset="0"/>
              </a:rPr>
              <a:t>fnepw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Fsâ</a:t>
            </a:r>
            <a:r>
              <a:rPr lang="en-US" sz="4000" b="1" dirty="0" smtClean="0">
                <a:latin typeface="ML-TTKarthika" pitchFamily="82" charset="0"/>
              </a:rPr>
              <a:t> D]-</a:t>
            </a:r>
            <a:r>
              <a:rPr lang="en-US" sz="4000" b="1" dirty="0" err="1" smtClean="0">
                <a:latin typeface="ML-TTKarthika" pitchFamily="82" charset="0"/>
              </a:rPr>
              <a:t>tZiw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kzoI-cn</a:t>
            </a:r>
            <a:r>
              <a:rPr lang="en-US" sz="4000" b="1" dirty="0" smtClean="0">
                <a:latin typeface="ML-TTKarthika" pitchFamily="82" charset="0"/>
              </a:rPr>
              <a:t>-¡m-</a:t>
            </a:r>
            <a:r>
              <a:rPr lang="en-US" sz="4000" b="1" dirty="0" err="1" smtClean="0">
                <a:latin typeface="ML-TTKarthika" pitchFamily="82" charset="0"/>
              </a:rPr>
              <a:t>dp</a:t>
            </a:r>
            <a:r>
              <a:rPr lang="en-US" sz="4000" b="1" dirty="0" smtClean="0">
                <a:latin typeface="ML-TTKarthika" pitchFamily="82" charset="0"/>
              </a:rPr>
              <a:t>-­v.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 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2</a:t>
            </a:r>
            <a:r>
              <a:rPr lang="en-US" sz="4000" b="1" dirty="0" smtClean="0">
                <a:latin typeface="ML-TTKarthika" pitchFamily="82" charset="0"/>
              </a:rPr>
              <a:t>5. F{X </a:t>
            </a:r>
            <a:r>
              <a:rPr lang="en-US" sz="4000" b="1" dirty="0" err="1" smtClean="0">
                <a:latin typeface="ML-TTKarthika" pitchFamily="82" charset="0"/>
              </a:rPr>
              <a:t>apjn</a:t>
            </a:r>
            <a:r>
              <a:rPr lang="en-US" sz="4000" b="1" dirty="0" smtClean="0">
                <a:latin typeface="ML-TTKarthika" pitchFamily="82" charset="0"/>
              </a:rPr>
              <a:t>-¸³ </a:t>
            </a:r>
            <a:r>
              <a:rPr lang="en-US" sz="4000" b="1" dirty="0" err="1" smtClean="0">
                <a:latin typeface="ML-TTKarthika" pitchFamily="82" charset="0"/>
              </a:rPr>
              <a:t>tPmenbpw</a:t>
            </a:r>
            <a:r>
              <a:rPr lang="en-US" sz="4000" b="1" dirty="0" smtClean="0">
                <a:latin typeface="ML-TTKarthika" pitchFamily="82" charset="0"/>
              </a:rPr>
              <a:t> ck-I-c-am-¡p-hm³ </a:t>
            </a:r>
            <a:r>
              <a:rPr lang="en-US" sz="4000" b="1" dirty="0" err="1" smtClean="0">
                <a:latin typeface="ML-TTKarthika" pitchFamily="82" charset="0"/>
              </a:rPr>
              <a:t>Ign-bpw</a:t>
            </a:r>
            <a:r>
              <a:rPr lang="en-US" sz="4000" b="1" dirty="0" smtClean="0">
                <a:latin typeface="ML-TTKarthika" pitchFamily="82" charset="0"/>
              </a:rPr>
              <a:t>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 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</a:t>
            </a: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26</a:t>
            </a:r>
            <a:r>
              <a:rPr lang="en-US" sz="4000" b="1" dirty="0" smtClean="0">
                <a:latin typeface="ML-TTKarthika" pitchFamily="82" charset="0"/>
              </a:rPr>
              <a:t>. \</a:t>
            </a:r>
            <a:r>
              <a:rPr lang="en-US" sz="4000" b="1" dirty="0" err="1" smtClean="0">
                <a:latin typeface="ML-TTKarthika" pitchFamily="82" charset="0"/>
              </a:rPr>
              <a:t>bn</a:t>
            </a:r>
            <a:r>
              <a:rPr lang="en-US" sz="4000" b="1" dirty="0" smtClean="0">
                <a:latin typeface="ML-TTKarthika" pitchFamily="82" charset="0"/>
              </a:rPr>
              <a:t>-¡-s¸-Sp-¶-</a:t>
            </a:r>
            <a:r>
              <a:rPr lang="en-US" sz="4000" b="1" dirty="0" err="1" smtClean="0">
                <a:latin typeface="ML-TTKarthika" pitchFamily="82" charset="0"/>
              </a:rPr>
              <a:t>Xn</a:t>
            </a:r>
            <a:r>
              <a:rPr lang="en-US" sz="4000" b="1" dirty="0" smtClean="0">
                <a:latin typeface="ML-TTKarthika" pitchFamily="82" charset="0"/>
              </a:rPr>
              <a:t>-s\-¡</a:t>
            </a:r>
            <a:r>
              <a:rPr lang="en-US" sz="4000" b="1" dirty="0" err="1" smtClean="0">
                <a:latin typeface="ML-TTKarthika" pitchFamily="82" charset="0"/>
              </a:rPr>
              <a:t>mÄ</a:t>
            </a:r>
            <a:r>
              <a:rPr lang="en-US" sz="4000" b="1" dirty="0" smtClean="0">
                <a:latin typeface="ML-TTKarthika" pitchFamily="82" charset="0"/>
              </a:rPr>
              <a:t> \</a:t>
            </a:r>
            <a:r>
              <a:rPr lang="en-US" sz="4000" b="1" dirty="0" err="1" smtClean="0">
                <a:latin typeface="ML-TTKarthika" pitchFamily="82" charset="0"/>
              </a:rPr>
              <a:t>bn</a:t>
            </a:r>
            <a:r>
              <a:rPr lang="en-US" sz="4000" b="1" dirty="0" smtClean="0">
                <a:latin typeface="ML-TTKarthika" pitchFamily="82" charset="0"/>
              </a:rPr>
              <a:t>-¡m-\</a:t>
            </a:r>
            <a:r>
              <a:rPr lang="en-US" sz="4000" b="1" dirty="0" err="1" smtClean="0">
                <a:latin typeface="ML-TTKarthika" pitchFamily="82" charset="0"/>
              </a:rPr>
              <a:t>mWv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Rm</a:t>
            </a:r>
            <a:r>
              <a:rPr lang="en-US" sz="4000" b="1" dirty="0" smtClean="0">
                <a:latin typeface="ML-TTKarthika" pitchFamily="82" charset="0"/>
              </a:rPr>
              <a:t>\n-</a:t>
            </a:r>
            <a:r>
              <a:rPr lang="en-US" sz="4000" b="1" dirty="0" err="1" smtClean="0">
                <a:latin typeface="ML-TTKarthika" pitchFamily="82" charset="0"/>
              </a:rPr>
              <a:t>jvS</a:t>
            </a:r>
            <a:r>
              <a:rPr lang="en-US" sz="4000" b="1" dirty="0" smtClean="0">
                <a:latin typeface="ML-TTKarthika" pitchFamily="82" charset="0"/>
              </a:rPr>
              <a:t>-s¸-Sp-¶-Xv.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 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04800"/>
            <a:ext cx="89154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3600" dirty="0" smtClean="0">
                <a:latin typeface="ML-TTKarthika" pitchFamily="82" charset="0"/>
              </a:rPr>
              <a:t>27</a:t>
            </a:r>
            <a:r>
              <a:rPr lang="en-US" sz="3600" b="1" dirty="0" smtClean="0">
                <a:latin typeface="ML-TTKarthika" pitchFamily="82" charset="0"/>
              </a:rPr>
              <a:t>. </a:t>
            </a:r>
            <a:r>
              <a:rPr lang="en-US" sz="3600" b="1" dirty="0" err="1" smtClean="0">
                <a:latin typeface="ML-TTKarthika" pitchFamily="82" charset="0"/>
              </a:rPr>
              <a:t>Fsâ</a:t>
            </a:r>
            <a:r>
              <a:rPr lang="en-US" sz="3600" b="1" dirty="0" smtClean="0">
                <a:latin typeface="ML-TTKarthika" pitchFamily="82" charset="0"/>
              </a:rPr>
              <a:t> </a:t>
            </a:r>
            <a:r>
              <a:rPr lang="en-US" sz="3600" b="1" dirty="0" err="1" smtClean="0">
                <a:latin typeface="ML-TTKarthika" pitchFamily="82" charset="0"/>
              </a:rPr>
              <a:t>Ip«n</a:t>
            </a:r>
            <a:r>
              <a:rPr lang="en-US" sz="3600" b="1" dirty="0" smtClean="0">
                <a:latin typeface="ML-TTKarthika" pitchFamily="82" charset="0"/>
              </a:rPr>
              <a:t>-I-</a:t>
            </a:r>
            <a:r>
              <a:rPr lang="en-US" sz="3600" b="1" dirty="0" err="1" smtClean="0">
                <a:latin typeface="ML-TTKarthika" pitchFamily="82" charset="0"/>
              </a:rPr>
              <a:t>fp</a:t>
            </a:r>
            <a:r>
              <a:rPr lang="en-US" sz="3600" b="1" dirty="0" smtClean="0">
                <a:latin typeface="ML-TTKarthika" pitchFamily="82" charset="0"/>
              </a:rPr>
              <a:t>-</a:t>
            </a:r>
            <a:r>
              <a:rPr lang="en-US" sz="3600" b="1" dirty="0" err="1" smtClean="0">
                <a:latin typeface="ML-TTKarthika" pitchFamily="82" charset="0"/>
              </a:rPr>
              <a:t>sam</a:t>
            </a:r>
            <a:r>
              <a:rPr lang="en-US" sz="3600" b="1" dirty="0" smtClean="0">
                <a:latin typeface="ML-TTKarthika" pitchFamily="82" charset="0"/>
              </a:rPr>
              <a:t>-¯v, </a:t>
            </a:r>
            <a:r>
              <a:rPr lang="en-US" sz="3600" b="1" dirty="0" err="1" smtClean="0">
                <a:latin typeface="ML-TTKarthika" pitchFamily="82" charset="0"/>
              </a:rPr>
              <a:t>AsÃ</a:t>
            </a:r>
            <a:r>
              <a:rPr lang="en-US" sz="3600" b="1" dirty="0" smtClean="0">
                <a:latin typeface="ML-TTKarthika" pitchFamily="82" charset="0"/>
              </a:rPr>
              <a:t>-¦</a:t>
            </a:r>
            <a:r>
              <a:rPr lang="en-US" sz="3600" b="1" dirty="0" err="1" smtClean="0">
                <a:latin typeface="ML-TTKarthika" pitchFamily="82" charset="0"/>
              </a:rPr>
              <a:t>nÂ</a:t>
            </a:r>
            <a:r>
              <a:rPr lang="en-US" sz="3600" b="1" dirty="0" smtClean="0">
                <a:latin typeface="ML-TTKarthika" pitchFamily="82" charset="0"/>
              </a:rPr>
              <a:t> </a:t>
            </a:r>
            <a:r>
              <a:rPr lang="en-US" sz="3600" b="1" dirty="0" err="1" smtClean="0">
                <a:latin typeface="ML-TTKarthika" pitchFamily="82" charset="0"/>
              </a:rPr>
              <a:t>Fsâ</a:t>
            </a:r>
            <a:r>
              <a:rPr lang="en-US" sz="3600" b="1" dirty="0" smtClean="0">
                <a:latin typeface="ML-TTKarthika" pitchFamily="82" charset="0"/>
              </a:rPr>
              <a:t> </a:t>
            </a:r>
            <a:r>
              <a:rPr lang="en-US" sz="3600" b="1" dirty="0" err="1" smtClean="0">
                <a:latin typeface="ML-TTKarthika" pitchFamily="82" charset="0"/>
              </a:rPr>
              <a:t>krlr</a:t>
            </a:r>
            <a:r>
              <a:rPr lang="en-US" sz="3600" b="1" dirty="0" smtClean="0">
                <a:latin typeface="ML-TTKarthika" pitchFamily="82" charset="0"/>
              </a:rPr>
              <a:t>-¯p-¡-</a:t>
            </a:r>
            <a:r>
              <a:rPr lang="en-US" sz="3600" b="1" dirty="0" err="1" smtClean="0">
                <a:latin typeface="ML-TTKarthika" pitchFamily="82" charset="0"/>
              </a:rPr>
              <a:t>fp-sam¯v</a:t>
            </a:r>
            <a:r>
              <a:rPr lang="en-US" sz="3600" b="1" dirty="0" smtClean="0">
                <a:latin typeface="ML-TTKarthika" pitchFamily="82" charset="0"/>
              </a:rPr>
              <a:t> </a:t>
            </a:r>
            <a:r>
              <a:rPr lang="en-US" sz="3600" b="1" dirty="0" err="1" smtClean="0">
                <a:latin typeface="ML-TTKarthika" pitchFamily="82" charset="0"/>
              </a:rPr>
              <a:t>kabw</a:t>
            </a:r>
            <a:r>
              <a:rPr lang="en-US" sz="3600" b="1" dirty="0" smtClean="0">
                <a:latin typeface="ML-TTKarthika" pitchFamily="82" charset="0"/>
              </a:rPr>
              <a:t> </a:t>
            </a:r>
            <a:r>
              <a:rPr lang="en-US" sz="3600" b="1" dirty="0" err="1" smtClean="0">
                <a:latin typeface="ML-TTKarthika" pitchFamily="82" charset="0"/>
              </a:rPr>
              <a:t>sNe</a:t>
            </a:r>
            <a:r>
              <a:rPr lang="en-US" sz="3600" b="1" dirty="0" smtClean="0">
                <a:latin typeface="ML-TTKarthika" pitchFamily="82" charset="0"/>
              </a:rPr>
              <a:t>-h-</a:t>
            </a:r>
            <a:r>
              <a:rPr lang="en-US" sz="3600" b="1" dirty="0" err="1" smtClean="0">
                <a:latin typeface="ML-TTKarthika" pitchFamily="82" charset="0"/>
              </a:rPr>
              <a:t>gn</a:t>
            </a:r>
            <a:r>
              <a:rPr lang="en-US" sz="3600" b="1" dirty="0" smtClean="0">
                <a:latin typeface="ML-TTKarthika" pitchFamily="82" charset="0"/>
              </a:rPr>
              <a:t>-¡p-¶-</a:t>
            </a:r>
            <a:r>
              <a:rPr lang="en-US" sz="3600" b="1" dirty="0" err="1" smtClean="0">
                <a:latin typeface="ML-TTKarthika" pitchFamily="82" charset="0"/>
              </a:rPr>
              <a:t>XnÂ</a:t>
            </a:r>
            <a:r>
              <a:rPr lang="en-US" sz="3600" b="1" dirty="0" smtClean="0">
                <a:latin typeface="ML-TTKarthika" pitchFamily="82" charset="0"/>
              </a:rPr>
              <a:t> Rm³ B\µw Is­-¯p-¶p.</a:t>
            </a:r>
            <a:br>
              <a:rPr lang="en-US" sz="36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 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2800" b="1" dirty="0" smtClean="0">
                <a:latin typeface="ML-TTKarthika" pitchFamily="82" charset="0"/>
              </a:rPr>
              <a:t/>
            </a:r>
            <a:br>
              <a:rPr lang="en-US" sz="2800" b="1" dirty="0" smtClean="0">
                <a:latin typeface="ML-TTKarthika" pitchFamily="82" charset="0"/>
              </a:rPr>
            </a:br>
            <a:r>
              <a:rPr lang="en-US" sz="28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04800"/>
            <a:ext cx="8763000" cy="60960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1. </a:t>
            </a:r>
            <a:r>
              <a:rPr lang="en-US" sz="4000" b="1" dirty="0" err="1" smtClean="0">
                <a:latin typeface="ML-TTKarthika" pitchFamily="82" charset="0"/>
              </a:rPr>
              <a:t>Hmtcm</a:t>
            </a:r>
            <a:r>
              <a:rPr lang="en-US" sz="4000" b="1" dirty="0" smtClean="0">
                <a:latin typeface="ML-TTKarthika" pitchFamily="82" charset="0"/>
              </a:rPr>
              <a:t>-cp-¯-</a:t>
            </a:r>
            <a:r>
              <a:rPr lang="en-US" sz="4000" b="1" dirty="0" err="1" smtClean="0">
                <a:latin typeface="ML-TTKarthika" pitchFamily="82" charset="0"/>
              </a:rPr>
              <a:t>tcbpw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GÂ¸n</a:t>
            </a:r>
            <a:r>
              <a:rPr lang="en-US" sz="4000" b="1" dirty="0" smtClean="0">
                <a:latin typeface="ML-TTKarthika" pitchFamily="82" charset="0"/>
              </a:rPr>
              <a:t>-¨n-</a:t>
            </a:r>
            <a:r>
              <a:rPr lang="en-US" sz="4000" b="1" dirty="0" err="1" smtClean="0">
                <a:latin typeface="ML-TTKarthika" pitchFamily="82" charset="0"/>
              </a:rPr>
              <a:t>cn</a:t>
            </a:r>
            <a:r>
              <a:rPr lang="en-US" sz="4000" b="1" dirty="0" smtClean="0">
                <a:latin typeface="ML-TTKarthika" pitchFamily="82" charset="0"/>
              </a:rPr>
              <a:t>-¡p¶ </a:t>
            </a:r>
            <a:r>
              <a:rPr lang="en-US" sz="4000" b="1" dirty="0" err="1" smtClean="0">
                <a:latin typeface="ML-TTKarthika" pitchFamily="82" charset="0"/>
              </a:rPr>
              <a:t>tPmen</a:t>
            </a:r>
            <a:r>
              <a:rPr lang="en-US" sz="4000" b="1" dirty="0" smtClean="0">
                <a:latin typeface="ML-TTKarthika" pitchFamily="82" charset="0"/>
              </a:rPr>
              <a:t>-IÄ </a:t>
            </a:r>
            <a:r>
              <a:rPr lang="en-US" sz="4000" b="1" dirty="0" err="1" smtClean="0">
                <a:latin typeface="ML-TTKarthika" pitchFamily="82" charset="0"/>
              </a:rPr>
              <a:t>Gähpw</a:t>
            </a:r>
            <a:r>
              <a:rPr lang="en-US" sz="4000" b="1" dirty="0" smtClean="0">
                <a:latin typeface="ML-TTKarthika" pitchFamily="82" charset="0"/>
              </a:rPr>
              <a:t> `</a:t>
            </a:r>
            <a:r>
              <a:rPr lang="en-US" sz="4000" b="1" dirty="0" err="1" smtClean="0">
                <a:latin typeface="ML-TTKarthika" pitchFamily="82" charset="0"/>
              </a:rPr>
              <a:t>wKn-bmbn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sN</a:t>
            </a:r>
            <a:r>
              <a:rPr lang="en-US" sz="4000" b="1" dirty="0" smtClean="0">
                <a:latin typeface="ML-TTKarthika" pitchFamily="82" charset="0"/>
              </a:rPr>
              <a:t>¿-W-</a:t>
            </a:r>
            <a:r>
              <a:rPr lang="en-US" sz="4000" b="1" dirty="0" err="1" smtClean="0">
                <a:latin typeface="ML-TTKarthika" pitchFamily="82" charset="0"/>
              </a:rPr>
              <a:t>sa¶v</a:t>
            </a:r>
            <a:r>
              <a:rPr lang="en-US" sz="4000" b="1" dirty="0" smtClean="0">
                <a:latin typeface="ML-TTKarthika" pitchFamily="82" charset="0"/>
              </a:rPr>
              <a:t> Rm³ </a:t>
            </a:r>
            <a:r>
              <a:rPr lang="en-US" sz="4000" b="1" dirty="0" err="1" smtClean="0">
                <a:latin typeface="ML-TTKarthika" pitchFamily="82" charset="0"/>
              </a:rPr>
              <a:t>aäp</a:t>
            </a:r>
            <a:r>
              <a:rPr lang="en-US" sz="4000" b="1" dirty="0" smtClean="0">
                <a:latin typeface="ML-TTKarthika" pitchFamily="82" charset="0"/>
              </a:rPr>
              <a:t>-Å-h-</a:t>
            </a:r>
            <a:r>
              <a:rPr lang="en-US" sz="4000" b="1" dirty="0" err="1" smtClean="0">
                <a:latin typeface="ML-TTKarthika" pitchFamily="82" charset="0"/>
              </a:rPr>
              <a:t>tcmSv</a:t>
            </a:r>
            <a:r>
              <a:rPr lang="en-US" sz="4000" b="1" dirty="0" smtClean="0">
                <a:latin typeface="ML-TTKarthika" pitchFamily="82" charset="0"/>
              </a:rPr>
              <a:t> ]d-</a:t>
            </a:r>
            <a:r>
              <a:rPr lang="en-US" sz="4000" b="1" dirty="0" err="1" smtClean="0">
                <a:latin typeface="ML-TTKarthika" pitchFamily="82" charset="0"/>
              </a:rPr>
              <a:t>bm</a:t>
            </a:r>
            <a:r>
              <a:rPr lang="en-US" sz="4000" b="1" dirty="0" smtClean="0">
                <a:latin typeface="ML-TTKarthika" pitchFamily="82" charset="0"/>
              </a:rPr>
              <a:t>-</a:t>
            </a:r>
            <a:r>
              <a:rPr lang="en-US" sz="4000" b="1" dirty="0" err="1" smtClean="0">
                <a:latin typeface="ML-TTKarthika" pitchFamily="82" charset="0"/>
              </a:rPr>
              <a:t>dp</a:t>
            </a:r>
            <a:r>
              <a:rPr lang="en-US" sz="4000" b="1" dirty="0" smtClean="0">
                <a:latin typeface="ML-TTKarthika" pitchFamily="82" charset="0"/>
              </a:rPr>
              <a:t>-­v.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     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04800"/>
            <a:ext cx="89916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28</a:t>
            </a:r>
            <a:r>
              <a:rPr lang="en-US" sz="4000" b="1" dirty="0" smtClean="0">
                <a:latin typeface="ML-TTKarthika" pitchFamily="82" charset="0"/>
              </a:rPr>
              <a:t>. </a:t>
            </a:r>
            <a:r>
              <a:rPr lang="en-US" sz="4000" b="1" dirty="0" err="1" smtClean="0">
                <a:latin typeface="ML-TTKarthika" pitchFamily="82" charset="0"/>
              </a:rPr>
              <a:t>aäp</a:t>
            </a:r>
            <a:r>
              <a:rPr lang="en-US" sz="4000" b="1" dirty="0" smtClean="0">
                <a:latin typeface="ML-TTKarthika" pitchFamily="82" charset="0"/>
              </a:rPr>
              <a:t>-Å-</a:t>
            </a:r>
            <a:r>
              <a:rPr lang="en-US" sz="4000" b="1" dirty="0" err="1" smtClean="0">
                <a:latin typeface="ML-TTKarthika" pitchFamily="82" charset="0"/>
              </a:rPr>
              <a:t>hsc</a:t>
            </a:r>
            <a:r>
              <a:rPr lang="en-US" sz="4000" b="1" dirty="0" smtClean="0">
                <a:latin typeface="ML-TTKarthika" pitchFamily="82" charset="0"/>
              </a:rPr>
              <a:t> At]-£</a:t>
            </a:r>
            <a:r>
              <a:rPr lang="en-US" sz="4000" b="1" dirty="0" err="1" smtClean="0">
                <a:latin typeface="ML-TTKarthika" pitchFamily="82" charset="0"/>
              </a:rPr>
              <a:t>n¨v</a:t>
            </a:r>
            <a:r>
              <a:rPr lang="en-US" sz="4000" b="1" dirty="0" smtClean="0">
                <a:latin typeface="ML-TTKarthika" pitchFamily="82" charset="0"/>
              </a:rPr>
              <a:t> Rm³ </a:t>
            </a:r>
            <a:r>
              <a:rPr lang="en-US" sz="4000" b="1" dirty="0" err="1" smtClean="0">
                <a:latin typeface="ML-TTKarthika" pitchFamily="82" charset="0"/>
              </a:rPr>
              <a:t>Hcp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hnIm</a:t>
            </a:r>
            <a:r>
              <a:rPr lang="en-US" sz="4000" b="1" dirty="0" smtClean="0">
                <a:latin typeface="ML-TTKarthika" pitchFamily="82" charset="0"/>
              </a:rPr>
              <a:t>-c-Po-</a:t>
            </a:r>
            <a:r>
              <a:rPr lang="en-US" sz="4000" b="1" dirty="0" err="1" smtClean="0">
                <a:latin typeface="ML-TTKarthika" pitchFamily="82" charset="0"/>
              </a:rPr>
              <a:t>hn</a:t>
            </a:r>
            <a:r>
              <a:rPr lang="en-US" sz="4000" b="1" dirty="0" smtClean="0">
                <a:latin typeface="ML-TTKarthika" pitchFamily="82" charset="0"/>
              </a:rPr>
              <a:t>-</a:t>
            </a:r>
            <a:r>
              <a:rPr lang="en-US" sz="4000" b="1" dirty="0" err="1" smtClean="0">
                <a:latin typeface="ML-TTKarthika" pitchFamily="82" charset="0"/>
              </a:rPr>
              <a:t>bm</a:t>
            </a:r>
            <a:r>
              <a:rPr lang="en-US" sz="4000" b="1" dirty="0" smtClean="0">
                <a:latin typeface="ML-TTKarthika" pitchFamily="82" charset="0"/>
              </a:rPr>
              <a:t>-</a:t>
            </a:r>
            <a:r>
              <a:rPr lang="en-US" sz="4000" b="1" dirty="0" err="1" smtClean="0">
                <a:latin typeface="ML-TTKarthika" pitchFamily="82" charset="0"/>
              </a:rPr>
              <a:t>Wv</a:t>
            </a:r>
            <a:r>
              <a:rPr lang="en-US" sz="4000" b="1" dirty="0" smtClean="0">
                <a:latin typeface="ML-TTKarthika" pitchFamily="82" charset="0"/>
              </a:rPr>
              <a:t>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800" b="1" dirty="0" smtClean="0">
                <a:latin typeface="ML-TTKarthika" pitchFamily="82" charset="0"/>
              </a:rPr>
              <a:t> </a:t>
            </a:r>
            <a:r>
              <a:rPr lang="en-US" sz="2400" b="1" dirty="0" smtClean="0">
                <a:latin typeface="ML-TTKarthika" pitchFamily="82" charset="0"/>
              </a:rPr>
              <a:t>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04800"/>
            <a:ext cx="86868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29</a:t>
            </a:r>
            <a:r>
              <a:rPr lang="en-US" sz="4000" b="1" dirty="0" smtClean="0">
                <a:latin typeface="ML-TTKarthika" pitchFamily="82" charset="0"/>
              </a:rPr>
              <a:t>. </a:t>
            </a:r>
            <a:r>
              <a:rPr lang="en-US" sz="4000" b="1" dirty="0" err="1" smtClean="0">
                <a:latin typeface="ML-TTKarthika" pitchFamily="82" charset="0"/>
              </a:rPr>
              <a:t>Fsâ</a:t>
            </a:r>
            <a:r>
              <a:rPr lang="en-US" sz="4000" b="1" dirty="0" smtClean="0">
                <a:latin typeface="ML-TTKarthika" pitchFamily="82" charset="0"/>
              </a:rPr>
              <a:t> s]cp-</a:t>
            </a:r>
            <a:r>
              <a:rPr lang="en-US" sz="4000" b="1" dirty="0" err="1" smtClean="0">
                <a:latin typeface="ML-TTKarthika" pitchFamily="82" charset="0"/>
              </a:rPr>
              <a:t>amäw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Xr</a:t>
            </a:r>
            <a:r>
              <a:rPr lang="en-US" sz="4000" b="1" dirty="0" smtClean="0">
                <a:latin typeface="ML-TTKarthika" pitchFamily="82" charset="0"/>
              </a:rPr>
              <a:t>]</a:t>
            </a:r>
            <a:r>
              <a:rPr lang="en-US" sz="4000" b="1" dirty="0" err="1" smtClean="0">
                <a:latin typeface="ML-TTKarthika" pitchFamily="82" charset="0"/>
              </a:rPr>
              <a:t>vXn</a:t>
            </a:r>
            <a:r>
              <a:rPr lang="en-US" sz="4000" b="1" dirty="0" smtClean="0">
                <a:latin typeface="ML-TTKarthika" pitchFamily="82" charset="0"/>
              </a:rPr>
              <a:t>-I-c-</a:t>
            </a:r>
            <a:r>
              <a:rPr lang="en-US" sz="4000" b="1" dirty="0" err="1" smtClean="0">
                <a:latin typeface="ML-TTKarthika" pitchFamily="82" charset="0"/>
              </a:rPr>
              <a:t>amtWm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AÃtbm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F¶v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Fsâ</a:t>
            </a:r>
            <a:r>
              <a:rPr lang="en-US" sz="4000" b="1" dirty="0" smtClean="0">
                <a:latin typeface="ML-TTKarthika" pitchFamily="82" charset="0"/>
              </a:rPr>
              <a:t> A[n-</a:t>
            </a:r>
            <a:r>
              <a:rPr lang="en-US" sz="4000" b="1" dirty="0" err="1" smtClean="0">
                <a:latin typeface="ML-TTKarthika" pitchFamily="82" charset="0"/>
              </a:rPr>
              <a:t>Im</a:t>
            </a:r>
            <a:r>
              <a:rPr lang="en-US" sz="4000" b="1" dirty="0" smtClean="0">
                <a:latin typeface="ML-TTKarthika" pitchFamily="82" charset="0"/>
              </a:rPr>
              <a:t>-</a:t>
            </a:r>
            <a:r>
              <a:rPr lang="en-US" sz="4000" b="1" dirty="0" err="1" smtClean="0">
                <a:latin typeface="ML-TTKarthika" pitchFamily="82" charset="0"/>
              </a:rPr>
              <a:t>cn</a:t>
            </a:r>
            <a:r>
              <a:rPr lang="en-US" sz="4000" b="1" dirty="0" smtClean="0">
                <a:latin typeface="ML-TTKarthika" pitchFamily="82" charset="0"/>
              </a:rPr>
              <a:t>-IÄ ]d-b-W-</a:t>
            </a:r>
            <a:r>
              <a:rPr lang="en-US" sz="4000" b="1" dirty="0" err="1" smtClean="0">
                <a:latin typeface="ML-TTKarthika" pitchFamily="82" charset="0"/>
              </a:rPr>
              <a:t>sa¶v</a:t>
            </a:r>
            <a:r>
              <a:rPr lang="en-US" sz="4000" b="1" dirty="0" smtClean="0">
                <a:latin typeface="ML-TTKarthika" pitchFamily="82" charset="0"/>
              </a:rPr>
              <a:t>  Rm³ B{K-</a:t>
            </a:r>
            <a:r>
              <a:rPr lang="en-US" sz="4000" b="1" dirty="0" err="1" smtClean="0">
                <a:latin typeface="ML-TTKarthika" pitchFamily="82" charset="0"/>
              </a:rPr>
              <a:t>ln</a:t>
            </a:r>
            <a:r>
              <a:rPr lang="en-US" sz="4000" b="1" dirty="0" smtClean="0">
                <a:latin typeface="ML-TTKarthika" pitchFamily="82" charset="0"/>
              </a:rPr>
              <a:t>-¡p-¶p.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 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04800"/>
            <a:ext cx="87630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30</a:t>
            </a:r>
            <a:r>
              <a:rPr lang="en-US" sz="3800" b="1" dirty="0" smtClean="0">
                <a:latin typeface="ML-TTKarthika" pitchFamily="82" charset="0"/>
              </a:rPr>
              <a:t>. </a:t>
            </a:r>
            <a:r>
              <a:rPr lang="en-US" sz="3800" b="1" dirty="0" err="1" smtClean="0">
                <a:latin typeface="ML-TTKarthika" pitchFamily="82" charset="0"/>
              </a:rPr>
              <a:t>Ign-bp</a:t>
            </a:r>
            <a:r>
              <a:rPr lang="en-US" sz="3800" b="1" dirty="0" smtClean="0">
                <a:latin typeface="ML-TTKarthika" pitchFamily="82" charset="0"/>
              </a:rPr>
              <a:t>-¶{X </a:t>
            </a:r>
            <a:r>
              <a:rPr lang="en-US" sz="3800" b="1" dirty="0" err="1" smtClean="0">
                <a:latin typeface="ML-TTKarthika" pitchFamily="82" charset="0"/>
              </a:rPr>
              <a:t>hnh</a:t>
            </a:r>
            <a:r>
              <a:rPr lang="en-US" sz="3800" b="1" dirty="0" smtClean="0">
                <a:latin typeface="ML-TTKarthika" pitchFamily="82" charset="0"/>
              </a:rPr>
              <a:t>-c-§Ä </a:t>
            </a:r>
            <a:r>
              <a:rPr lang="en-US" sz="3800" b="1" dirty="0" err="1" smtClean="0">
                <a:latin typeface="ML-TTKarthika" pitchFamily="82" charset="0"/>
              </a:rPr>
              <a:t>tiJ-cn</a:t>
            </a:r>
            <a:r>
              <a:rPr lang="en-US" sz="3800" b="1" dirty="0" smtClean="0">
                <a:latin typeface="ML-TTKarthika" pitchFamily="82" charset="0"/>
              </a:rPr>
              <a:t>-¨-</a:t>
            </a:r>
            <a:r>
              <a:rPr lang="en-US" sz="3800" b="1" dirty="0" err="1" smtClean="0">
                <a:latin typeface="ML-TTKarthika" pitchFamily="82" charset="0"/>
              </a:rPr>
              <a:t>Xn</a:t>
            </a:r>
            <a:r>
              <a:rPr lang="en-US" sz="3800" b="1" dirty="0" smtClean="0">
                <a:latin typeface="ML-TTKarthika" pitchFamily="82" charset="0"/>
              </a:rPr>
              <a:t>\p </a:t>
            </a:r>
            <a:r>
              <a:rPr lang="en-US" sz="3800" b="1" dirty="0" err="1" smtClean="0">
                <a:latin typeface="ML-TTKarthika" pitchFamily="82" charset="0"/>
              </a:rPr>
              <a:t>tijw</a:t>
            </a:r>
            <a:r>
              <a:rPr lang="en-US" sz="3800" b="1" dirty="0" smtClean="0">
                <a:latin typeface="ML-TTKarthika" pitchFamily="82" charset="0"/>
              </a:rPr>
              <a:t> Rm³ </a:t>
            </a:r>
            <a:r>
              <a:rPr lang="en-US" sz="3800" b="1" dirty="0" err="1" smtClean="0">
                <a:latin typeface="ML-TTKarthika" pitchFamily="82" charset="0"/>
              </a:rPr>
              <a:t>Xocp</a:t>
            </a:r>
            <a:r>
              <a:rPr lang="en-US" sz="3800" b="1" dirty="0" smtClean="0">
                <a:latin typeface="ML-TTKarthika" pitchFamily="82" charset="0"/>
              </a:rPr>
              <a:t>-am-\-¯n-se-¯p-I-</a:t>
            </a:r>
            <a:r>
              <a:rPr lang="en-US" sz="3800" b="1" dirty="0" err="1" smtClean="0">
                <a:latin typeface="ML-TTKarthika" pitchFamily="82" charset="0"/>
              </a:rPr>
              <a:t>bp</a:t>
            </a:r>
            <a:r>
              <a:rPr lang="en-US" sz="3800" b="1" dirty="0" smtClean="0">
                <a:latin typeface="ML-TTKarthika" pitchFamily="82" charset="0"/>
              </a:rPr>
              <a:t>-</a:t>
            </a:r>
            <a:r>
              <a:rPr lang="en-US" sz="3800" b="1" dirty="0" err="1" smtClean="0">
                <a:latin typeface="ML-TTKarthika" pitchFamily="82" charset="0"/>
              </a:rPr>
              <a:t>Åq</a:t>
            </a:r>
            <a:r>
              <a:rPr lang="en-US" sz="3800" b="1" dirty="0" smtClean="0">
                <a:latin typeface="ML-TTKarthika" pitchFamily="82" charset="0"/>
              </a:rPr>
              <a:t>.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dirty="0" smtClean="0">
                <a:latin typeface="ML-TTKarthika" pitchFamily="82" charset="0"/>
              </a:rPr>
              <a:t/>
            </a:r>
            <a:br>
              <a:rPr lang="en-US" sz="24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04800"/>
            <a:ext cx="87630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31</a:t>
            </a:r>
            <a:r>
              <a:rPr lang="en-US" sz="4000" b="1" dirty="0" smtClean="0">
                <a:latin typeface="ML-TTKarthika" pitchFamily="82" charset="0"/>
              </a:rPr>
              <a:t>. </a:t>
            </a:r>
            <a:r>
              <a:rPr lang="en-US" sz="4000" b="1" dirty="0" err="1" smtClean="0">
                <a:latin typeface="ML-TTKarthika" pitchFamily="82" charset="0"/>
              </a:rPr>
              <a:t>kl</a:t>
            </a:r>
            <a:r>
              <a:rPr lang="en-US" sz="4000" b="1" dirty="0" smtClean="0">
                <a:latin typeface="ML-TTKarthika" pitchFamily="82" charset="0"/>
              </a:rPr>
              <a:t>-{]-</a:t>
            </a:r>
            <a:r>
              <a:rPr lang="en-US" sz="4000" b="1" dirty="0" err="1" smtClean="0">
                <a:latin typeface="ML-TTKarthika" pitchFamily="82" charset="0"/>
              </a:rPr>
              <a:t>hÀ</a:t>
            </a:r>
            <a:r>
              <a:rPr lang="en-US" sz="4000" b="1" dirty="0" smtClean="0">
                <a:latin typeface="ML-TTKarthika" pitchFamily="82" charset="0"/>
              </a:rPr>
              <a:t>¯-</a:t>
            </a:r>
            <a:r>
              <a:rPr lang="en-US" sz="4000" b="1" dirty="0" err="1" smtClean="0">
                <a:latin typeface="ML-TTKarthika" pitchFamily="82" charset="0"/>
              </a:rPr>
              <a:t>Isc</a:t>
            </a:r>
            <a:r>
              <a:rPr lang="en-US" sz="4000" b="1" dirty="0" smtClean="0">
                <a:latin typeface="ML-TTKarthika" pitchFamily="82" charset="0"/>
              </a:rPr>
              <a:t> Rm³ </a:t>
            </a:r>
            <a:r>
              <a:rPr lang="en-US" sz="4000" b="1" dirty="0" err="1" smtClean="0">
                <a:latin typeface="ML-TTKarthika" pitchFamily="82" charset="0"/>
              </a:rPr>
              <a:t>lmÀ</a:t>
            </a:r>
            <a:r>
              <a:rPr lang="en-US" sz="4000" b="1" dirty="0" smtClean="0">
                <a:latin typeface="ML-TTKarthika" pitchFamily="82" charset="0"/>
              </a:rPr>
              <a:t>±-h-</a:t>
            </a:r>
            <a:r>
              <a:rPr lang="en-US" sz="4000" b="1" dirty="0" err="1" smtClean="0">
                <a:latin typeface="ML-TTKarthika" pitchFamily="82" charset="0"/>
              </a:rPr>
              <a:t>ambn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A`n</a:t>
            </a:r>
            <a:r>
              <a:rPr lang="en-US" sz="4000" b="1" dirty="0" smtClean="0">
                <a:latin typeface="ML-TTKarthika" pitchFamily="82" charset="0"/>
              </a:rPr>
              <a:t>-\-µn-¡m-</a:t>
            </a:r>
            <a:r>
              <a:rPr lang="en-US" sz="4000" b="1" dirty="0" err="1" smtClean="0">
                <a:latin typeface="ML-TTKarthika" pitchFamily="82" charset="0"/>
              </a:rPr>
              <a:t>dp</a:t>
            </a:r>
            <a:r>
              <a:rPr lang="en-US" sz="4000" b="1" dirty="0" smtClean="0">
                <a:latin typeface="ML-TTKarthika" pitchFamily="82" charset="0"/>
              </a:rPr>
              <a:t>-­v.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04800"/>
            <a:ext cx="87630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32</a:t>
            </a:r>
            <a:r>
              <a:rPr lang="en-US" sz="4000" b="1" dirty="0" smtClean="0">
                <a:latin typeface="ML-TTKarthika" pitchFamily="82" charset="0"/>
              </a:rPr>
              <a:t>. t\</a:t>
            </a:r>
            <a:r>
              <a:rPr lang="en-US" sz="4000" b="1" dirty="0" err="1" smtClean="0">
                <a:latin typeface="ML-TTKarthika" pitchFamily="82" charset="0"/>
              </a:rPr>
              <a:t>XrXzw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Gsä</a:t>
            </a:r>
            <a:r>
              <a:rPr lang="en-US" sz="4000" b="1" dirty="0" smtClean="0">
                <a:latin typeface="ML-TTKarthika" pitchFamily="82" charset="0"/>
              </a:rPr>
              <a:t>-Sp-¡m³ Rm³ </a:t>
            </a:r>
            <a:r>
              <a:rPr lang="en-US" sz="4000" b="1" dirty="0" err="1" smtClean="0">
                <a:latin typeface="ML-TTKarthika" pitchFamily="82" charset="0"/>
              </a:rPr>
              <a:t>CjvS</a:t>
            </a:r>
            <a:r>
              <a:rPr lang="en-US" sz="4000" b="1" dirty="0" smtClean="0">
                <a:latin typeface="ML-TTKarthika" pitchFamily="82" charset="0"/>
              </a:rPr>
              <a:t>-s¸-Sp-¶p.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04800"/>
            <a:ext cx="87630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33</a:t>
            </a:r>
            <a:r>
              <a:rPr lang="en-US" sz="4000" b="1" dirty="0" smtClean="0">
                <a:latin typeface="ML-TTKarthika" pitchFamily="82" charset="0"/>
              </a:rPr>
              <a:t>. ]</a:t>
            </a:r>
            <a:r>
              <a:rPr lang="en-US" sz="4000" b="1" dirty="0" err="1" smtClean="0">
                <a:latin typeface="ML-TTKarthika" pitchFamily="82" charset="0"/>
              </a:rPr>
              <a:t>m«v</a:t>
            </a:r>
            <a:r>
              <a:rPr lang="en-US" sz="4000" b="1" dirty="0" smtClean="0">
                <a:latin typeface="ML-TTKarthika" pitchFamily="82" charset="0"/>
              </a:rPr>
              <a:t>, Um³kv, </a:t>
            </a:r>
            <a:r>
              <a:rPr lang="en-US" sz="4000" b="1" dirty="0" err="1" smtClean="0">
                <a:latin typeface="ML-TTKarthika" pitchFamily="82" charset="0"/>
              </a:rPr>
              <a:t>kn</a:t>
            </a:r>
            <a:r>
              <a:rPr lang="en-US" sz="4000" b="1" dirty="0" smtClean="0">
                <a:latin typeface="ML-TTKarthika" pitchFamily="82" charset="0"/>
              </a:rPr>
              <a:t>\</a:t>
            </a:r>
            <a:r>
              <a:rPr lang="en-US" sz="4000" b="1" dirty="0" err="1" smtClean="0">
                <a:latin typeface="ML-TTKarthika" pitchFamily="82" charset="0"/>
              </a:rPr>
              <a:t>na</a:t>
            </a:r>
            <a:r>
              <a:rPr lang="en-US" sz="4000" b="1" dirty="0" smtClean="0">
                <a:latin typeface="ML-TTKarthika" pitchFamily="82" charset="0"/>
              </a:rPr>
              <a:t> Ch-</a:t>
            </a:r>
            <a:r>
              <a:rPr lang="en-US" sz="4000" b="1" dirty="0" err="1" smtClean="0">
                <a:latin typeface="ML-TTKarthika" pitchFamily="82" charset="0"/>
              </a:rPr>
              <a:t>sbÃmw</a:t>
            </a:r>
            <a:r>
              <a:rPr lang="en-US" sz="4000" b="1" dirty="0" smtClean="0">
                <a:latin typeface="ML-TTKarthika" pitchFamily="82" charset="0"/>
              </a:rPr>
              <a:t> Rm³ </a:t>
            </a:r>
            <a:r>
              <a:rPr lang="en-US" sz="4000" b="1" dirty="0" err="1" smtClean="0">
                <a:latin typeface="ML-TTKarthika" pitchFamily="82" charset="0"/>
              </a:rPr>
              <a:t>Bkz</a:t>
            </a:r>
            <a:r>
              <a:rPr lang="en-US" sz="4000" b="1" dirty="0" smtClean="0">
                <a:latin typeface="ML-TTKarthika" pitchFamily="82" charset="0"/>
              </a:rPr>
              <a:t>-Zn-¡p-¶p.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04800"/>
            <a:ext cx="87630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34</a:t>
            </a:r>
            <a:r>
              <a:rPr lang="en-US" sz="4000" b="1" dirty="0" smtClean="0">
                <a:latin typeface="ML-TTKarthika" pitchFamily="82" charset="0"/>
              </a:rPr>
              <a:t>. </a:t>
            </a:r>
            <a:r>
              <a:rPr lang="en-US" sz="4000" b="1" dirty="0" err="1" smtClean="0">
                <a:latin typeface="ML-TTKarthika" pitchFamily="82" charset="0"/>
              </a:rPr>
              <a:t>Rms</a:t>
            </a:r>
            <a:r>
              <a:rPr lang="en-US" sz="4000" b="1" dirty="0" smtClean="0">
                <a:latin typeface="ML-TTKarthika" pitchFamily="82" charset="0"/>
              </a:rPr>
              <a:t>\</a:t>
            </a:r>
            <a:r>
              <a:rPr lang="en-US" sz="4000" b="1" dirty="0" err="1" smtClean="0">
                <a:latin typeface="ML-TTKarthika" pitchFamily="82" charset="0"/>
              </a:rPr>
              <a:t>mcp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anX`m-jn-bmWv</a:t>
            </a:r>
            <a:r>
              <a:rPr lang="en-US" sz="4000" b="1" dirty="0" smtClean="0">
                <a:latin typeface="ML-TTKarthika" pitchFamily="82" charset="0"/>
              </a:rPr>
              <a:t>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dirty="0" smtClean="0">
                <a:latin typeface="ML-TTKarthika" pitchFamily="82" charset="0"/>
              </a:rPr>
              <a:t/>
            </a:r>
            <a:br>
              <a:rPr lang="en-US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04800"/>
            <a:ext cx="87630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35</a:t>
            </a:r>
            <a:r>
              <a:rPr lang="en-US" sz="4000" b="1" dirty="0" smtClean="0">
                <a:latin typeface="ML-TTKarthika" pitchFamily="82" charset="0"/>
              </a:rPr>
              <a:t>. GX-h-k-c-¯</a:t>
            </a:r>
            <a:r>
              <a:rPr lang="en-US" sz="4000" b="1" dirty="0" err="1" smtClean="0">
                <a:latin typeface="ML-TTKarthika" pitchFamily="82" charset="0"/>
              </a:rPr>
              <a:t>nepw</a:t>
            </a:r>
            <a:r>
              <a:rPr lang="en-US" sz="4000" b="1" dirty="0" smtClean="0">
                <a:latin typeface="ML-TTKarthika" pitchFamily="82" charset="0"/>
              </a:rPr>
              <a:t> ka-\ne </a:t>
            </a:r>
            <a:r>
              <a:rPr lang="en-US" sz="4000" b="1" dirty="0" err="1" smtClean="0">
                <a:latin typeface="ML-TTKarthika" pitchFamily="82" charset="0"/>
              </a:rPr>
              <a:t>Im¯p-kq</a:t>
            </a:r>
            <a:r>
              <a:rPr lang="en-US" sz="4000" b="1" dirty="0" smtClean="0">
                <a:latin typeface="ML-TTKarthika" pitchFamily="82" charset="0"/>
              </a:rPr>
              <a:t>-£n-¡m³ F\</a:t>
            </a:r>
            <a:r>
              <a:rPr lang="en-US" sz="4000" b="1" dirty="0" err="1" smtClean="0">
                <a:latin typeface="ML-TTKarthika" pitchFamily="82" charset="0"/>
              </a:rPr>
              <a:t>n¡v</a:t>
            </a:r>
            <a:r>
              <a:rPr lang="en-US" sz="4000" b="1" dirty="0" smtClean="0">
                <a:latin typeface="ML-TTKarthika" pitchFamily="82" charset="0"/>
              </a:rPr>
              <a:t> km[n-¡p-¶p.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2400" dirty="0" smtClean="0">
                <a:latin typeface="ML-TTKarthika" pitchFamily="82" charset="0"/>
              </a:rPr>
              <a:t/>
            </a:r>
            <a:br>
              <a:rPr lang="en-US" sz="24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4800"/>
            <a:ext cx="91440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36</a:t>
            </a:r>
            <a:r>
              <a:rPr lang="en-US" sz="4000" b="1" dirty="0" smtClean="0">
                <a:latin typeface="ML-TTKarthika" pitchFamily="82" charset="0"/>
              </a:rPr>
              <a:t>. </a:t>
            </a:r>
            <a:r>
              <a:rPr lang="en-US" sz="4000" b="1" dirty="0" err="1" smtClean="0">
                <a:latin typeface="ML-TTKarthika" pitchFamily="82" charset="0"/>
              </a:rPr>
              <a:t>XpSÀ</a:t>
            </a:r>
            <a:r>
              <a:rPr lang="en-US" sz="4000" b="1" dirty="0" smtClean="0">
                <a:latin typeface="ML-TTKarthika" pitchFamily="82" charset="0"/>
              </a:rPr>
              <a:t>¨-</a:t>
            </a:r>
            <a:r>
              <a:rPr lang="en-US" sz="4000" b="1" dirty="0" err="1" smtClean="0">
                <a:latin typeface="ML-TTKarthika" pitchFamily="82" charset="0"/>
              </a:rPr>
              <a:t>bm-bn-cp¶p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tPmen</a:t>
            </a:r>
            <a:r>
              <a:rPr lang="en-US" sz="4000" b="1" dirty="0" smtClean="0">
                <a:latin typeface="ML-TTKarthika" pitchFamily="82" charset="0"/>
              </a:rPr>
              <a:t> sN¿p-hm³ F\</a:t>
            </a:r>
            <a:r>
              <a:rPr lang="en-US" sz="4000" b="1" dirty="0" err="1" smtClean="0">
                <a:latin typeface="ML-TTKarthika" pitchFamily="82" charset="0"/>
              </a:rPr>
              <a:t>n¡p</a:t>
            </a:r>
            <a:r>
              <a:rPr lang="en-US" sz="4000" b="1" dirty="0" smtClean="0">
                <a:latin typeface="ML-TTKarthika" pitchFamily="82" charset="0"/>
              </a:rPr>
              <a:t> km[n-¡p-¶n-Ã.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2400" b="1" dirty="0" smtClean="0">
                <a:latin typeface="ML-TTKarthika" pitchFamily="82" charset="0"/>
              </a:rPr>
              <a:t>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04800"/>
            <a:ext cx="87630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37</a:t>
            </a:r>
            <a:r>
              <a:rPr lang="en-US" sz="4000" b="1" dirty="0" smtClean="0">
                <a:latin typeface="ML-TTKarthika" pitchFamily="82" charset="0"/>
              </a:rPr>
              <a:t>. </a:t>
            </a:r>
            <a:r>
              <a:rPr lang="en-US" sz="4000" b="1" dirty="0" err="1" smtClean="0">
                <a:latin typeface="ML-TTKarthika" pitchFamily="82" charset="0"/>
              </a:rPr>
              <a:t>tcmKn-Isf</a:t>
            </a:r>
            <a:r>
              <a:rPr lang="en-US" sz="4000" b="1" dirty="0" smtClean="0">
                <a:latin typeface="ML-TTKarthika" pitchFamily="82" charset="0"/>
              </a:rPr>
              <a:t> ]</a:t>
            </a:r>
            <a:r>
              <a:rPr lang="en-US" sz="4000" b="1" dirty="0" err="1" smtClean="0">
                <a:latin typeface="ML-TTKarthika" pitchFamily="82" charset="0"/>
              </a:rPr>
              <a:t>cn</a:t>
            </a:r>
            <a:r>
              <a:rPr lang="en-US" sz="4000" b="1" dirty="0" smtClean="0">
                <a:latin typeface="ML-TTKarthika" pitchFamily="82" charset="0"/>
              </a:rPr>
              <a:t>-N-</a:t>
            </a:r>
            <a:r>
              <a:rPr lang="en-US" sz="4000" b="1" dirty="0" err="1" smtClean="0">
                <a:latin typeface="ML-TTKarthika" pitchFamily="82" charset="0"/>
              </a:rPr>
              <a:t>cn</a:t>
            </a:r>
            <a:r>
              <a:rPr lang="en-US" sz="4000" b="1" dirty="0" smtClean="0">
                <a:latin typeface="ML-TTKarthika" pitchFamily="82" charset="0"/>
              </a:rPr>
              <a:t>-¡p-¶-</a:t>
            </a:r>
            <a:r>
              <a:rPr lang="en-US" sz="4000" b="1" dirty="0" err="1" smtClean="0">
                <a:latin typeface="ML-TTKarthika" pitchFamily="82" charset="0"/>
              </a:rPr>
              <a:t>XnÂ</a:t>
            </a:r>
            <a:r>
              <a:rPr lang="en-US" sz="4000" b="1" dirty="0" smtClean="0">
                <a:latin typeface="ML-TTKarthika" pitchFamily="82" charset="0"/>
              </a:rPr>
              <a:t> Rm³ </a:t>
            </a:r>
            <a:r>
              <a:rPr lang="en-US" sz="4000" b="1" dirty="0" err="1" smtClean="0">
                <a:latin typeface="ML-TTKarthika" pitchFamily="82" charset="0"/>
              </a:rPr>
              <a:t>kt´m-jn</a:t>
            </a:r>
            <a:r>
              <a:rPr lang="en-US" sz="4000" b="1" dirty="0" smtClean="0">
                <a:latin typeface="ML-TTKarthika" pitchFamily="82" charset="0"/>
              </a:rPr>
              <a:t>-¡p-¶p.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lvl="0"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2.</a:t>
            </a:r>
            <a:r>
              <a:rPr lang="en-US" sz="4000" b="1" dirty="0" smtClean="0"/>
              <a:t> </a:t>
            </a:r>
            <a:r>
              <a:rPr lang="en-US" sz="4000" b="1" dirty="0" smtClean="0">
                <a:latin typeface="ML-TTKarthika" pitchFamily="82" charset="0"/>
              </a:rPr>
              <a:t>c­p {]</a:t>
            </a:r>
            <a:r>
              <a:rPr lang="en-US" sz="4000" b="1" dirty="0" err="1" smtClean="0">
                <a:latin typeface="ML-TTKarthika" pitchFamily="82" charset="0"/>
              </a:rPr>
              <a:t>mhiyw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Nn´n</a:t>
            </a:r>
            <a:r>
              <a:rPr lang="en-US" sz="4000" b="1" dirty="0" smtClean="0">
                <a:latin typeface="ML-TTKarthika" pitchFamily="82" charset="0"/>
              </a:rPr>
              <a:t>-¨-</a:t>
            </a:r>
            <a:r>
              <a:rPr lang="en-US" sz="4000" b="1" dirty="0" err="1" smtClean="0">
                <a:latin typeface="ML-TTKarthika" pitchFamily="82" charset="0"/>
              </a:rPr>
              <a:t>Xn</a:t>
            </a:r>
            <a:r>
              <a:rPr lang="en-US" sz="4000" b="1" dirty="0" smtClean="0">
                <a:latin typeface="ML-TTKarthika" pitchFamily="82" charset="0"/>
              </a:rPr>
              <a:t>\p </a:t>
            </a:r>
            <a:r>
              <a:rPr lang="en-US" sz="4000" b="1" dirty="0" err="1" smtClean="0">
                <a:latin typeface="ML-TTKarthika" pitchFamily="82" charset="0"/>
              </a:rPr>
              <a:t>tijta</a:t>
            </a:r>
            <a:r>
              <a:rPr lang="en-US" sz="4000" b="1" dirty="0" smtClean="0">
                <a:latin typeface="ML-TTKarthika" pitchFamily="82" charset="0"/>
              </a:rPr>
              <a:t> Rm³ Fs´-¦</a:t>
            </a:r>
            <a:r>
              <a:rPr lang="en-US" sz="4000" b="1" dirty="0" err="1" smtClean="0">
                <a:latin typeface="ML-TTKarthika" pitchFamily="82" charset="0"/>
              </a:rPr>
              <a:t>nepw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sN¿m-dp-Åp</a:t>
            </a:r>
            <a:r>
              <a:rPr lang="en-US" sz="4000" b="1" dirty="0" smtClean="0">
                <a:latin typeface="ML-TTKarthika" pitchFamily="82" charset="0"/>
              </a:rPr>
              <a:t>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	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38</a:t>
            </a:r>
            <a:r>
              <a:rPr lang="en-US" sz="4000" b="1" dirty="0" smtClean="0">
                <a:latin typeface="ML-TTKarthika" pitchFamily="82" charset="0"/>
              </a:rPr>
              <a:t>. </a:t>
            </a:r>
            <a:r>
              <a:rPr lang="en-US" sz="4000" b="1" dirty="0" err="1" smtClean="0">
                <a:latin typeface="ML-TTKarthika" pitchFamily="82" charset="0"/>
              </a:rPr>
              <a:t>imkv</a:t>
            </a:r>
            <a:r>
              <a:rPr lang="en-US" sz="4000" b="1" dirty="0" smtClean="0">
                <a:latin typeface="ML-TTKarthika" pitchFamily="82" charset="0"/>
              </a:rPr>
              <a:t>{X </a:t>
            </a:r>
            <a:r>
              <a:rPr lang="en-US" sz="4000" b="1" dirty="0" err="1" smtClean="0">
                <a:latin typeface="ML-TTKarthika" pitchFamily="82" charset="0"/>
              </a:rPr>
              <a:t>amkn</a:t>
            </a:r>
            <a:r>
              <a:rPr lang="en-US" sz="4000" b="1" dirty="0" smtClean="0">
                <a:latin typeface="ML-TTKarthika" pitchFamily="82" charset="0"/>
              </a:rPr>
              <a:t>-I-</a:t>
            </a:r>
            <a:r>
              <a:rPr lang="en-US" sz="4000" b="1" dirty="0" err="1" smtClean="0">
                <a:latin typeface="ML-TTKarthika" pitchFamily="82" charset="0"/>
              </a:rPr>
              <a:t>Ifpw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CuSpä</a:t>
            </a:r>
            <a:r>
              <a:rPr lang="en-US" sz="4000" b="1" dirty="0" smtClean="0">
                <a:latin typeface="ML-TTKarthika" pitchFamily="82" charset="0"/>
              </a:rPr>
              <a:t> {KÙ-§</a:t>
            </a:r>
            <a:r>
              <a:rPr lang="en-US" sz="4000" b="1" dirty="0" err="1" smtClean="0">
                <a:latin typeface="ML-TTKarthika" pitchFamily="82" charset="0"/>
              </a:rPr>
              <a:t>fpw</a:t>
            </a:r>
            <a:r>
              <a:rPr lang="en-US" sz="4000" b="1" dirty="0" smtClean="0">
                <a:latin typeface="ML-TTKarthika" pitchFamily="82" charset="0"/>
              </a:rPr>
              <a:t> Rm³ </a:t>
            </a:r>
            <a:r>
              <a:rPr lang="en-US" sz="4000" b="1" dirty="0" err="1" smtClean="0">
                <a:latin typeface="ML-TTKarthika" pitchFamily="82" charset="0"/>
              </a:rPr>
              <a:t>hmbn</a:t>
            </a:r>
            <a:r>
              <a:rPr lang="en-US" sz="4000" b="1" dirty="0" smtClean="0">
                <a:latin typeface="ML-TTKarthika" pitchFamily="82" charset="0"/>
              </a:rPr>
              <a:t>-¡p-¶p-­v.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 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04800"/>
            <a:ext cx="86868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39</a:t>
            </a:r>
            <a:r>
              <a:rPr lang="en-US" sz="4000" b="1" dirty="0" smtClean="0">
                <a:latin typeface="ML-TTKarthika" pitchFamily="82" charset="0"/>
              </a:rPr>
              <a:t>. </a:t>
            </a:r>
            <a:r>
              <a:rPr lang="en-US" sz="4000" b="1" dirty="0" err="1" smtClean="0">
                <a:latin typeface="ML-TTKarthika" pitchFamily="82" charset="0"/>
              </a:rPr>
              <a:t>kl</a:t>
            </a:r>
            <a:r>
              <a:rPr lang="en-US" sz="4000" b="1" dirty="0" smtClean="0">
                <a:latin typeface="ML-TTKarthika" pitchFamily="82" charset="0"/>
              </a:rPr>
              <a:t>-{]-</a:t>
            </a:r>
            <a:r>
              <a:rPr lang="en-US" sz="4000" b="1" dirty="0" err="1" smtClean="0">
                <a:latin typeface="ML-TTKarthika" pitchFamily="82" charset="0"/>
              </a:rPr>
              <a:t>hÀ</a:t>
            </a:r>
            <a:r>
              <a:rPr lang="en-US" sz="4000" b="1" dirty="0" smtClean="0">
                <a:latin typeface="ML-TTKarthika" pitchFamily="82" charset="0"/>
              </a:rPr>
              <a:t>¯-</a:t>
            </a:r>
            <a:r>
              <a:rPr lang="en-US" sz="4000" b="1" dirty="0" err="1" smtClean="0">
                <a:latin typeface="ML-TTKarthika" pitchFamily="82" charset="0"/>
              </a:rPr>
              <a:t>IÀ¡v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Ft¶mSv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kvt</a:t>
            </a:r>
            <a:r>
              <a:rPr lang="en-US" sz="4000" b="1" dirty="0" smtClean="0">
                <a:latin typeface="ML-TTKarthika" pitchFamily="82" charset="0"/>
              </a:rPr>
              <a:t>\l-s¯-¡</a:t>
            </a:r>
            <a:r>
              <a:rPr lang="en-US" sz="4000" b="1" dirty="0" err="1" smtClean="0">
                <a:latin typeface="ML-TTKarthika" pitchFamily="82" charset="0"/>
              </a:rPr>
              <a:t>mÄ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Gsd</a:t>
            </a:r>
            <a:r>
              <a:rPr lang="en-US" sz="4000" b="1" dirty="0" smtClean="0">
                <a:latin typeface="ML-TTKarthika" pitchFamily="82" charset="0"/>
              </a:rPr>
              <a:t> _</a:t>
            </a:r>
            <a:r>
              <a:rPr lang="en-US" sz="4000" b="1" dirty="0" err="1" smtClean="0">
                <a:latin typeface="ML-TTKarthika" pitchFamily="82" charset="0"/>
              </a:rPr>
              <a:t>lp</a:t>
            </a:r>
            <a:r>
              <a:rPr lang="en-US" sz="4000" b="1" dirty="0" smtClean="0">
                <a:latin typeface="ML-TTKarthika" pitchFamily="82" charset="0"/>
              </a:rPr>
              <a:t>-am-\-am-</a:t>
            </a:r>
            <a:r>
              <a:rPr lang="en-US" sz="4000" b="1" dirty="0" err="1" smtClean="0">
                <a:latin typeface="ML-TTKarthika" pitchFamily="82" charset="0"/>
              </a:rPr>
              <a:t>Wv</a:t>
            </a:r>
            <a:r>
              <a:rPr lang="en-US" sz="4000" b="1" dirty="0" smtClean="0">
                <a:latin typeface="ML-TTKarthika" pitchFamily="82" charset="0"/>
              </a:rPr>
              <a:t>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04800"/>
            <a:ext cx="87630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3800" dirty="0" smtClean="0">
                <a:latin typeface="ML-TTKarthika" pitchFamily="82" charset="0"/>
              </a:rPr>
              <a:t>40</a:t>
            </a:r>
            <a:r>
              <a:rPr lang="en-US" sz="3800" b="1" dirty="0" smtClean="0">
                <a:latin typeface="ML-TTKarthika" pitchFamily="82" charset="0"/>
              </a:rPr>
              <a:t>. </a:t>
            </a:r>
            <a:r>
              <a:rPr lang="en-US" sz="3800" b="1" dirty="0" err="1" smtClean="0">
                <a:latin typeface="ML-TTKarthika" pitchFamily="82" charset="0"/>
              </a:rPr>
              <a:t>aäp</a:t>
            </a:r>
            <a:r>
              <a:rPr lang="en-US" sz="3800" b="1" dirty="0" smtClean="0">
                <a:latin typeface="ML-TTKarthika" pitchFamily="82" charset="0"/>
              </a:rPr>
              <a:t>-Å-</a:t>
            </a:r>
            <a:r>
              <a:rPr lang="en-US" sz="3800" b="1" dirty="0" err="1" smtClean="0">
                <a:latin typeface="ML-TTKarthika" pitchFamily="82" charset="0"/>
              </a:rPr>
              <a:t>hsc</a:t>
            </a:r>
            <a:r>
              <a:rPr lang="en-US" sz="3800" b="1" dirty="0" smtClean="0">
                <a:latin typeface="ML-TTKarthika" pitchFamily="82" charset="0"/>
              </a:rPr>
              <a:t> Rm³ </a:t>
            </a:r>
            <a:r>
              <a:rPr lang="en-US" sz="3800" b="1" dirty="0" err="1" smtClean="0">
                <a:latin typeface="ML-TTKarthika" pitchFamily="82" charset="0"/>
              </a:rPr>
              <a:t>thKw</a:t>
            </a:r>
            <a:r>
              <a:rPr lang="en-US" sz="3800" b="1" dirty="0" smtClean="0">
                <a:latin typeface="ML-TTKarthika" pitchFamily="82" charset="0"/>
              </a:rPr>
              <a:t> </a:t>
            </a:r>
            <a:r>
              <a:rPr lang="en-US" sz="3800" b="1" dirty="0" err="1" smtClean="0">
                <a:latin typeface="ML-TTKarthika" pitchFamily="82" charset="0"/>
              </a:rPr>
              <a:t>hniz-kn</a:t>
            </a:r>
            <a:r>
              <a:rPr lang="en-US" sz="3800" b="1" dirty="0" smtClean="0">
                <a:latin typeface="ML-TTKarthika" pitchFamily="82" charset="0"/>
              </a:rPr>
              <a:t>-¡p-¶p.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3600" dirty="0" smtClean="0">
                <a:latin typeface="ML-TTKarthika" pitchFamily="82" charset="0"/>
              </a:rPr>
              <a:t/>
            </a:r>
            <a:br>
              <a:rPr lang="en-US" sz="3600" dirty="0" smtClean="0">
                <a:latin typeface="ML-TTKarthika" pitchFamily="82" charset="0"/>
              </a:rPr>
            </a:br>
            <a:r>
              <a:rPr lang="en-US" sz="3600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3. A[n-</a:t>
            </a:r>
            <a:r>
              <a:rPr lang="en-US" sz="4000" b="1" dirty="0" err="1" smtClean="0">
                <a:latin typeface="ML-TTKarthika" pitchFamily="82" charset="0"/>
              </a:rPr>
              <a:t>Im</a:t>
            </a:r>
            <a:r>
              <a:rPr lang="en-US" sz="4000" b="1" dirty="0" smtClean="0">
                <a:latin typeface="ML-TTKarthika" pitchFamily="82" charset="0"/>
              </a:rPr>
              <a:t>-</a:t>
            </a:r>
            <a:r>
              <a:rPr lang="en-US" sz="4000" b="1" dirty="0" err="1" smtClean="0">
                <a:latin typeface="ML-TTKarthika" pitchFamily="82" charset="0"/>
              </a:rPr>
              <a:t>cn</a:t>
            </a:r>
            <a:r>
              <a:rPr lang="en-US" sz="4000" b="1" dirty="0" smtClean="0">
                <a:latin typeface="ML-TTKarthika" pitchFamily="82" charset="0"/>
              </a:rPr>
              <a:t>-IÄ ]d-</a:t>
            </a:r>
            <a:r>
              <a:rPr lang="en-US" sz="4000" b="1" dirty="0" err="1" smtClean="0">
                <a:latin typeface="ML-TTKarthika" pitchFamily="82" charset="0"/>
              </a:rPr>
              <a:t>bp</a:t>
            </a:r>
            <a:r>
              <a:rPr lang="en-US" sz="4000" b="1" dirty="0" smtClean="0">
                <a:latin typeface="ML-TTKarthika" pitchFamily="82" charset="0"/>
              </a:rPr>
              <a:t>-¶-X-\p-k-</a:t>
            </a:r>
            <a:r>
              <a:rPr lang="en-US" sz="4000" b="1" dirty="0" err="1" smtClean="0">
                <a:latin typeface="ML-TTKarthika" pitchFamily="82" charset="0"/>
              </a:rPr>
              <a:t>cn¨v</a:t>
            </a:r>
            <a:r>
              <a:rPr lang="en-US" sz="4000" b="1" dirty="0" smtClean="0">
                <a:latin typeface="ML-TTKarthika" pitchFamily="82" charset="0"/>
              </a:rPr>
              <a:t> Rm³ {]</a:t>
            </a:r>
            <a:r>
              <a:rPr lang="en-US" sz="4000" b="1" dirty="0" err="1" smtClean="0">
                <a:latin typeface="ML-TTKarthika" pitchFamily="82" charset="0"/>
              </a:rPr>
              <a:t>hÀ¯n</a:t>
            </a:r>
            <a:r>
              <a:rPr lang="en-US" sz="4000" b="1" dirty="0" smtClean="0">
                <a:latin typeface="ML-TTKarthika" pitchFamily="82" charset="0"/>
              </a:rPr>
              <a:t>-¡p-¶p.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04800"/>
            <a:ext cx="89916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4. Ah-</a:t>
            </a:r>
            <a:r>
              <a:rPr lang="en-US" sz="4000" b="1" dirty="0" err="1" smtClean="0">
                <a:latin typeface="ML-TTKarthika" pitchFamily="82" charset="0"/>
              </a:rPr>
              <a:t>i</a:t>
            </a:r>
            <a:r>
              <a:rPr lang="en-US" sz="4000" b="1" dirty="0" smtClean="0">
                <a:latin typeface="ML-TTKarthika" pitchFamily="82" charset="0"/>
              </a:rPr>
              <a:t>-X-b-\p-`-</a:t>
            </a:r>
            <a:r>
              <a:rPr lang="en-US" sz="4000" b="1" dirty="0" err="1" smtClean="0">
                <a:latin typeface="ML-TTKarthika" pitchFamily="82" charset="0"/>
              </a:rPr>
              <a:t>hn</a:t>
            </a:r>
            <a:r>
              <a:rPr lang="en-US" sz="4000" b="1" dirty="0" smtClean="0">
                <a:latin typeface="ML-TTKarthika" pitchFamily="82" charset="0"/>
              </a:rPr>
              <a:t>-¡p-¶-h-</a:t>
            </a:r>
            <a:r>
              <a:rPr lang="en-US" sz="4000" b="1" dirty="0" err="1" smtClean="0">
                <a:latin typeface="ML-TTKarthika" pitchFamily="82" charset="0"/>
              </a:rPr>
              <a:t>tcmSv</a:t>
            </a:r>
            <a:r>
              <a:rPr lang="en-US" sz="4000" b="1" dirty="0" smtClean="0">
                <a:latin typeface="ML-TTKarthika" pitchFamily="82" charset="0"/>
              </a:rPr>
              <a:t> F\</a:t>
            </a:r>
            <a:r>
              <a:rPr lang="en-US" sz="4000" b="1" dirty="0" err="1" smtClean="0">
                <a:latin typeface="ML-TTKarthika" pitchFamily="82" charset="0"/>
              </a:rPr>
              <a:t>n¡v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kl-Xm</a:t>
            </a:r>
            <a:r>
              <a:rPr lang="en-US" sz="4000" b="1" dirty="0" smtClean="0">
                <a:latin typeface="ML-TTKarthika" pitchFamily="82" charset="0"/>
              </a:rPr>
              <a:t>-]-</a:t>
            </a:r>
            <a:r>
              <a:rPr lang="en-US" sz="4000" b="1" dirty="0" err="1" smtClean="0">
                <a:latin typeface="ML-TTKarthika" pitchFamily="82" charset="0"/>
              </a:rPr>
              <a:t>ap</a:t>
            </a:r>
            <a:r>
              <a:rPr lang="en-US" sz="4000" b="1" dirty="0" smtClean="0">
                <a:latin typeface="ML-TTKarthika" pitchFamily="82" charset="0"/>
              </a:rPr>
              <a:t>-­v.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5400" b="1" dirty="0" smtClean="0">
                <a:latin typeface="ML-TTKarthika" pitchFamily="82" charset="0"/>
              </a:rPr>
              <a:t/>
            </a:r>
            <a:br>
              <a:rPr lang="en-US" sz="54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5. </a:t>
            </a:r>
            <a:r>
              <a:rPr lang="en-US" sz="4000" b="1" dirty="0" err="1" smtClean="0">
                <a:latin typeface="ML-TTKarthika" pitchFamily="82" charset="0"/>
              </a:rPr>
              <a:t>Iq«p</a:t>
            </a:r>
            <a:r>
              <a:rPr lang="en-US" sz="4000" b="1" dirty="0" smtClean="0">
                <a:latin typeface="ML-TTKarthika" pitchFamily="82" charset="0"/>
              </a:rPr>
              <a:t>-</a:t>
            </a:r>
            <a:r>
              <a:rPr lang="en-US" sz="4000" b="1" dirty="0" err="1" smtClean="0">
                <a:latin typeface="ML-TTKarthika" pitchFamily="82" charset="0"/>
              </a:rPr>
              <a:t>Im</a:t>
            </a:r>
            <a:r>
              <a:rPr lang="en-US" sz="4000" b="1" dirty="0" smtClean="0">
                <a:latin typeface="ML-TTKarthika" pitchFamily="82" charset="0"/>
              </a:rPr>
              <a:t>-cp-</a:t>
            </a:r>
            <a:r>
              <a:rPr lang="en-US" sz="4000" b="1" dirty="0" err="1" smtClean="0">
                <a:latin typeface="ML-TTKarthika" pitchFamily="82" charset="0"/>
              </a:rPr>
              <a:t>ambn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kabw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sNe</a:t>
            </a:r>
            <a:r>
              <a:rPr lang="en-US" sz="4000" b="1" dirty="0" smtClean="0">
                <a:latin typeface="ML-TTKarthika" pitchFamily="82" charset="0"/>
              </a:rPr>
              <a:t>-h-</a:t>
            </a:r>
            <a:r>
              <a:rPr lang="en-US" sz="4000" b="1" dirty="0" err="1" smtClean="0">
                <a:latin typeface="ML-TTKarthika" pitchFamily="82" charset="0"/>
              </a:rPr>
              <a:t>gn</a:t>
            </a:r>
            <a:r>
              <a:rPr lang="en-US" sz="4000" b="1" dirty="0" smtClean="0">
                <a:latin typeface="ML-TTKarthika" pitchFamily="82" charset="0"/>
              </a:rPr>
              <a:t>-¡m³ Rm³ </a:t>
            </a:r>
            <a:r>
              <a:rPr lang="en-US" sz="4000" b="1" dirty="0" err="1" smtClean="0">
                <a:latin typeface="ML-TTKarthika" pitchFamily="82" charset="0"/>
              </a:rPr>
              <a:t>CjvS</a:t>
            </a:r>
            <a:r>
              <a:rPr lang="en-US" sz="4000" b="1" dirty="0" smtClean="0">
                <a:latin typeface="ML-TTKarthika" pitchFamily="82" charset="0"/>
              </a:rPr>
              <a:t>-s¸-Sp-¶p.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5400" b="1" dirty="0" smtClean="0">
                <a:latin typeface="ML-TTKarthika" pitchFamily="82" charset="0"/>
              </a:rPr>
              <a:t/>
            </a:r>
            <a:br>
              <a:rPr lang="en-US" sz="5400" b="1" dirty="0" smtClean="0">
                <a:latin typeface="ML-TTKarthika" pitchFamily="82" charset="0"/>
              </a:rPr>
            </a:br>
            <a:r>
              <a:rPr lang="en-US" sz="4800" b="1" dirty="0" smtClean="0">
                <a:latin typeface="ML-TTKarthika" pitchFamily="82" charset="0"/>
              </a:rPr>
              <a:t/>
            </a:r>
            <a:br>
              <a:rPr lang="en-US" sz="4800" b="1" dirty="0" smtClean="0">
                <a:latin typeface="ML-TTKarthika" pitchFamily="82" charset="0"/>
              </a:rPr>
            </a:br>
            <a:r>
              <a:rPr lang="en-US" sz="5400" b="1" dirty="0" smtClean="0">
                <a:latin typeface="ML-TTKarthika" pitchFamily="82" charset="0"/>
              </a:rPr>
              <a:t/>
            </a:r>
            <a:br>
              <a:rPr lang="en-US" sz="54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6868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6. ]</a:t>
            </a:r>
            <a:r>
              <a:rPr lang="en-US" sz="4000" b="1" dirty="0" err="1" smtClean="0">
                <a:latin typeface="ML-TTKarthika" pitchFamily="82" charset="0"/>
              </a:rPr>
              <a:t>ecpw</a:t>
            </a:r>
            <a:r>
              <a:rPr lang="en-US" sz="4000" b="1" dirty="0" smtClean="0">
                <a:latin typeface="ML-TTKarthika" pitchFamily="82" charset="0"/>
              </a:rPr>
              <a:t> X§-</a:t>
            </a:r>
            <a:r>
              <a:rPr lang="en-US" sz="4000" b="1" dirty="0" err="1" smtClean="0">
                <a:latin typeface="ML-TTKarthika" pitchFamily="82" charset="0"/>
              </a:rPr>
              <a:t>fpsS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PohnX</a:t>
            </a:r>
            <a:r>
              <a:rPr lang="en-US" sz="4000" b="1" dirty="0" smtClean="0">
                <a:latin typeface="ML-TTKarthika" pitchFamily="82" charset="0"/>
              </a:rPr>
              <a:t> {]iv\-§Ä </a:t>
            </a:r>
            <a:r>
              <a:rPr lang="en-US" sz="4000" b="1" dirty="0" err="1" smtClean="0">
                <a:latin typeface="ML-TTKarthika" pitchFamily="82" charset="0"/>
              </a:rPr>
              <a:t>Ft¶mSv</a:t>
            </a:r>
            <a:r>
              <a:rPr lang="en-US" sz="4000" b="1" dirty="0" smtClean="0">
                <a:latin typeface="ML-TTKarthika" pitchFamily="82" charset="0"/>
              </a:rPr>
              <a:t> ]d-</a:t>
            </a:r>
            <a:r>
              <a:rPr lang="en-US" sz="4000" b="1" dirty="0" err="1" smtClean="0">
                <a:latin typeface="ML-TTKarthika" pitchFamily="82" charset="0"/>
              </a:rPr>
              <a:t>bm</a:t>
            </a:r>
            <a:r>
              <a:rPr lang="en-US" sz="4000" b="1" dirty="0" smtClean="0">
                <a:latin typeface="ML-TTKarthika" pitchFamily="82" charset="0"/>
              </a:rPr>
              <a:t>-</a:t>
            </a:r>
            <a:r>
              <a:rPr lang="en-US" sz="4000" b="1" dirty="0" err="1" smtClean="0">
                <a:latin typeface="ML-TTKarthika" pitchFamily="82" charset="0"/>
              </a:rPr>
              <a:t>dp</a:t>
            </a:r>
            <a:r>
              <a:rPr lang="en-US" sz="4000" b="1" dirty="0" smtClean="0">
                <a:latin typeface="ML-TTKarthika" pitchFamily="82" charset="0"/>
              </a:rPr>
              <a:t>-­v.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4800" b="1" dirty="0" smtClean="0">
                <a:latin typeface="ML-TTKarthika" pitchFamily="82" charset="0"/>
              </a:rPr>
              <a:t/>
            </a:r>
            <a:br>
              <a:rPr lang="en-US" sz="4800" b="1" dirty="0" smtClean="0">
                <a:latin typeface="ML-TTKarthika" pitchFamily="82" charset="0"/>
              </a:rPr>
            </a:br>
            <a:r>
              <a:rPr lang="en-US" sz="5400" b="1" dirty="0" smtClean="0">
                <a:latin typeface="ML-TTKarthika" pitchFamily="82" charset="0"/>
              </a:rPr>
              <a:t/>
            </a:r>
            <a:br>
              <a:rPr lang="en-US" sz="54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7</a:t>
            </a:r>
            <a:r>
              <a:rPr lang="en-US" sz="4000" b="1" dirty="0" smtClean="0">
                <a:latin typeface="ML-TTKarthika" pitchFamily="82" charset="0"/>
              </a:rPr>
              <a:t>. </a:t>
            </a:r>
            <a:r>
              <a:rPr lang="en-US" sz="4000" b="1" dirty="0" err="1" smtClean="0">
                <a:latin typeface="ML-TTKarthika" pitchFamily="82" charset="0"/>
              </a:rPr>
              <a:t>Imcy</a:t>
            </a:r>
            <a:r>
              <a:rPr lang="en-US" sz="4000" b="1" dirty="0" smtClean="0">
                <a:latin typeface="ML-TTKarthika" pitchFamily="82" charset="0"/>
              </a:rPr>
              <a:t>-£-</a:t>
            </a:r>
            <a:r>
              <a:rPr lang="en-US" sz="4000" b="1" dirty="0" err="1" smtClean="0">
                <a:latin typeface="ML-TTKarthika" pitchFamily="82" charset="0"/>
              </a:rPr>
              <a:t>aX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hÀ±n</a:t>
            </a:r>
            <a:r>
              <a:rPr lang="en-US" sz="4000" b="1" dirty="0" smtClean="0">
                <a:latin typeface="ML-TTKarthika" pitchFamily="82" charset="0"/>
              </a:rPr>
              <a:t>-¸n-¡p-</a:t>
            </a:r>
            <a:r>
              <a:rPr lang="en-US" sz="4000" b="1" dirty="0" err="1" smtClean="0">
                <a:latin typeface="ML-TTKarthika" pitchFamily="82" charset="0"/>
              </a:rPr>
              <a:t>hm</a:t>
            </a:r>
            <a:r>
              <a:rPr lang="en-US" sz="4000" b="1" dirty="0" smtClean="0">
                <a:latin typeface="ML-TTKarthika" pitchFamily="82" charset="0"/>
              </a:rPr>
              <a:t>-\</a:t>
            </a:r>
            <a:r>
              <a:rPr lang="en-US" sz="4000" b="1" dirty="0" err="1" smtClean="0">
                <a:latin typeface="ML-TTKarthika" pitchFamily="82" charset="0"/>
              </a:rPr>
              <a:t>mbn</a:t>
            </a:r>
            <a:r>
              <a:rPr lang="en-US" sz="4000" b="1" dirty="0" smtClean="0">
                <a:latin typeface="ML-TTKarthika" pitchFamily="82" charset="0"/>
              </a:rPr>
              <a:t> Rm³ [</a:t>
            </a:r>
            <a:r>
              <a:rPr lang="en-US" sz="4000" b="1" dirty="0" err="1" smtClean="0">
                <a:latin typeface="ML-TTKarthika" pitchFamily="82" charset="0"/>
              </a:rPr>
              <a:t>mcmfw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hmbn</a:t>
            </a:r>
            <a:r>
              <a:rPr lang="en-US" sz="4000" b="1" dirty="0" smtClean="0">
                <a:latin typeface="ML-TTKarthika" pitchFamily="82" charset="0"/>
              </a:rPr>
              <a:t>-¡p-</a:t>
            </a:r>
            <a:r>
              <a:rPr lang="en-US" sz="4000" b="1" dirty="0" err="1" smtClean="0">
                <a:latin typeface="ML-TTKarthika" pitchFamily="82" charset="0"/>
              </a:rPr>
              <a:t>Ibpw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tImgvkp</a:t>
            </a:r>
            <a:r>
              <a:rPr lang="en-US" sz="4000" b="1" dirty="0" smtClean="0">
                <a:latin typeface="ML-TTKarthika" pitchFamily="82" charset="0"/>
              </a:rPr>
              <a:t>-IÄ </a:t>
            </a:r>
            <a:r>
              <a:rPr lang="en-US" sz="4000" b="1" dirty="0" err="1" smtClean="0">
                <a:latin typeface="ML-TTKarthika" pitchFamily="82" charset="0"/>
              </a:rPr>
              <a:t>IqSp-Ibpw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sN¿p</a:t>
            </a:r>
            <a:r>
              <a:rPr lang="en-US" sz="4000" b="1" dirty="0" smtClean="0">
                <a:latin typeface="ML-TTKarthika" pitchFamily="82" charset="0"/>
              </a:rPr>
              <a:t>-¶p.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5400" b="1" dirty="0" smtClean="0">
                <a:latin typeface="ML-TTKarthika" pitchFamily="82" charset="0"/>
              </a:rPr>
              <a:t/>
            </a:r>
            <a:br>
              <a:rPr lang="en-US" sz="5400" b="1" dirty="0" smtClean="0">
                <a:latin typeface="ML-TTKarthika" pitchFamily="82" charset="0"/>
              </a:rPr>
            </a:br>
            <a:r>
              <a:rPr lang="en-US" sz="5400" b="1" dirty="0" smtClean="0">
                <a:latin typeface="ML-TTKarthika" pitchFamily="82" charset="0"/>
              </a:rPr>
              <a:t/>
            </a:r>
            <a:br>
              <a:rPr lang="en-US" sz="5400" b="1" dirty="0" smtClean="0">
                <a:latin typeface="ML-TTKarthika" pitchFamily="82" charset="0"/>
              </a:rPr>
            </a:br>
            <a:r>
              <a:rPr lang="en-US" sz="5400" b="1" dirty="0" smtClean="0">
                <a:latin typeface="ML-TTKarthika" pitchFamily="82" charset="0"/>
              </a:rPr>
              <a:t/>
            </a:r>
            <a:br>
              <a:rPr lang="en-US" sz="54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</TotalTime>
  <Words>4</Words>
  <Application>Microsoft Office PowerPoint</Application>
  <PresentationFormat>On-screen Show (4:3)</PresentationFormat>
  <Paragraphs>44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   </vt:lpstr>
      <vt:lpstr> \nÀt±i-§Ä  Hmtcm tNmZy-¯n\pw an¡-t¸mgpw -þ 2½, s]m Xp-hm-bn þ 2, Nne-t¸mÄ þ 1, icn-b-Ã þ 0, F ¶p \mep hn[-¯nÂ D¯-c-§-fp-­v, Hmtcm-¶n\pw amÀ¡p-Ifpw sImSp-¯n-cn-¡p-¶p. Hm tcm tNmZyhpw hmbn¨v 2½,  2,  1,  0  F¶o amÀ¡p-I-fnÂ GsX-¦nepw H¶v tNmZy-¯nsâ \¼dn-s\-Xnsc AS-bm-f-s¸-Sp-¯p-I.</vt:lpstr>
      <vt:lpstr>       1. Hmtcm-cp-¯-tcbpw GÂ¸n-¨n-cn-¡p¶ tPmen-IÄ Gähpw `wKn-bmbn sN¿-W-sa¶v Rm³ aäp-Å-h-tcmSv ]d-bm-dp-­v.    an¡-t¸mgpw þ  2½, s]mXp-hm-bn  þ 2, Nne-t¸mÄ   þ  1, icn-b-Ã  þ  0,                 </vt:lpstr>
      <vt:lpstr>       2. c­p {]mhiyw Nn´n-¨-Xn\p tijta Rm³ Fs´-¦nepw sN¿m-dp-Åp.     an¡-t¸mgpw þ  2½, s]mXp-hm-bn  þ 2, Nne-t¸mÄ    þ  1, icn-b-Ã  þ  0,      </vt:lpstr>
      <vt:lpstr>              3. A[n-Im-cn-IÄ ]d-bp-¶-X-\p-k-cn¨v Rm³ {]hÀ¯n-¡p-¶p.    an¡-t¸mgpw þ  2½, s]mXp-hm-bn  þ 2, Nne-t¸mÄ    þ  1, icn-b-Ã  þ  0,                 </vt:lpstr>
      <vt:lpstr>            4. Ah-i-X-b-\p-`-hn-¡p-¶-h-tcmSv F\n¡v kl-Xm-]-ap-­v.    an¡-t¸mgpw þ  2½, s]mXp-hm-bn  þ 2, Nne-t¸mÄ    þ  1, icn-b-Ã  þ  0,                 </vt:lpstr>
      <vt:lpstr>                 5. Iq«p-Im-cp-ambn kabw sNe-h-gn-¡m³ Rm³ CjvS-s¸-Sp-¶p.    an¡-t¸mgpw þ  2½, s]mXp-hm-bn  þ 2, Nne-t¸mÄ    þ  1, icn-b-Ã  þ  0,                    </vt:lpstr>
      <vt:lpstr>                 6. ]ecpw X§-fpsS PohnX {]iv\-§Ä Ft¶mSv ]d-bm-dp-­v.     an¡-t¸mgpw þ  2½, s]mXp-hm-bn  þ 2, Nne-t¸mÄ   þ  1, icn-b-Ã  þ  0,                   </vt:lpstr>
      <vt:lpstr>                 7. Imcy-£-aX hÀ±n-¸n-¡p-hm-\mbn Rm³ [mcmfw hmbn-¡p-Ibpw tImgvkp-IÄ IqSp-Ibpw sN¿p-¶p.    an¡-t¸mgpw þ  2½, s]mXp-hm-bn  þ 2, Nne-t¸mÄ   þ  1, icn-b-Ã  þ  0,                    </vt:lpstr>
      <vt:lpstr>               8. [mÀ½n-I-aq-ey-§Ä apdpsI¸nSn-¡-W-sa¶p Rm³ ]d-bm-dp-­v.    an¡-t¸mgpw þ  2½, s]mXp-hm-bn  þ 2, Nne-t¸mÄ   þ  1, icn-b-Ã  þ  0,                   </vt:lpstr>
      <vt:lpstr>                9. Fsâ hnIm-c-§Ä Rm³ ad¨p shbv ¡m-dn-Ã.    an¡-t¸mgpw þ  2½, s]mXp-hm-bn  þ 2, Nne-t¸mÄ    þ  1, icn-b-Ã  þ  0,                  </vt:lpstr>
      <vt:lpstr>                  10. BÀ¡pw Hc-ku-I-cyhpw D­m-Im¯ hn[-¯n-emWv Rm³ s]cp-am-dp-¶-Xv.    an¡-t¸mgpw þ  2½, s]mXp-hm-bn  þ 2, Nne-t¸mÄ   þ  1, icn-b-Ã  þ  0,                    </vt:lpstr>
      <vt:lpstr>             11. Rm³ ]e-t¸mgpw t£m`n¨p kwkm-cn-¡m-dp-­v.    an¡-t¸mgpw þ  2½, s]mXp-hm-bn  þ 2, Nne-t¸mÄ    þ  1, icn-b-Ã  þ  0,                  </vt:lpstr>
      <vt:lpstr>                   12. ]pXp-Xmbn tPmen-bnÂ {]th-in-¡p-¶-hsc Rm³ FÃm Imcy-§fpw ]dªp a\-Ên-em-¡m-dp-­v.     an¡-t¸mgpw þ  2½, s]mXp-hm-bn  þ 2, Nne-t¸mÄ    þ  1, icn-b-Ã  þ  0                     </vt:lpstr>
      <vt:lpstr>              13. Pohn-X-{]-iv\-§sf ka-\n-e-bnÂ ho£n-¡m³ F\n¡p Ign-bpw.    an¡-t¸mgpw þ  2½, s]mXp-hm-bn  þ 2, Nne-t¸mÄ    þ  1, icn-b-Ã  þ  0,                </vt:lpstr>
      <vt:lpstr>              14. Sn.-hn., kn\na Ch bph-X-e-ap-dsb hgn-sX-än-¡p-¶p.     an¡-t¸mgpw þ  2½, s]mXp-hm-bn  þ 2, Nne-t¸mÄ    þ  1, icn-b-Ã  þ  0,                  </vt:lpstr>
      <vt:lpstr>             15. aqfn-¸m-«p-]mSn Nne-t¸mÄ Rm³ \S-¡mdp­v.      an¡-t¸mgpw þ  2½, s]mXp-hm-bn  þ 2, Nne-t¸mÄ    þ  1, icn-b-Ã  þ  0               </vt:lpstr>
      <vt:lpstr>            16. DÕ-h-§-fnepw hncp-¶p-I-fnepw ]s¦-Sp-¡m³ Rm³ hfsc CjvS-s¸-Sp-¶p.     an¡-t¸mgpw þ  2½, s]mXp-hm-bn  þ 2, Nne-t¸mÄ    þ  1, icn-b-Ã  þ  0                 </vt:lpstr>
      <vt:lpstr>             17. A¨-S¡w ]men-¡p-¶-XnÂ Rm³ {i²m-ep-hm-Wv.      an¡-t¸mgpw þ  2½, s]mXp-hm-bn  þ 2, Nne-t¸mÄ    þ  1, icn-b-Ã  þ  0                 </vt:lpstr>
      <vt:lpstr>              18. kmaq-ly-t£a ]cn-]m-Sn-I-fnÂ Rm³ kPo-h-ambn ]s¦-Sp-¡p-¶p.      an¡-t¸mgpw þ  2½, s]mXp-hm-bn  þ 2, Nne-t¸mÄ    þ  1, icn-b-Ã  þ  0                  </vt:lpstr>
      <vt:lpstr>             19. Fs¶ GÂ]n-¡p¶ tPmen-IfnÂ Rm³ kPo-h-ambn ]¦-Sp-¡p-¶p.      an¡-t¸mgpw þ  2½, s]mXp-hm-bn  þ 2, Nne-t¸mÄ    þ  1, icn-b-Ã  þ  0                  </vt:lpstr>
      <vt:lpstr>              20. FÃm-Im-cy-§fpw Rm³ ap³Iq«n ¹m³ sN¿p-¶p.      an¡-t¸mgpw þ  2½, s]mXp-hm-bn  þ 2, Nne-t¸mÄ    þ  1, icn-b-Ã  þ  0                  </vt:lpstr>
      <vt:lpstr>              21. Bcp-ambpw H¯p t]mIm³ F\n¡v Ign-bpw.     an¡-t¸mgpw þ  2½, s]mXp-hm-bn  þ 2, Nne-t¸mÄ    þ  1, icn-b-Ã  þ  0                   </vt:lpstr>
      <vt:lpstr>              22. Fsâ kqlr-¯p-¡Ä¡v Rm³ apS-§msX Biw-km-ImÀUp-IÄ Ab-bv¡m-dp-­v.     an¡-t¸mgpw þ  2½, s]mXp-hm-bn  þ 2, Nne-t¸mÄ    þ  1, icn-b-Ã  þ  0                 </vt:lpstr>
      <vt:lpstr>            23. aäp-Å-h-cpsS Bh-iy-§-fnÂ Rm\-hsc AI-a-gnªp kmlm-bn-¡m-dp-­v.      an¡-t¸mgpw þ  2½, s]mXp-hm-bn  þ 2, Nne-t¸mÄ    þ  1, icn-b-Ã  þ  0            </vt:lpstr>
      <vt:lpstr>             24. Fsâ kl-{]-hÀ¯-IÀ ]e Imcy-§-fnepw Fsâ D]-tZiw kzoI-cn-¡m-dp-­v.      an¡-t¸mgpw þ  2½, s]mXp-hm-bn  þ 2, Nne-t¸mÄ    þ  1, icn-b-Ã  þ  0                </vt:lpstr>
      <vt:lpstr>             25. F{X apjn-¸³ tPmenbpw ck-I-c-am-¡p-hm³ Ign-bpw.      an¡-t¸mgpw þ  2½, s]mXp-hm-bn  þ 2, Nne-t¸mÄ    þ  1, icn-b-Ã  þ  0             </vt:lpstr>
      <vt:lpstr>             26. \bn-¡-s¸-Sp-¶-Xn-s\-¡mÄ \bn-¡m-\mWv Rm\n-jvS-s¸-Sp-¶-Xv.      an¡-t¸mgpw þ  2½, s]mXp-hm-bn  þ 2, Nne-t¸mÄ    þ  1, icn-b-Ã  þ  0               </vt:lpstr>
      <vt:lpstr>           27. Fsâ Ip«n-I-fp-sam-¯v, AsÃ-¦nÂ Fsâ krlr-¯p-¡-fp-sam¯v kabw sNe-h-gn-¡p-¶-XnÂ Rm³ B\µw Is­-¯p-¶p.     an¡-t¸mgpw þ  2½, s]mXp-hm-bn  þ 2, Nne-t¸mÄ    þ  1, icn-b-Ã  þ  0               </vt:lpstr>
      <vt:lpstr>           28. aäp-Å-hsc At]-£n¨v Rm³ Hcp hnIm-c-Po-hn-bm-Wv.      an¡-t¸mgpw þ  2½, s]mXp-hm-bn  þ 2, Nne-t¸mÄ    þ  1, icn-b-Ã  þ  0           </vt:lpstr>
      <vt:lpstr>           29. Fsâ s]cp-amäw Xr]vXn-I-c-amtWm AÃtbm F¶v Fsâ A[n-Im-cn-IÄ ]d-b-W-sa¶v  Rm³ B{K-ln-¡p-¶p.    an¡-t¸mgpw þ  2½, s]mXp-hm-bn  þ 2, Nne-t¸mÄ   þ  1, icn-b-Ã  þ  0        </vt:lpstr>
      <vt:lpstr>          30. Ign-bp-¶{X hnh-c-§Ä tiJ-cn-¨-Xn\p tijw Rm³ Xocp-am-\-¯n-se-¯p-I-bp-Åq.     an¡-t¸mgpw þ  2½, s]mXp-hm-bn  þ 2, Nne-t¸mÄ   þ  1, icn-b-Ã  þ  0,           </vt:lpstr>
      <vt:lpstr>         31. kl-{]-hÀ¯-Isc Rm³ lmÀ±-h-ambn A`n-\-µn-¡m-dp-­v.     an¡-t¸mgpw þ  2½, s]mXp-hm-bn  þ 2, Nne-t¸mÄ    þ  1, icn-b-Ã  þ  0          </vt:lpstr>
      <vt:lpstr>         32. t\XrXzw Gsä-Sp-¡m³ Rm³ CjvS-s¸-Sp-¶p.     an¡-t¸mgpw þ  2½, s]mXp-hm-bn  þ 2, Nne-t¸mÄ    þ  1, icn-b-Ã  þ  0        </vt:lpstr>
      <vt:lpstr>          33. ]m«v, Um³kv, kn\na Ch-sbÃmw Rm³ Bkz-Zn-¡p-¶p.     an¡-t¸mgpw þ  2½, s]mXp-hm-bn  þ 2, Nne-t¸mÄ    þ  1, icn-b-Ã  þ  0         </vt:lpstr>
      <vt:lpstr>         34. Rms\mcp anX`m-jn-bmWv.      an¡-t¸mgpw þ  2½, s]mXp-hm-bn  þ 2, Nne-t¸mÄ    þ  1, icn-b-Ã  þ  0,          </vt:lpstr>
      <vt:lpstr>           35. GX-h-k-c-¯nepw ka-\ne Im¯p-kq-£n-¡m³ F\n¡v km[n-¡p-¶p.     an¡-t¸mgpw þ  2½, s]mXp-hm-bn  þ 2, Nne-t¸mÄ    þ  1, icn-b-Ã  þ  0           </vt:lpstr>
      <vt:lpstr>           36. XpSÀ¨-bm-bn-cp¶p tPmen sN¿p-hm³ F\n¡p km[n-¡p-¶n-Ã.       an¡-t¸mgpw þ  2½, s]mXp-hm-bn  þ 2, Nne-t¸mÄ    þ  1, icn-b-Ã  þ  0            </vt:lpstr>
      <vt:lpstr>          37. tcmKn-Isf ]cn-N-cn-¡p-¶-XnÂ Rm³ kt´m-jn-¡p-¶p.     an¡-t¸mgpw þ  2½, s]mXp-hm-bn  þ 2, Nne-t¸mÄ    þ  1, icn-b-Ã  þ  0          </vt:lpstr>
      <vt:lpstr>          38. imkv{X amkn-I-Ifpw CuSpä {KÙ-§fpw Rm³ hmbn-¡p-¶p-­v.      an¡-t¸mgpw þ  2½, s]mXp-hm-bn  þ 2, Nne-t¸mÄ    þ  1, icn-b-Ã  þ  0          </vt:lpstr>
      <vt:lpstr>          39. kl-{]-hÀ¯-IÀ¡v Ft¶mSv kvt\l-s¯-¡mÄ Gsd _lp-am-\-am-Wv.    an¡-t¸mgpw þ  2½, s]mXp-hm-bn  þ 2, Nne-t¸mÄ    þ  1, icn-b-Ã  þ  0          </vt:lpstr>
      <vt:lpstr>          40. aäp-Å-hsc Rm³ thKw hniz-kn-¡p-¶p.     an¡-t¸mgpw þ  2½, s]mXp-hm-bn  þ 2, Nne-t¸mÄ    þ  1, icn-b-Ã  þ  0        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Administrator</cp:lastModifiedBy>
  <cp:revision>185</cp:revision>
  <dcterms:created xsi:type="dcterms:W3CDTF">2002-01-02T02:15:17Z</dcterms:created>
  <dcterms:modified xsi:type="dcterms:W3CDTF">2002-01-01T00:16:50Z</dcterms:modified>
</cp:coreProperties>
</file>