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  <p:sldMasterId id="2147483653" r:id="rId3"/>
    <p:sldMasterId id="2147483654" r:id="rId4"/>
    <p:sldMasterId id="2147483655" r:id="rId5"/>
  </p:sldMasterIdLst>
  <p:notesMasterIdLst>
    <p:notesMasterId r:id="rId17"/>
  </p:notesMasterIdLst>
  <p:sldIdLst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2" r:id="rId14"/>
    <p:sldId id="281" r:id="rId15"/>
    <p:sldId id="283" r:id="rId16"/>
  </p:sldIdLst>
  <p:sldSz cx="9144000" cy="6858000" type="screen4x3"/>
  <p:notesSz cx="6858000" cy="9144000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2800" kern="1200">
        <a:solidFill>
          <a:srgbClr val="FFFF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rgbClr val="FFFF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rgbClr val="FFFF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rgbClr val="FFFF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rgbClr val="FFFF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FFFF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FFFF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FFFF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FFFF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FFFF79"/>
    <a:srgbClr val="CC3300"/>
    <a:srgbClr val="CC9900"/>
    <a:srgbClr val="CCCCFF"/>
    <a:srgbClr val="FFFFCC"/>
    <a:srgbClr val="9966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67B89F-B9AD-4719-999A-B6341A26FB60}" type="datetimeFigureOut">
              <a:rPr lang="en-US" smtClean="0"/>
              <a:pPr/>
              <a:t>10/17/2007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8C4DD-A4E8-411A-91E8-AF6D8FC98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8C4DD-A4E8-411A-91E8-AF6D8FC982D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8C4DD-A4E8-411A-91E8-AF6D8FC982D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8C4DD-A4E8-411A-91E8-AF6D8FC982D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8C4DD-A4E8-411A-91E8-AF6D8FC982D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8C4DD-A4E8-411A-91E8-AF6D8FC982D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8C4DD-A4E8-411A-91E8-AF6D8FC982D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8C4DD-A4E8-411A-91E8-AF6D8FC982D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8C4DD-A4E8-411A-91E8-AF6D8FC982D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8C4DD-A4E8-411A-91E8-AF6D8FC982D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8C4DD-A4E8-411A-91E8-AF6D8FC982D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8C4DD-A4E8-411A-91E8-AF6D8FC982D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D8524-4347-4452-A6A9-A2E3B593F49F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B4636F-3EBA-4AF6-A195-D2EE8D0BEFFF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7678CD-14AC-4F15-8538-1F76622A241D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EF524A-7C8B-4143-B171-22B56BB79E5E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F4A0D-F496-4CB0-B632-96986B980654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01284B-3BC3-4004-9985-0F3D2AF623AD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AFACC-5EBA-46BD-9A83-20A389F28B9F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9100D8-4C9E-4A21-B227-2CD098551917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6B8090-9854-4A1B-8A32-4592BD820969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38977A-3FB2-472C-8288-830B1632AC1B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187237-0BE7-4A3D-8FDF-60DAF5291E6D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AC2A0E-226F-4822-86A2-2E7C5F4506A0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B8DA81-7FEA-4B67-8C6E-8A063F9D0D2D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7CDEFC-D6C0-4CCF-963E-0BE3988894A5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7D0549-5F43-4B5D-B633-F8406C5FE143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EF8EFA-9E55-4468-8632-B1A645E47A0F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D855D3-8A26-4E7D-9959-B883E5ADE831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7E17B-8F5E-4409-A943-4D80B3BEB29A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8AAD92-B7B3-4CCC-8A55-6D543C54BB00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50739-C830-4ED1-B763-0FB5D6ECC68B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007D3-DB9C-4600-AF5B-3BD24CA0200C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6482E9-B5C8-4D97-B8FF-7CBCD4BD28A4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9E46AF-C19F-4A97-BC13-C493D0FDC1C1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DABAE6-E70F-409E-A812-E77CE94DD23D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36B87D-62BE-44D4-B25D-32120E82A15B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E72E7-0D50-4363-A5C3-8868E32EE3AC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8DC3C5-94FC-4B48-A804-EFAB14444E52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F9F1FB-6BEF-44FB-B5C3-EC2E9C00217C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2AE818-725E-4F09-A67F-356F006AD120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53BCB-1CEB-4D79-AD56-C8A75D609773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47A9B6-F2EA-40D0-895A-82C16C2B4677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5491A-A19A-4BE6-8145-C8F55F818DBC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590FA9-7156-4B8C-B0DF-591E455ADAEF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5ED5F9-210C-407C-9BE9-AB43070AB0E4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F388C-227B-4692-85EF-082C54585A43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2B015-70F2-4243-A6D9-E3CB5B52D92A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D106E2-85A7-443E-B14E-3AEDE42485E4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0B0337-1E7B-442C-B408-69A62A465297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F105B4-0F5B-4C10-86A9-2C694E568368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656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AFFBD15-6CF9-4007-8B98-18325466F95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22E73-23BF-4267-96ED-FA503EBCF5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541882-569D-4A11-911B-0CFA4D75DC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676E63-D70C-40FE-82D2-B0F11F0762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981F3E-68AF-4E4A-8CBE-6D813708DA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F5EFB-8E29-4C55-81EC-92B38726A5B8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578951-A2FD-4740-891E-224E4EBD6E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2AF7CE-3B84-4F89-A2CF-22987156AE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071497-5A6A-46C5-8839-685E4AD07F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7E397E-633B-44C1-8E92-058373D57A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2D992-CDC6-4E1E-B4D7-0B03105FAD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40BE2-62BA-4F36-8EEA-96A4E9AE78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94D3A0-2DE5-4825-B979-8C27E26CDD2E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01A800-79EC-464D-905B-A2CB55C0942B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07E11-02CE-4371-B43B-511510930F48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575C76-F2A2-4843-9EE7-1A824289C44C}" type="slidenum">
              <a:rPr lang="es-CR"/>
              <a:pPr/>
              <a:t>‹#›</a:t>
            </a:fld>
            <a:endParaRPr lang="es-CR"/>
          </a:p>
        </p:txBody>
      </p:sp>
    </p:spTree>
  </p:cSld>
  <p:clrMapOvr>
    <a:masterClrMapping/>
  </p:clrMapOvr>
  <p:transition spd="slow" advTm="20000">
    <p:zoom/>
    <p:sndAc>
      <p:stSnd loop="1">
        <p:snd r:embed="rId1" name="floyd cramer - king of the road M2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R" smtClean="0"/>
              <a:t>Haga clic para cambiar el estilo de título	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R" smtClean="0"/>
              <a:t>Haga clic para modificar el estilo de texto del patrón</a:t>
            </a:r>
          </a:p>
          <a:p>
            <a:pPr lvl="1"/>
            <a:r>
              <a:rPr lang="es-CR" smtClean="0"/>
              <a:t>Segundo nivel</a:t>
            </a:r>
          </a:p>
          <a:p>
            <a:pPr lvl="2"/>
            <a:r>
              <a:rPr lang="es-CR" smtClean="0"/>
              <a:t>Tercer nivel</a:t>
            </a:r>
          </a:p>
          <a:p>
            <a:pPr lvl="3"/>
            <a:r>
              <a:rPr lang="es-CR" smtClean="0"/>
              <a:t>Cuarto nivel</a:t>
            </a:r>
          </a:p>
          <a:p>
            <a:pPr lvl="4"/>
            <a:r>
              <a:rPr lang="es-CR" smtClean="0"/>
              <a:t>Quinto nivel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effectLst/>
              </a:defRPr>
            </a:lvl1pPr>
          </a:lstStyle>
          <a:p>
            <a:endParaRPr lang="es-CR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effectLst/>
              </a:defRPr>
            </a:lvl1pPr>
          </a:lstStyle>
          <a:p>
            <a:endParaRPr lang="es-CR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effectLst/>
              </a:defRPr>
            </a:lvl1pPr>
          </a:lstStyle>
          <a:p>
            <a:fld id="{D7685FF7-33D0-4DC7-8A74-4C729CAA53D5}" type="slidenum">
              <a:rPr lang="es-CR"/>
              <a:pPr/>
              <a:t>‹#›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ransition spd="slow" advTm="20000">
    <p:zoom/>
    <p:sndAc>
      <p:stSnd loop="1">
        <p:snd r:embed="rId13" name="floyd cramer - king of the road M2.wav"/>
      </p:stSnd>
    </p:sndAc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R" smtClean="0"/>
              <a:t>Haga clic para cambiar el estilo de título	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R" smtClean="0"/>
              <a:t>Haga clic para modificar el estilo de texto del patrón</a:t>
            </a:r>
          </a:p>
          <a:p>
            <a:pPr lvl="1"/>
            <a:r>
              <a:rPr lang="es-CR" smtClean="0"/>
              <a:t>Segundo nivel</a:t>
            </a:r>
          </a:p>
          <a:p>
            <a:pPr lvl="2"/>
            <a:r>
              <a:rPr lang="es-CR" smtClean="0"/>
              <a:t>Tercer nivel</a:t>
            </a:r>
          </a:p>
          <a:p>
            <a:pPr lvl="3"/>
            <a:r>
              <a:rPr lang="es-CR" smtClean="0"/>
              <a:t>Cuarto nivel</a:t>
            </a:r>
          </a:p>
          <a:p>
            <a:pPr lvl="4"/>
            <a:r>
              <a:rPr lang="es-CR" smtClean="0"/>
              <a:t>Quinto nivel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effectLst/>
              </a:defRPr>
            </a:lvl1pPr>
          </a:lstStyle>
          <a:p>
            <a:endParaRPr lang="es-CR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effectLst/>
              </a:defRPr>
            </a:lvl1pPr>
          </a:lstStyle>
          <a:p>
            <a:endParaRPr lang="es-CR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effectLst/>
              </a:defRPr>
            </a:lvl1pPr>
          </a:lstStyle>
          <a:p>
            <a:fld id="{A6C05512-4A1B-49F5-8F94-EDEA4608704B}" type="slidenum">
              <a:rPr lang="es-CR"/>
              <a:pPr/>
              <a:t>‹#›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ransition spd="slow" advTm="20000">
    <p:zoom/>
    <p:sndAc>
      <p:stSnd loop="1">
        <p:snd r:embed="rId13" name="floyd cramer - king of the road M2.wav"/>
      </p:stSnd>
    </p:sndAc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R" smtClean="0"/>
              <a:t>Haga clic para cambiar el estilo de título	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R" smtClean="0"/>
              <a:t>Haga clic para modificar el estilo de texto del patrón</a:t>
            </a:r>
          </a:p>
          <a:p>
            <a:pPr lvl="1"/>
            <a:r>
              <a:rPr lang="es-CR" smtClean="0"/>
              <a:t>Segundo nivel</a:t>
            </a:r>
          </a:p>
          <a:p>
            <a:pPr lvl="2"/>
            <a:r>
              <a:rPr lang="es-CR" smtClean="0"/>
              <a:t>Tercer nivel</a:t>
            </a:r>
          </a:p>
          <a:p>
            <a:pPr lvl="3"/>
            <a:r>
              <a:rPr lang="es-CR" smtClean="0"/>
              <a:t>Cuarto nivel</a:t>
            </a:r>
          </a:p>
          <a:p>
            <a:pPr lvl="4"/>
            <a:r>
              <a:rPr lang="es-CR" smtClean="0"/>
              <a:t>Quinto nivel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effectLst/>
              </a:defRPr>
            </a:lvl1pPr>
          </a:lstStyle>
          <a:p>
            <a:endParaRPr lang="es-CR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effectLst/>
              </a:defRPr>
            </a:lvl1pPr>
          </a:lstStyle>
          <a:p>
            <a:endParaRPr lang="es-CR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effectLst/>
              </a:defRPr>
            </a:lvl1pPr>
          </a:lstStyle>
          <a:p>
            <a:fld id="{7DD3922C-0ECE-44D6-AF14-17C0CB4BB78E}" type="slidenum">
              <a:rPr lang="es-CR"/>
              <a:pPr/>
              <a:t>‹#›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 spd="slow" advTm="20000">
    <p:zoom/>
    <p:sndAc>
      <p:stSnd loop="1">
        <p:snd r:embed="rId13" name="floyd cramer - king of the road M2.wav"/>
      </p:stSnd>
    </p:sndAc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R" smtClean="0"/>
              <a:t>Haga clic para cambiar el estilo de título	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R" smtClean="0"/>
              <a:t>Haga clic para modificar el estilo de texto del patrón</a:t>
            </a:r>
          </a:p>
          <a:p>
            <a:pPr lvl="1"/>
            <a:r>
              <a:rPr lang="es-CR" smtClean="0"/>
              <a:t>Segundo nivel</a:t>
            </a:r>
          </a:p>
          <a:p>
            <a:pPr lvl="2"/>
            <a:r>
              <a:rPr lang="es-CR" smtClean="0"/>
              <a:t>Tercer nivel</a:t>
            </a:r>
          </a:p>
          <a:p>
            <a:pPr lvl="3"/>
            <a:r>
              <a:rPr lang="es-CR" smtClean="0"/>
              <a:t>Cuarto nivel</a:t>
            </a:r>
          </a:p>
          <a:p>
            <a:pPr lvl="4"/>
            <a:r>
              <a:rPr lang="es-CR" smtClean="0"/>
              <a:t>Quinto nivel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effectLst/>
              </a:defRPr>
            </a:lvl1pPr>
          </a:lstStyle>
          <a:p>
            <a:endParaRPr lang="es-CR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effectLst/>
              </a:defRPr>
            </a:lvl1pPr>
          </a:lstStyle>
          <a:p>
            <a:endParaRPr lang="es-CR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effectLst/>
              </a:defRPr>
            </a:lvl1pPr>
          </a:lstStyle>
          <a:p>
            <a:fld id="{C00D898B-8C62-4AF4-BE47-E367AAFC6108}" type="slidenum">
              <a:rPr lang="es-CR"/>
              <a:pPr/>
              <a:t>‹#›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ransition spd="slow" advTm="20000">
    <p:zoom/>
    <p:sndAc>
      <p:stSnd loop="1">
        <p:snd r:embed="rId13" name="floyd cramer - king of the road M2.wav"/>
      </p:stSnd>
    </p:sndAc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FAC81FF-7E8A-4FF0-BEAC-16677C69ACCB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ransition spd="slow" advTm="20000">
    <p:zoom/>
    <p:sndAc>
      <p:stSnd loop="1">
        <p:snd r:embed="rId13" name="floyd cramer - king of the road M2.wav"/>
      </p:stSnd>
    </p:sndAc>
  </p:transition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1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1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1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1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1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1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1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1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5940425" y="6491288"/>
            <a:ext cx="865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1800">
                <a:solidFill>
                  <a:schemeClr val="tx1"/>
                </a:solidFill>
                <a:effectLst/>
              </a:rPr>
              <a:t>.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533400" y="1600200"/>
            <a:ext cx="8120062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r>
              <a:rPr lang="es-CR" sz="6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Lucida Sans" pitchFamily="34" charset="0"/>
              </a:rPr>
              <a:t>THE PEOPLE AROUND YOU</a:t>
            </a:r>
          </a:p>
        </p:txBody>
      </p:sp>
    </p:spTree>
  </p:cSld>
  <p:clrMapOvr>
    <a:masterClrMapping/>
  </p:clrMapOvr>
  <p:transition spd="slow" advTm="20000">
    <p:zoom/>
    <p:sndAc>
      <p:stSnd loop="1">
        <p:snd r:embed="rId3" name="floyd cramer - king of the road M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151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331788" y="442913"/>
            <a:ext cx="752398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Airline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made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immediate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changes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!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71438" y="4800601"/>
            <a:ext cx="896461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s-CR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Since</a:t>
            </a:r>
            <a:r>
              <a:rPr lang="es-C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this</a:t>
            </a:r>
            <a:r>
              <a:rPr lang="es-C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event</a:t>
            </a:r>
            <a:r>
              <a:rPr lang="es-C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in </a:t>
            </a:r>
            <a:r>
              <a:rPr lang="es-CR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all</a:t>
            </a:r>
            <a:r>
              <a:rPr lang="es-C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of </a:t>
            </a:r>
            <a:r>
              <a:rPr lang="es-CR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their</a:t>
            </a:r>
            <a:r>
              <a:rPr lang="es-C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offices</a:t>
            </a:r>
            <a:r>
              <a:rPr lang="es-C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and in </a:t>
            </a:r>
            <a:r>
              <a:rPr lang="es-CR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clear</a:t>
            </a:r>
            <a:r>
              <a:rPr lang="es-C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sight</a:t>
            </a:r>
            <a:r>
              <a:rPr lang="es-C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of </a:t>
            </a:r>
            <a:r>
              <a:rPr lang="es-CR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their</a:t>
            </a:r>
            <a:r>
              <a:rPr lang="es-C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personnel</a:t>
            </a:r>
            <a:r>
              <a:rPr lang="es-C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es-CR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</a:t>
            </a:r>
            <a:r>
              <a:rPr lang="es-C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following</a:t>
            </a:r>
            <a:r>
              <a:rPr lang="es-C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message</a:t>
            </a:r>
            <a:r>
              <a:rPr lang="es-C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</a:t>
            </a:r>
            <a:r>
              <a:rPr lang="es-C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posted</a:t>
            </a:r>
            <a:r>
              <a:rPr lang="es-C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</a:p>
        </p:txBody>
      </p:sp>
    </p:spTree>
  </p:cSld>
  <p:clrMapOvr>
    <a:masterClrMapping/>
  </p:clrMapOvr>
  <p:transition spd="slow" advTm="20000">
    <p:zoom/>
    <p:sndAc>
      <p:stSnd loop="1">
        <p:snd r:embed="rId3" name="floyd cramer - king of the road M2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323850" y="260350"/>
            <a:ext cx="867568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“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People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may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forget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what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you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said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to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them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.</a:t>
            </a:r>
          </a:p>
          <a:p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People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may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forget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what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you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 do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to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them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. </a:t>
            </a:r>
          </a:p>
          <a:p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But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they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will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never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forget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the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way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you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made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them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feel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cida Sans" pitchFamily="34" charset="0"/>
              </a:rPr>
              <a:t>.”</a:t>
            </a:r>
          </a:p>
        </p:txBody>
      </p:sp>
    </p:spTree>
  </p:cSld>
  <p:clrMapOvr>
    <a:masterClrMapping/>
  </p:clrMapOvr>
  <p:transition spd="slow" advTm="20000">
    <p:zoom/>
    <p:sndAc>
      <p:stSnd loop="1">
        <p:snd r:embed="rId3" name="floyd cramer - king of the road M2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1752600" y="228600"/>
            <a:ext cx="7391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>
            <a:spAutoFit/>
          </a:bodyPr>
          <a:lstStyle/>
          <a:p>
            <a:r>
              <a:rPr lang="es-CR" sz="32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The</a:t>
            </a:r>
            <a:r>
              <a:rPr lang="es-CR" sz="32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following</a:t>
            </a:r>
            <a:r>
              <a:rPr lang="es-CR" sz="32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event</a:t>
            </a:r>
            <a:r>
              <a:rPr lang="es-CR" sz="32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took</a:t>
            </a:r>
            <a:r>
              <a:rPr lang="es-CR" sz="32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place </a:t>
            </a:r>
            <a:r>
              <a:rPr lang="es-CR" sz="32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during</a:t>
            </a:r>
            <a:r>
              <a:rPr lang="es-CR" sz="32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a </a:t>
            </a:r>
            <a:r>
              <a:rPr lang="es-CR" sz="32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transantlantic</a:t>
            </a:r>
            <a:r>
              <a:rPr lang="es-CR" sz="32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flight</a:t>
            </a:r>
            <a:r>
              <a:rPr lang="es-CR" sz="32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on</a:t>
            </a:r>
            <a:r>
              <a:rPr lang="es-CR" sz="32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October</a:t>
            </a:r>
            <a:r>
              <a:rPr lang="es-CR" sz="32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14, 1998.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665163" y="5362575"/>
            <a:ext cx="4699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 algn="l"/>
            <a:r>
              <a:rPr lang="es-CR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A lady </a:t>
            </a:r>
            <a:r>
              <a:rPr lang="es-CR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was</a:t>
            </a:r>
            <a:r>
              <a:rPr lang="es-CR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CR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seated</a:t>
            </a:r>
            <a:r>
              <a:rPr lang="es-CR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CR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next</a:t>
            </a:r>
            <a:r>
              <a:rPr lang="es-CR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CR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to</a:t>
            </a:r>
            <a:r>
              <a:rPr lang="es-CR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a </a:t>
            </a:r>
            <a:r>
              <a:rPr lang="es-CR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black</a:t>
            </a:r>
            <a:r>
              <a:rPr lang="es-CR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gentleman.</a:t>
            </a:r>
          </a:p>
        </p:txBody>
      </p:sp>
    </p:spTree>
  </p:cSld>
  <p:clrMapOvr>
    <a:masterClrMapping/>
  </p:clrMapOvr>
  <p:transition spd="slow" advTm="20000">
    <p:zoom/>
    <p:sndAc>
      <p:stSnd loop="1">
        <p:snd r:embed="rId3" name="floyd cramer - king of the road M2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3429000" y="260350"/>
            <a:ext cx="54991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woman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visibly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upset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asked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flight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attendant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find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another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seat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for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her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as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she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didn’t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want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sit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next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someone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so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unpleasant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152400" y="3581400"/>
            <a:ext cx="5230813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l"/>
            <a:r>
              <a:rPr lang="es-CR" sz="3200" b="1" dirty="0" err="1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The</a:t>
            </a:r>
            <a:r>
              <a:rPr lang="es-CR" sz="3200" b="1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es-CR" sz="3200" b="1" dirty="0" err="1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flight</a:t>
            </a:r>
            <a:r>
              <a:rPr lang="es-CR" sz="3200" b="1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es-CR" sz="3200" b="1" dirty="0" err="1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attendant</a:t>
            </a:r>
            <a:r>
              <a:rPr lang="es-CR" sz="3200" b="1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es-CR" sz="3200" b="1" dirty="0" err="1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told</a:t>
            </a:r>
            <a:r>
              <a:rPr lang="es-CR" sz="3200" b="1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es-CR" sz="3200" b="1" dirty="0" err="1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her</a:t>
            </a:r>
            <a:r>
              <a:rPr lang="es-CR" sz="3200" b="1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es-CR" sz="3200" b="1" dirty="0" err="1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that</a:t>
            </a:r>
            <a:r>
              <a:rPr lang="es-CR" sz="3200" b="1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es-CR" sz="3200" b="1" dirty="0" err="1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the</a:t>
            </a:r>
            <a:r>
              <a:rPr lang="es-CR" sz="3200" b="1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es-CR" sz="3200" b="1" dirty="0" err="1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flight</a:t>
            </a:r>
            <a:r>
              <a:rPr lang="es-CR" sz="3200" b="1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es-CR" sz="3200" b="1" dirty="0" err="1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was</a:t>
            </a:r>
            <a:r>
              <a:rPr lang="es-CR" sz="3200" b="1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quite full, </a:t>
            </a:r>
            <a:r>
              <a:rPr lang="es-CR" sz="3200" b="1" dirty="0" err="1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but</a:t>
            </a:r>
            <a:r>
              <a:rPr lang="es-CR" sz="3200" b="1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es-CR" sz="3200" b="1" dirty="0" err="1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that</a:t>
            </a:r>
            <a:r>
              <a:rPr lang="es-CR" sz="3200" b="1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es-CR" sz="3200" b="1" dirty="0" err="1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she</a:t>
            </a:r>
            <a:r>
              <a:rPr lang="es-CR" sz="3200" b="1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es-CR" sz="3200" b="1" dirty="0" err="1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would</a:t>
            </a:r>
            <a:r>
              <a:rPr lang="es-CR" sz="3200" b="1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es-CR" sz="3200" b="1" dirty="0" err="1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check</a:t>
            </a:r>
            <a:r>
              <a:rPr lang="es-CR" sz="3200" b="1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and </a:t>
            </a:r>
            <a:r>
              <a:rPr lang="es-CR" sz="3200" b="1" dirty="0" err="1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see</a:t>
            </a:r>
            <a:r>
              <a:rPr lang="es-CR" sz="3200" b="1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es-CR" sz="3200" b="1" dirty="0" err="1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if</a:t>
            </a:r>
            <a:r>
              <a:rPr lang="es-CR" sz="3200" b="1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es-CR" sz="3200" b="1" dirty="0" err="1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there</a:t>
            </a:r>
            <a:r>
              <a:rPr lang="es-CR" sz="3200" b="1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es-CR" sz="3200" b="1" dirty="0" err="1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was</a:t>
            </a:r>
            <a:r>
              <a:rPr lang="es-CR" sz="3200" b="1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es-CR" sz="3200" b="1" dirty="0" err="1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room</a:t>
            </a:r>
            <a:r>
              <a:rPr lang="es-CR" sz="3200" b="1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in </a:t>
            </a:r>
            <a:r>
              <a:rPr lang="es-CR" sz="3200" b="1" dirty="0" err="1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first</a:t>
            </a:r>
            <a:r>
              <a:rPr lang="es-CR" sz="3200" b="1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es-CR" sz="3200" b="1" dirty="0" err="1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class</a:t>
            </a:r>
            <a:r>
              <a:rPr lang="es-CR" sz="3200" b="1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. </a:t>
            </a:r>
          </a:p>
        </p:txBody>
      </p:sp>
    </p:spTree>
  </p:cSld>
  <p:clrMapOvr>
    <a:masterClrMapping/>
  </p:clrMapOvr>
  <p:transition spd="slow" advTm="20000">
    <p:zoom/>
    <p:sndAc>
      <p:stSnd loop="1">
        <p:snd r:embed="rId3" name="floyd cramer - king of the road M2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592138" y="363538"/>
            <a:ext cx="83724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 algn="l"/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rest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of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passengers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watched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scene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with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shock and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disgust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not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only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because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this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woman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was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so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obnoxious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and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rude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but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for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fact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that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she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would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actually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be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moved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to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first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class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519113" y="5373688"/>
            <a:ext cx="85169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 algn="l"/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poor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man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felt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terribly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uncomfortable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about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this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whole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scene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but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was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cordial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enough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not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to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react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  <p:transition spd="slow" advTm="20000">
    <p:zoom/>
    <p:sndAc>
      <p:stSnd loop="1">
        <p:snd r:embed="rId3" name="floyd cramer - king of the road M2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5410200" y="457200"/>
            <a:ext cx="3429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l"/>
            <a:r>
              <a:rPr lang="es-CR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</a:t>
            </a:r>
            <a:r>
              <a:rPr lang="es-CR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s-CR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climate</a:t>
            </a:r>
            <a:r>
              <a:rPr lang="es-CR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in </a:t>
            </a:r>
            <a:r>
              <a:rPr lang="es-CR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</a:t>
            </a:r>
            <a:r>
              <a:rPr lang="es-CR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s-CR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cabin</a:t>
            </a:r>
            <a:r>
              <a:rPr lang="es-CR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s-CR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was</a:t>
            </a:r>
            <a:r>
              <a:rPr lang="es-CR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of complete </a:t>
            </a:r>
            <a:r>
              <a:rPr lang="es-CR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tension</a:t>
            </a:r>
            <a:r>
              <a:rPr lang="es-CR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es-CR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but</a:t>
            </a:r>
            <a:r>
              <a:rPr lang="es-CR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s-CR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</a:t>
            </a:r>
            <a:r>
              <a:rPr lang="es-CR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lady </a:t>
            </a:r>
            <a:r>
              <a:rPr lang="es-CR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seemed</a:t>
            </a:r>
            <a:r>
              <a:rPr lang="es-CR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s-CR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pleased</a:t>
            </a:r>
            <a:r>
              <a:rPr lang="es-CR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and </a:t>
            </a:r>
            <a:r>
              <a:rPr lang="es-CR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very</a:t>
            </a:r>
            <a:r>
              <a:rPr lang="es-CR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s-CR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happy</a:t>
            </a:r>
            <a:r>
              <a:rPr lang="es-CR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s-CR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to</a:t>
            </a:r>
            <a:r>
              <a:rPr lang="es-CR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s-CR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be</a:t>
            </a:r>
            <a:r>
              <a:rPr lang="es-CR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s-CR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moving</a:t>
            </a:r>
            <a:r>
              <a:rPr lang="es-CR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s-CR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to</a:t>
            </a:r>
            <a:r>
              <a:rPr lang="es-CR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s-CR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first</a:t>
            </a:r>
            <a:r>
              <a:rPr lang="es-CR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s-CR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class</a:t>
            </a:r>
            <a:r>
              <a:rPr lang="es-CR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s-CR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away</a:t>
            </a:r>
            <a:r>
              <a:rPr lang="es-CR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s-CR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from</a:t>
            </a:r>
            <a:r>
              <a:rPr lang="es-CR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s-CR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this</a:t>
            </a:r>
            <a:r>
              <a:rPr lang="es-CR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s-CR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person</a:t>
            </a:r>
            <a:r>
              <a:rPr lang="es-CR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  <p:transition spd="slow" advTm="20000">
    <p:zoom/>
    <p:sndAc>
      <p:stSnd loop="1">
        <p:snd r:embed="rId3" name="floyd cramer - king of the road M2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3995738" y="282575"/>
            <a:ext cx="432117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l"/>
            <a:r>
              <a:rPr lang="es-CR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 </a:t>
            </a:r>
            <a:r>
              <a:rPr lang="es-CR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few</a:t>
            </a:r>
            <a:r>
              <a:rPr lang="es-CR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minutes </a:t>
            </a:r>
            <a:r>
              <a:rPr lang="es-CR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later</a:t>
            </a:r>
            <a:r>
              <a:rPr lang="es-CR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s-CR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the</a:t>
            </a:r>
            <a:r>
              <a:rPr lang="es-CR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s-CR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flight</a:t>
            </a:r>
            <a:r>
              <a:rPr lang="es-CR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s-CR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attendant</a:t>
            </a:r>
            <a:r>
              <a:rPr lang="es-CR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s-CR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returned</a:t>
            </a:r>
            <a:r>
              <a:rPr lang="es-CR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and </a:t>
            </a:r>
            <a:r>
              <a:rPr lang="es-CR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informed</a:t>
            </a:r>
            <a:r>
              <a:rPr lang="es-CR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s-CR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the</a:t>
            </a:r>
            <a:r>
              <a:rPr lang="es-CR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s-CR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woman</a:t>
            </a:r>
            <a:r>
              <a:rPr lang="es-CR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:</a:t>
            </a:r>
          </a:p>
          <a:p>
            <a:pPr algn="l"/>
            <a:endParaRPr lang="es-CR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l"/>
            <a:r>
              <a:rPr lang="es-CR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“Excuse me </a:t>
            </a:r>
            <a:r>
              <a:rPr lang="es-CR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ma’am</a:t>
            </a:r>
            <a:r>
              <a:rPr lang="es-CR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es-CR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the</a:t>
            </a:r>
            <a:r>
              <a:rPr lang="es-CR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s-CR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flight</a:t>
            </a:r>
            <a:r>
              <a:rPr lang="es-CR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s-CR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is</a:t>
            </a:r>
            <a:r>
              <a:rPr lang="es-CR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s-CR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indeed</a:t>
            </a:r>
            <a:r>
              <a:rPr lang="es-CR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s-CR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pretty</a:t>
            </a:r>
            <a:r>
              <a:rPr lang="es-CR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full…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5003800" y="5013325"/>
            <a:ext cx="3744913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 algn="l"/>
            <a:r>
              <a:rPr lang="es-CR" sz="2400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…</a:t>
            </a:r>
            <a:r>
              <a:rPr lang="es-CR" b="1" i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Fortunately</a:t>
            </a:r>
            <a:r>
              <a:rPr lang="es-CR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I </a:t>
            </a:r>
            <a:r>
              <a:rPr lang="es-CR" b="1" i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found</a:t>
            </a:r>
            <a:r>
              <a:rPr lang="es-CR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a </a:t>
            </a:r>
            <a:r>
              <a:rPr lang="es-CR" b="1" i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seat</a:t>
            </a:r>
            <a:r>
              <a:rPr lang="es-CR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CR" b="1" i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available</a:t>
            </a:r>
            <a:r>
              <a:rPr lang="es-CR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in </a:t>
            </a:r>
            <a:r>
              <a:rPr lang="es-CR" b="1" i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first</a:t>
            </a:r>
            <a:r>
              <a:rPr lang="es-CR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CR" b="1" i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class</a:t>
            </a:r>
            <a:r>
              <a:rPr lang="es-CR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.</a:t>
            </a:r>
            <a:r>
              <a:rPr lang="es-CR" sz="2400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ransition spd="slow" advTm="20000">
    <p:zoom/>
    <p:sndAc>
      <p:stSnd loop="1">
        <p:snd r:embed="rId3" name="floyd cramer - king of the road M2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577850" y="404813"/>
            <a:ext cx="79549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 algn="l"/>
            <a:r>
              <a:rPr lang="es-CR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“</a:t>
            </a:r>
            <a:r>
              <a:rPr lang="es-CR" i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It</a:t>
            </a:r>
            <a:r>
              <a:rPr lang="es-CR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i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took</a:t>
            </a:r>
            <a:r>
              <a:rPr lang="es-CR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me a </a:t>
            </a:r>
            <a:r>
              <a:rPr lang="es-CR" i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while</a:t>
            </a:r>
            <a:r>
              <a:rPr lang="es-CR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i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because</a:t>
            </a:r>
            <a:r>
              <a:rPr lang="es-CR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in </a:t>
            </a:r>
            <a:r>
              <a:rPr lang="es-CR" i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order</a:t>
            </a:r>
            <a:r>
              <a:rPr lang="es-CR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i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to</a:t>
            </a:r>
            <a:r>
              <a:rPr lang="es-CR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i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make</a:t>
            </a:r>
            <a:r>
              <a:rPr lang="es-CR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i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that</a:t>
            </a:r>
            <a:r>
              <a:rPr lang="es-CR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i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change</a:t>
            </a:r>
            <a:r>
              <a:rPr lang="es-CR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I </a:t>
            </a:r>
            <a:r>
              <a:rPr lang="es-CR" i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had</a:t>
            </a:r>
            <a:r>
              <a:rPr lang="es-CR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i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to</a:t>
            </a:r>
            <a:r>
              <a:rPr lang="es-CR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i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get</a:t>
            </a:r>
            <a:r>
              <a:rPr lang="es-CR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i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permission</a:t>
            </a:r>
            <a:r>
              <a:rPr lang="es-CR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i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from</a:t>
            </a:r>
            <a:r>
              <a:rPr lang="es-CR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i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</a:t>
            </a:r>
            <a:r>
              <a:rPr lang="es-CR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i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captain</a:t>
            </a:r>
            <a:r>
              <a:rPr lang="es-CR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684213" y="1550988"/>
            <a:ext cx="7704137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 algn="l"/>
            <a:r>
              <a:rPr lang="es-CR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told me that we shouldn’t force anyone to have to sit next to someone so unpleasant, and authorized the change right away.”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179388" y="4719638"/>
            <a:ext cx="8713787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 algn="l"/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other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passengers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couldn’t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believe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what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they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were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hearing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… and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woman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with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a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triumfant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expression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on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her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face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proceeded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to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get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up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from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her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C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seat</a:t>
            </a:r>
            <a:r>
              <a:rPr lang="es-C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  <p:transition spd="slow" advTm="20000">
    <p:wheel spokes="1"/>
    <p:sndAc>
      <p:stSnd loop="1">
        <p:snd r:embed="rId3" name="floyd cramer - king of the road M2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755650" y="304800"/>
            <a:ext cx="72009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Then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flight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attendant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turned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towards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black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man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and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said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838200" y="2971800"/>
            <a:ext cx="76327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-”Sir…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would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you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be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so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kind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as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follow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me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your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new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seat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in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first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class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On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behalf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of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our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airline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captain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offers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you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his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apology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for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fact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that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you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had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put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up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with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someone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so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unpleasant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sitting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next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you</a:t>
            </a:r>
            <a:r>
              <a:rPr lang="es-CR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.”</a:t>
            </a:r>
          </a:p>
        </p:txBody>
      </p:sp>
    </p:spTree>
  </p:cSld>
  <p:clrMapOvr>
    <a:masterClrMapping/>
  </p:clrMapOvr>
  <p:transition spd="slow" advTm="20000">
    <p:zoom/>
    <p:sndAc>
      <p:stSnd loop="1">
        <p:snd r:embed="rId3" name="floyd cramer - king of the road M2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217488" y="333375"/>
            <a:ext cx="867568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All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passengers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applauded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and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gave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standing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ovation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crew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for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handling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situation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so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well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381000" y="3429000"/>
            <a:ext cx="820896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That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year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captain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and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flight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attendant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were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awarded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for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their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actions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on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that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flight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Due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this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company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realized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they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had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not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placed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sufficient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priority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on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customer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service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training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for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their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C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employees</a:t>
            </a:r>
            <a:r>
              <a:rPr lang="es-C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  <p:transition spd="slow" advTm="20000">
    <p:zoom/>
    <p:sndAc>
      <p:stSnd loop="1">
        <p:snd r:embed="rId3" name="floyd cramer - king of the road M2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ghavv flight">
  <a:themeElements>
    <a:clrScheme name="PERSONAS QUE  NOS RODEA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RSONAS QUE  NOS RODEA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800" b="0" i="0" u="none" strike="noStrike" cap="none" normalizeH="0" baseline="0" smtClean="0">
            <a:ln>
              <a:noFill/>
            </a:ln>
            <a:solidFill>
              <a:srgbClr val="FFFF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800" b="0" i="0" u="none" strike="noStrike" cap="none" normalizeH="0" baseline="0" smtClean="0">
            <a:ln>
              <a:noFill/>
            </a:ln>
            <a:solidFill>
              <a:srgbClr val="FFFF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PERSONAS QUE  NOS RODEA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S QUE  NOS RODEA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S QUE  NOS RODEA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S QUE  NOS RODEA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S QUE  NOS RODEA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S QUE  NOS RODEA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S QUE  NOS RODEA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S QUE  NOS RODEA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S QUE  NOS RODEA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S QUE  NOS RODEA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S QUE  NOS RODEA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S QUE  NOS RODEA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iseño personalizado">
  <a:themeElements>
    <a:clrScheme name="1_Diseño personaliz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iseño personaliz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800" b="0" i="0" u="none" strike="noStrike" cap="none" normalizeH="0" baseline="0" smtClean="0">
            <a:ln>
              <a:noFill/>
            </a:ln>
            <a:solidFill>
              <a:srgbClr val="FFFF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800" b="0" i="0" u="none" strike="noStrike" cap="none" normalizeH="0" baseline="0" smtClean="0">
            <a:ln>
              <a:noFill/>
            </a:ln>
            <a:solidFill>
              <a:srgbClr val="FFFF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1_Diseño personaliz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iseño personalizado">
  <a:themeElements>
    <a:clrScheme name="Diseño personaliz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ersonaliz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800" b="0" i="0" u="none" strike="noStrike" cap="none" normalizeH="0" baseline="0" smtClean="0">
            <a:ln>
              <a:noFill/>
            </a:ln>
            <a:solidFill>
              <a:srgbClr val="FFFF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800" b="0" i="0" u="none" strike="noStrike" cap="none" normalizeH="0" baseline="0" smtClean="0">
            <a:ln>
              <a:noFill/>
            </a:ln>
            <a:solidFill>
              <a:srgbClr val="FFFF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Diseño personaliz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iseño personalizado">
  <a:themeElements>
    <a:clrScheme name="2_Diseño personaliz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iseño personaliz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800" b="0" i="0" u="none" strike="noStrike" cap="none" normalizeH="0" baseline="0" smtClean="0">
            <a:ln>
              <a:noFill/>
            </a:ln>
            <a:solidFill>
              <a:srgbClr val="FFFF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800" b="0" i="0" u="none" strike="noStrike" cap="none" normalizeH="0" baseline="0" smtClean="0">
            <a:ln>
              <a:noFill/>
            </a:ln>
            <a:solidFill>
              <a:srgbClr val="FFFF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2_Diseño personaliz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ersonaliz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ersonaliz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ersonaliz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ersonaliz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ersonaliz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800" b="0" i="0" u="none" strike="noStrike" cap="none" normalizeH="0" baseline="0" smtClean="0">
            <a:ln>
              <a:noFill/>
            </a:ln>
            <a:solidFill>
              <a:srgbClr val="FFFF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800" b="0" i="0" u="none" strike="noStrike" cap="none" normalizeH="0" baseline="0" smtClean="0">
            <a:ln>
              <a:noFill/>
            </a:ln>
            <a:solidFill>
              <a:srgbClr val="FFFF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raghavv flight</Template>
  <TotalTime>36</TotalTime>
  <Words>475</Words>
  <Application>Microsoft Office PowerPoint</Application>
  <PresentationFormat>On-screen Show (4:3)</PresentationFormat>
  <Paragraphs>36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raghavv flight</vt:lpstr>
      <vt:lpstr>1_Diseño personalizado</vt:lpstr>
      <vt:lpstr>Diseño personalizado</vt:lpstr>
      <vt:lpstr>2_Diseño personalizado</vt:lpstr>
      <vt:lpstr>Ocean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6</cp:revision>
  <dcterms:created xsi:type="dcterms:W3CDTF">2007-10-04T15:34:14Z</dcterms:created>
  <dcterms:modified xsi:type="dcterms:W3CDTF">2007-10-17T05:02:14Z</dcterms:modified>
</cp:coreProperties>
</file>