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3" r:id="rId3"/>
    <p:sldMasterId id="2147483654" r:id="rId4"/>
    <p:sldMasterId id="2147483655" r:id="rId5"/>
  </p:sldMasterIdLst>
  <p:notesMasterIdLst>
    <p:notesMasterId r:id="rId17"/>
  </p:notesMasterIdLst>
  <p:sldIdLst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79"/>
    <a:srgbClr val="CC3300"/>
    <a:srgbClr val="CC9900"/>
    <a:srgbClr val="CCCCFF"/>
    <a:srgbClr val="FFFFCC"/>
    <a:srgbClr val="9966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7B89F-B9AD-4719-999A-B6341A26FB60}" type="datetimeFigureOut">
              <a:rPr lang="en-US" smtClean="0"/>
              <a:pPr/>
              <a:t>10/17/2007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8C4DD-A4E8-411A-91E8-AF6D8FC98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8C4DD-A4E8-411A-91E8-AF6D8FC982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8524-4347-4452-A6A9-A2E3B593F49F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4636F-3EBA-4AF6-A195-D2EE8D0BEFFF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678CD-14AC-4F15-8538-1F76622A241D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524A-7C8B-4143-B171-22B56BB79E5E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F4A0D-F496-4CB0-B632-96986B980654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1284B-3BC3-4004-9985-0F3D2AF623AD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AFACC-5EBA-46BD-9A83-20A389F28B9F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100D8-4C9E-4A21-B227-2CD098551917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B8090-9854-4A1B-8A32-4592BD820969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977A-3FB2-472C-8288-830B1632AC1B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87237-0BE7-4A3D-8FDF-60DAF5291E6D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C2A0E-226F-4822-86A2-2E7C5F4506A0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8DA81-7FEA-4B67-8C6E-8A063F9D0D2D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CDEFC-D6C0-4CCF-963E-0BE3988894A5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549-5F43-4B5D-B633-F8406C5FE143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F8EFA-9E55-4468-8632-B1A645E47A0F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855D3-8A26-4E7D-9959-B883E5ADE831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7E17B-8F5E-4409-A943-4D80B3BEB29A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AAD92-B7B3-4CCC-8A55-6D543C54BB00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50739-C830-4ED1-B763-0FB5D6ECC68B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07D3-DB9C-4600-AF5B-3BD24CA0200C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82E9-B5C8-4D97-B8FF-7CBCD4BD28A4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E46AF-C19F-4A97-BC13-C493D0FDC1C1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ABAE6-E70F-409E-A812-E77CE94DD23D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6B87D-62BE-44D4-B25D-32120E82A15B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72E7-0D50-4363-A5C3-8868E32EE3AC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C3C5-94FC-4B48-A804-EFAB14444E52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F1FB-6BEF-44FB-B5C3-EC2E9C00217C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E818-725E-4F09-A67F-356F006AD120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53BCB-1CEB-4D79-AD56-C8A75D609773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7A9B6-F2EA-40D0-895A-82C16C2B4677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5491A-A19A-4BE6-8145-C8F55F818DBC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90FA9-7156-4B8C-B0DF-591E455ADAEF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ED5F9-210C-407C-9BE9-AB43070AB0E4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F388C-227B-4692-85EF-082C54585A43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2B015-70F2-4243-A6D9-E3CB5B52D92A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106E2-85A7-443E-B14E-3AEDE42485E4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B0337-1E7B-442C-B408-69A62A465297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105B4-0F5B-4C10-86A9-2C694E568368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FFBD15-6CF9-4007-8B98-18325466F9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2E73-23BF-4267-96ED-FA503EBCF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1882-569D-4A11-911B-0CFA4D75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6E63-D70C-40FE-82D2-B0F11F076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81F3E-68AF-4E4A-8CBE-6D813708D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F5EFB-8E29-4C55-81EC-92B38726A5B8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78951-A2FD-4740-891E-224E4EBD6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AF7CE-3B84-4F89-A2CF-22987156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1497-5A6A-46C5-8839-685E4AD07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E397E-633B-44C1-8E92-058373D57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2D992-CDC6-4E1E-B4D7-0B03105FA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40BE2-62BA-4F36-8EEA-96A4E9AE7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4D3A0-2DE5-4825-B979-8C27E26CDD2E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A800-79EC-464D-905B-A2CB55C0942B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07E11-02CE-4371-B43B-511510930F48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75C76-F2A2-4843-9EE7-1A824289C44C}" type="slidenum">
              <a:rPr lang="es-CR"/>
              <a:pPr/>
              <a:t>‹#›</a:t>
            </a:fld>
            <a:endParaRPr lang="es-CR"/>
          </a:p>
        </p:txBody>
      </p:sp>
    </p:spTree>
  </p:cSld>
  <p:clrMapOvr>
    <a:masterClrMapping/>
  </p:clrMapOvr>
  <p:transition spd="slow" advTm="20000">
    <p:zoom/>
    <p:sndAc>
      <p:stSnd loop="1">
        <p:snd r:embed="rId1" name="floyd cramer - king of the road M2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cambiar el estilo de título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modificar el estilo de texto del patrón</a:t>
            </a:r>
          </a:p>
          <a:p>
            <a:pPr lvl="1"/>
            <a:r>
              <a:rPr lang="es-CR" smtClean="0"/>
              <a:t>Segundo nivel</a:t>
            </a:r>
          </a:p>
          <a:p>
            <a:pPr lvl="2"/>
            <a:r>
              <a:rPr lang="es-CR" smtClean="0"/>
              <a:t>Tercer nivel</a:t>
            </a:r>
          </a:p>
          <a:p>
            <a:pPr lvl="3"/>
            <a:r>
              <a:rPr lang="es-CR" smtClean="0"/>
              <a:t>Cuarto nivel</a:t>
            </a:r>
          </a:p>
          <a:p>
            <a:pPr lvl="4"/>
            <a:r>
              <a:rPr lang="es-CR" smtClean="0"/>
              <a:t>Quinto nivel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D7685FF7-33D0-4DC7-8A74-4C729CAA53D5}" type="slidenum">
              <a:rPr lang="es-CR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slow" advTm="20000">
    <p:zoom/>
    <p:sndAc>
      <p:stSnd loop="1">
        <p:snd r:embed="rId13" name="floyd cramer - king of the road M2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cambiar el estilo de título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modificar el estilo de texto del patrón</a:t>
            </a:r>
          </a:p>
          <a:p>
            <a:pPr lvl="1"/>
            <a:r>
              <a:rPr lang="es-CR" smtClean="0"/>
              <a:t>Segundo nivel</a:t>
            </a:r>
          </a:p>
          <a:p>
            <a:pPr lvl="2"/>
            <a:r>
              <a:rPr lang="es-CR" smtClean="0"/>
              <a:t>Tercer nivel</a:t>
            </a:r>
          </a:p>
          <a:p>
            <a:pPr lvl="3"/>
            <a:r>
              <a:rPr lang="es-CR" smtClean="0"/>
              <a:t>Cuarto nivel</a:t>
            </a:r>
          </a:p>
          <a:p>
            <a:pPr lvl="4"/>
            <a:r>
              <a:rPr lang="es-CR" smtClean="0"/>
              <a:t>Quinto nivel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A6C05512-4A1B-49F5-8F94-EDEA4608704B}" type="slidenum">
              <a:rPr lang="es-CR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slow" advTm="20000">
    <p:zoom/>
    <p:sndAc>
      <p:stSnd loop="1">
        <p:snd r:embed="rId13" name="floyd cramer - king of the road M2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cambiar el estilo de título	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modificar el estilo de texto del patrón</a:t>
            </a:r>
          </a:p>
          <a:p>
            <a:pPr lvl="1"/>
            <a:r>
              <a:rPr lang="es-CR" smtClean="0"/>
              <a:t>Segundo nivel</a:t>
            </a:r>
          </a:p>
          <a:p>
            <a:pPr lvl="2"/>
            <a:r>
              <a:rPr lang="es-CR" smtClean="0"/>
              <a:t>Tercer nivel</a:t>
            </a:r>
          </a:p>
          <a:p>
            <a:pPr lvl="3"/>
            <a:r>
              <a:rPr lang="es-CR" smtClean="0"/>
              <a:t>Cuarto nivel</a:t>
            </a:r>
          </a:p>
          <a:p>
            <a:pPr lvl="4"/>
            <a:r>
              <a:rPr lang="es-CR" smtClean="0"/>
              <a:t>Quinto nivel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7DD3922C-0ECE-44D6-AF14-17C0CB4BB78E}" type="slidenum">
              <a:rPr lang="es-CR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 advTm="20000">
    <p:zoom/>
    <p:sndAc>
      <p:stSnd loop="1">
        <p:snd r:embed="rId13" name="floyd cramer - king of the road M2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cambiar el estilo de título	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Haga clic para modificar el estilo de texto del patrón</a:t>
            </a:r>
          </a:p>
          <a:p>
            <a:pPr lvl="1"/>
            <a:r>
              <a:rPr lang="es-CR" smtClean="0"/>
              <a:t>Segundo nivel</a:t>
            </a:r>
          </a:p>
          <a:p>
            <a:pPr lvl="2"/>
            <a:r>
              <a:rPr lang="es-CR" smtClean="0"/>
              <a:t>Tercer nivel</a:t>
            </a:r>
          </a:p>
          <a:p>
            <a:pPr lvl="3"/>
            <a:r>
              <a:rPr lang="es-CR" smtClean="0"/>
              <a:t>Cuarto nivel</a:t>
            </a:r>
          </a:p>
          <a:p>
            <a:pPr lvl="4"/>
            <a:r>
              <a:rPr lang="es-CR" smtClean="0"/>
              <a:t>Quinto nivel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endParaRPr lang="es-CR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fld id="{C00D898B-8C62-4AF4-BE47-E367AAFC6108}" type="slidenum">
              <a:rPr lang="es-CR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zoom/>
    <p:sndAc>
      <p:stSnd loop="1">
        <p:snd r:embed="rId13" name="floyd cramer - king of the road M2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FAC81FF-7E8A-4FF0-BEAC-16677C69ACC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 advTm="20000">
    <p:zoom/>
    <p:sndAc>
      <p:stSnd loop="1">
        <p:snd r:embed="rId13" name="floyd cramer - king of the road M2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940425" y="64912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180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1600200"/>
            <a:ext cx="81200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r>
              <a:rPr lang="es-CR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Lucida Sans" pitchFamily="34" charset="0"/>
              </a:rPr>
              <a:t>THE PEOPLE AROUND YOU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31788" y="442913"/>
            <a:ext cx="75239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Airline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made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immediate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1438" y="4800601"/>
            <a:ext cx="89646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Since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event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in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their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offices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in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clear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sight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their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personnel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following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message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posted</a:t>
            </a:r>
            <a:r>
              <a:rPr lang="es-C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6756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“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People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may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forget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what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you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said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them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.</a:t>
            </a:r>
          </a:p>
          <a:p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People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may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forget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what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you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do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them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. </a:t>
            </a:r>
          </a:p>
          <a:p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But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they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will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never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forget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way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you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made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them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feel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" pitchFamily="34" charset="0"/>
              </a:rPr>
              <a:t>.”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following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event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took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place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during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transantlantic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flight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on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October</a:t>
            </a:r>
            <a:r>
              <a:rPr lang="es-C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14, 1998.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65163" y="5362575"/>
            <a:ext cx="469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 lady </a:t>
            </a:r>
            <a:r>
              <a:rPr lang="es-CR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was</a:t>
            </a:r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seated</a:t>
            </a:r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next</a:t>
            </a:r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</a:t>
            </a:r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 </a:t>
            </a:r>
            <a:r>
              <a:rPr lang="es-CR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black</a:t>
            </a:r>
            <a:r>
              <a:rPr lang="es-C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gentleman.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429000" y="260350"/>
            <a:ext cx="54991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woman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visibly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upset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asked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flight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attendant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another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seat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didn’t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someone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unpleasant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52400" y="3581400"/>
            <a:ext cx="52308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The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flight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attendant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told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her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that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the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flight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was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quite full,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but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that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she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would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check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and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see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if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there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was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room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in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first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s-CR" sz="3200" b="1" dirty="0" err="1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class</a:t>
            </a:r>
            <a:r>
              <a:rPr lang="es-CR" sz="3200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 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2138" y="363538"/>
            <a:ext cx="8372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passengers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watched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scene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with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shock and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disgust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only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because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woman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so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obnoxious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and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rude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would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actually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moved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first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class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9113" y="5373688"/>
            <a:ext cx="85169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poor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felt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terribly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uncomfortable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about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whole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scene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cordial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enough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react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410200" y="457200"/>
            <a:ext cx="3429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climate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cabin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complete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tension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lady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seemed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pleased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and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very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happy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moving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first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class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away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CR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person</a:t>
            </a:r>
            <a:r>
              <a:rPr lang="es-C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995738" y="282575"/>
            <a:ext cx="43211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few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minutes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later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flight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attendant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returned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informed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woman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  <a:p>
            <a:pPr algn="l"/>
            <a:endParaRPr lang="es-C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“Excuse me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ma’am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flight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is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indeed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CR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pretty</a:t>
            </a:r>
            <a:r>
              <a:rPr lang="es-CR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full…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003800" y="5013325"/>
            <a:ext cx="37449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sz="2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…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Fortunately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 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found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 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seat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available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in 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first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s-CR" b="1" i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class</a:t>
            </a:r>
            <a:r>
              <a:rPr lang="es-CR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r>
              <a:rPr lang="es-CR" sz="2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77850" y="404813"/>
            <a:ext cx="7954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took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me a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while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because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order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that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change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had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get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permission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from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captain</a:t>
            </a:r>
            <a:r>
              <a:rPr lang="es-C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84213" y="1550988"/>
            <a:ext cx="77041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told me that we shouldn’t force anyone to have to sit next to someone so unpleasant, and authorized the change right away.”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79388" y="4719638"/>
            <a:ext cx="87137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other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passengers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couldn’t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believe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were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hearing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 and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woman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with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triumfant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expression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face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proceeded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up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from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C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seat</a:t>
            </a:r>
            <a:r>
              <a:rPr lang="es-C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Tm="20000">
    <p:wheel spokes="1"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755650" y="304800"/>
            <a:ext cx="7200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flight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attendant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turned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towards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black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said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76327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-”Sir…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would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kind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follow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new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seat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first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behalf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airline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captain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offers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apology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had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up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someone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unpleasant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sitting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next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</a:t>
            </a:r>
            <a:r>
              <a:rPr lang="es-CR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17488" y="333375"/>
            <a:ext cx="8675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passengers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applauded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gave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standing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ovation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crew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handling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situation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82089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year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captain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flight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attendant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awarded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their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actions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flight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company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realized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had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placed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sufficient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priority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customer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service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training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their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CR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employees</a:t>
            </a:r>
            <a:r>
              <a:rPr lang="es-C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Tm="20000">
    <p:zoom/>
    <p:sndAc>
      <p:stSnd loop="1">
        <p:snd r:embed="rId3" name="floyd cramer - king of the road M2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ghavv flight">
  <a:themeElements>
    <a:clrScheme name="PERSONAS QUE  NOS RODE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S QUE  NOS RODE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ERSONAS QUE  NOS RODE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S QUE  NOS RODE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S QUE  NOS RODE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S QUE  NOS RODE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S QUE  NOS RODE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S QUE  NOS RODE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S QUE  NOS RODE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raghavv flight</Template>
  <TotalTime>36</TotalTime>
  <Words>475</Words>
  <Application>Microsoft Office PowerPoint</Application>
  <PresentationFormat>On-screen Show (4:3)</PresentationFormat>
  <Paragraphs>36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raghavv flight</vt:lpstr>
      <vt:lpstr>1_Diseño personalizado</vt:lpstr>
      <vt:lpstr>Diseño personalizado</vt:lpstr>
      <vt:lpstr>2_Diseño personalizado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2007-10-04T15:34:14Z</dcterms:created>
  <dcterms:modified xsi:type="dcterms:W3CDTF">2007-10-17T05:02:14Z</dcterms:modified>
</cp:coreProperties>
</file>