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310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F861-9EFC-44A3-8222-B46F0AD52550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3667-138A-4735-9D99-0427233A5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EDE9F-CC2A-4C89-81A8-49B0484DADB2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AE82-98CD-4B40-BAC8-67D486715086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311C3-3669-434D-98C1-544A29F3EAEE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FBAF7-1116-44EE-A866-8DC8B131B9F5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D4D77-6D3C-4E91-B4C7-6634E1702F8D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83055-EC5E-490B-B258-79A97018A984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2336-33D4-4AFE-B098-7BFC9B7C846B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C0D1-0D5C-4288-96B8-87D4853823AB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01981-A05D-4D98-B31E-C648DD52CA07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17C07-D43A-4BFE-BB8B-F8E9C4A27D25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17C07-D43A-4BFE-BB8B-F8E9C4A27D25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76BF-ED92-49B0-8D67-7BC7C3F3EE16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CDB59-0FBB-46C1-AFCA-B7EC9D6B1D5B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4F980-98EC-4587-93CB-D47D020B2EEF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397CF-DCB8-45C2-A31A-20E8F73F4284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1B814-5FD6-4F05-8A49-BE6E39645AE7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68436-7808-4243-A994-FF796392B650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F3833-B0C6-4E35-B563-1D740B251C70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CA679-BF0A-47A7-850A-AD3B588422F5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872C0-9B4D-4342-A617-943C160897A9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C8FC1-45F9-41C9-A23B-1E24364D9AC6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A7E63-CF02-42AA-9ACA-FA686DEFE701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5329D-06EC-4EB8-8F1B-4131B396480B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DDA95-EEB9-475E-8DEA-0DE2B6D60BB2}" type="slidenum">
              <a:rPr lang="en-US" altLang="zh-TW" smtClean="0"/>
              <a:pPr/>
              <a:t>30</a:t>
            </a:fld>
            <a:endParaRPr lang="en-US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A05F4-A7E5-4FC7-B77C-81513CF8D117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0BB562-881E-43FD-B780-AEBF45E0060C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98BAC-A905-408D-AEEB-F7D7DF56D675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52B9D-60EC-420D-A0F2-B1F5539344F8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54C07-3F47-455F-8CB3-6A61505B81F4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8853-8AFB-4B65-BD8F-943ACF92D93F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980A6-D90C-4761-A516-F4E1C8E94A9B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D971B-197F-4271-8914-BD2EBDC4F0E1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F3D973-F86D-418D-AC22-1BD348DB45CD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1295400" y="1600200"/>
            <a:ext cx="7239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D987AA-3022-4146-8B6D-86D037A9607E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31" name="Rectangle 30"/>
          <p:cNvSpPr/>
          <p:nvPr/>
        </p:nvSpPr>
        <p:spPr>
          <a:xfrm>
            <a:off x="533400" y="1066800"/>
            <a:ext cx="37048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FF6600"/>
                </a:solidFill>
                <a:effectLst>
                  <a:reflection blurRad="12700" stA="50000" endPos="50000" dist="5000" dir="5400000" sy="-100000" rotWithShape="0"/>
                </a:effectLst>
              </a:rPr>
              <a:t>9.BALOON</a:t>
            </a:r>
          </a:p>
        </p:txBody>
      </p:sp>
      <p:pic>
        <p:nvPicPr>
          <p:cNvPr id="11268" name="Picture 5" descr="F:\d on pc -1\POSITIVE COMMUNE\pictures\BALO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6589">
            <a:off x="4872163" y="514876"/>
            <a:ext cx="4115177" cy="42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F38377-99B0-4800-924A-E81C8488461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115330" y="815202"/>
            <a:ext cx="3862343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</a:t>
            </a:r>
          </a:p>
          <a:p>
            <a:pPr algn="ctr">
              <a:defRPr/>
            </a:pPr>
            <a:r>
              <a:rPr lang="en-US" sz="48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BAT AND BALL</a:t>
            </a:r>
            <a:endParaRPr lang="en-US" sz="40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2" name="Picture 2" descr="F:\d on pc -1\POSITIVE COMMUNE\pictures\BAT AND 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572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152400"/>
            <a:ext cx="267252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A4E6DE2-B470-4251-95B4-ABFF14AD8966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5257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11.HAIR</a:t>
            </a:r>
          </a:p>
        </p:txBody>
      </p:sp>
      <p:pic>
        <p:nvPicPr>
          <p:cNvPr id="13317" name="Picture 4" descr="F:\d on pc -1\POSITIVE COMMUNE\pictures\man-hair-plu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46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313A66-B452-4D7C-AA87-A78168703CE1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5" name="Rectangle 4"/>
          <p:cNvSpPr/>
          <p:nvPr/>
        </p:nvSpPr>
        <p:spPr>
          <a:xfrm>
            <a:off x="-304800" y="2286000"/>
            <a:ext cx="29931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0070C0"/>
                </a:solidFill>
              </a:rPr>
              <a:t>12.EYE</a:t>
            </a:r>
          </a:p>
        </p:txBody>
      </p:sp>
      <p:pic>
        <p:nvPicPr>
          <p:cNvPr id="14340" name="Picture 4" descr="F:\d on pc -1\POSITIVE COMMUNE\pictures\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685799"/>
            <a:ext cx="5029200" cy="43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194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45094A-DD89-4C2D-B90A-C930A49DDBBF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28584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13.  EAR</a:t>
            </a:r>
          </a:p>
        </p:txBody>
      </p:sp>
      <p:pic>
        <p:nvPicPr>
          <p:cNvPr id="15364" name="Picture 4" descr="F:\d on pc -1\POSITIVE COMMUNE\pictures\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194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D5BA0B-90E0-48FE-9433-ECA4CCDB28E6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32816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14.  NOSE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1905000"/>
            <a:ext cx="3190875" cy="3733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557937-B7D3-4331-B3CA-6AAA9C7F8D5E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40895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15.  MOUTH</a:t>
            </a:r>
          </a:p>
        </p:txBody>
      </p:sp>
      <p:pic>
        <p:nvPicPr>
          <p:cNvPr id="17412" name="Picture 3" descr="F:\d on pc -1\POSITIVE COMMUNE\pictures\MOU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54B616-6541-4677-8A2B-83E5DE40BC3E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33970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E9D6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16.  NECK</a:t>
            </a:r>
          </a:p>
        </p:txBody>
      </p:sp>
      <p:pic>
        <p:nvPicPr>
          <p:cNvPr id="18436" name="Picture 2" descr="F:\d on pc -1\POSITIVE COMMUNE\pictures\ne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57200"/>
            <a:ext cx="3648075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B9506C-AFDF-4A78-B75A-24D7AF32AFD4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49619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17.  STOMACH</a:t>
            </a:r>
          </a:p>
        </p:txBody>
      </p:sp>
      <p:pic>
        <p:nvPicPr>
          <p:cNvPr id="19460" name="Picture 2" descr="F:\d on pc -1\POSITIVE COMMUNE\pictures\CA5XYV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4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32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B9506C-AFDF-4A78-B75A-24D7AF32AFD4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49619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17.  STOMACH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  <p:pic>
        <p:nvPicPr>
          <p:cNvPr id="6" name="Picture 2" descr="F:\BUTTECK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7338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286365-4D39-4868-A63D-B611CD3D746E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7" name="Oval 6"/>
          <p:cNvSpPr/>
          <p:nvPr/>
        </p:nvSpPr>
        <p:spPr>
          <a:xfrm>
            <a:off x="5029200" y="762000"/>
            <a:ext cx="3276600" cy="4191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3627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1.CANDLE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52400"/>
            <a:ext cx="396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92281C-A2AE-43CC-8C1D-4015AFBB0E89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358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19.  KNEE</a:t>
            </a:r>
          </a:p>
        </p:txBody>
      </p:sp>
      <p:pic>
        <p:nvPicPr>
          <p:cNvPr id="20484" name="Picture 2" descr="F:\d on pc -1\POSITIVE COMMUNE\pictures\kne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9874F7-7A71-4513-BEA1-54936ABAC9F4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358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20.  FOOT</a:t>
            </a:r>
          </a:p>
        </p:txBody>
      </p:sp>
      <p:sp>
        <p:nvSpPr>
          <p:cNvPr id="8" name="Oval 7"/>
          <p:cNvSpPr/>
          <p:nvPr/>
        </p:nvSpPr>
        <p:spPr>
          <a:xfrm>
            <a:off x="3962400" y="1524000"/>
            <a:ext cx="4419600" cy="44958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E4F426-310B-4396-AA21-88E0383FF78A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27815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21.  SUN</a:t>
            </a:r>
          </a:p>
        </p:txBody>
      </p:sp>
      <p:sp>
        <p:nvSpPr>
          <p:cNvPr id="5" name="Oval 4"/>
          <p:cNvSpPr/>
          <p:nvPr/>
        </p:nvSpPr>
        <p:spPr>
          <a:xfrm>
            <a:off x="4800600" y="0"/>
            <a:ext cx="3886200" cy="5257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E98623-6813-4859-8B6F-CB3D5CF1D79C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3201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808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22.  SHOE</a:t>
            </a:r>
          </a:p>
        </p:txBody>
      </p:sp>
      <p:pic>
        <p:nvPicPr>
          <p:cNvPr id="23556" name="Picture 2" descr="F:\d on pc -1\POSITIVE COMMUNE\pictures\sh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257675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4290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FCE4B7-CE4E-4386-A319-98EF2776B598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2691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23.  TREE</a:t>
            </a:r>
          </a:p>
        </p:txBody>
      </p:sp>
      <p:pic>
        <p:nvPicPr>
          <p:cNvPr id="24580" name="Picture 2" descr="F:\d on pc -1\POSITIVE COMMUNE\pictures\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685800"/>
            <a:ext cx="4762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583D8B-6BF3-4423-96BD-D5FD1834DD23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4740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24.  DOOR</a:t>
            </a:r>
          </a:p>
        </p:txBody>
      </p:sp>
      <p:pic>
        <p:nvPicPr>
          <p:cNvPr id="25604" name="Picture 2" descr="F:\d on pc -1\POSITIVE COMMUNE\pictures\do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396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90933B-FD00-4450-A5D4-0735901C56B0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2306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25.  WIFE</a:t>
            </a:r>
          </a:p>
        </p:txBody>
      </p:sp>
      <p:pic>
        <p:nvPicPr>
          <p:cNvPr id="26628" name="Picture 2" descr="F:\d on pc -1\POSITIVE COMMUNE\pictures\wi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33400"/>
            <a:ext cx="46847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248400"/>
            <a:ext cx="2350681" cy="365125"/>
          </a:xfrm>
          <a:noFill/>
        </p:spPr>
        <p:txBody>
          <a:bodyPr/>
          <a:lstStyle/>
          <a:p>
            <a:fld id="{2081E473-CC1D-441D-89F9-6DC1FC709F7C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576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26.  VICKS</a:t>
            </a:r>
          </a:p>
        </p:txBody>
      </p:sp>
      <p:pic>
        <p:nvPicPr>
          <p:cNvPr id="27652" name="Picture 2" descr="F:\d on pc -1\POSITIVE COMMUNE\pictures\vicksvap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EDCB8E-CBB3-478E-8A4B-A8FB8B8B2132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42696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27.  HEAVEN</a:t>
            </a:r>
          </a:p>
        </p:txBody>
      </p:sp>
      <p:pic>
        <p:nvPicPr>
          <p:cNvPr id="28676" name="Picture 2" descr="F:\d on pc -1\POSITIVE COMMUNE\pictures\hea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4095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7CDD70-8C7F-4D83-9FEB-D94C073D3413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653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28.  PLATE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5" name="Oval 4"/>
          <p:cNvSpPr/>
          <p:nvPr/>
        </p:nvSpPr>
        <p:spPr>
          <a:xfrm>
            <a:off x="4648200" y="304800"/>
            <a:ext cx="4191000" cy="4876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BAAACC-447F-48A7-AC58-FA12C5E68C8D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27430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2.DUCK</a:t>
            </a:r>
          </a:p>
        </p:txBody>
      </p:sp>
      <p:pic>
        <p:nvPicPr>
          <p:cNvPr id="4100" name="Picture 5" descr="F:\d on pc -1\POSITIVE COMMUNE\pictures\white_du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0" y="381000"/>
            <a:ext cx="47053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57400" y="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D547DF-3A59-4515-9A55-643D92A6EAB8}" type="slidenum">
              <a:rPr lang="en-US" altLang="zh-TW" smtClean="0"/>
              <a:pPr/>
              <a:t>30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33076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29.  WINE	</a:t>
            </a:r>
          </a:p>
        </p:txBody>
      </p:sp>
      <p:sp>
        <p:nvSpPr>
          <p:cNvPr id="6" name="Oval 5"/>
          <p:cNvSpPr/>
          <p:nvPr/>
        </p:nvSpPr>
        <p:spPr>
          <a:xfrm>
            <a:off x="4648200" y="533400"/>
            <a:ext cx="4114800" cy="4572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F98067-836F-47D2-96A7-6B1C386EE81E}" type="slidenum">
              <a:rPr lang="en-US" altLang="zh-TW" smtClean="0"/>
              <a:pPr/>
              <a:t>31</a:t>
            </a:fld>
            <a:endParaRPr lang="en-US" altLang="zh-TW" smtClean="0"/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45002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30.  THIRSTY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</a:p>
        </p:txBody>
      </p:sp>
      <p:sp>
        <p:nvSpPr>
          <p:cNvPr id="5" name="Oval 4"/>
          <p:cNvSpPr/>
          <p:nvPr/>
        </p:nvSpPr>
        <p:spPr>
          <a:xfrm>
            <a:off x="4800600" y="609600"/>
            <a:ext cx="4038600" cy="4495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B8672C-54A4-4500-80DA-36C991019BC9}" type="slidenum">
              <a:rPr lang="en-US" altLang="zh-TW" smtClean="0"/>
              <a:pPr/>
              <a:t>32</a:t>
            </a:fld>
            <a:endParaRPr lang="en-US" altLang="zh-TW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28800" y="3048000"/>
            <a:ext cx="5943600" cy="6413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FE8C48-F863-420C-AE02-D46CE4335604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314188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3.HEART</a:t>
            </a:r>
          </a:p>
        </p:txBody>
      </p:sp>
      <p:sp>
        <p:nvSpPr>
          <p:cNvPr id="7" name="Heart 6"/>
          <p:cNvSpPr/>
          <p:nvPr/>
        </p:nvSpPr>
        <p:spPr>
          <a:xfrm>
            <a:off x="5105400" y="1295400"/>
            <a:ext cx="3886200" cy="38100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EC2859-95CB-4436-88A6-53FE4A9A0ED6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228600" y="990600"/>
            <a:ext cx="30123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4.CHAIR</a:t>
            </a:r>
          </a:p>
        </p:txBody>
      </p:sp>
      <p:pic>
        <p:nvPicPr>
          <p:cNvPr id="6148" name="Picture 5" descr="F:\d on pc -1\POSITIVE COMMUNE\pictures\C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1524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D06E5E-321D-4E74-881C-4B1A20EDADBC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44838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HOOK</a:t>
            </a:r>
          </a:p>
        </p:txBody>
      </p:sp>
      <p:pic>
        <p:nvPicPr>
          <p:cNvPr id="7172" name="Picture 5" descr="F:\d on pc -1\POSITIVE COMMUNE\pictures\H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373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052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EF2186C-A0DD-4D52-B0B2-C6A2B6F360E7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3352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50800"/>
                <a:solidFill>
                  <a:schemeClr val="bg2">
                    <a:lumMod val="50000"/>
                  </a:schemeClr>
                </a:solidFill>
              </a:rPr>
              <a:t>6. TRUNK</a:t>
            </a:r>
          </a:p>
        </p:txBody>
      </p:sp>
      <p:pic>
        <p:nvPicPr>
          <p:cNvPr id="8196" name="Picture 2" descr="F:\ELEPHANT s.jpeg elephan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0" y="0"/>
            <a:ext cx="267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E87DBD-F68A-4044-BB57-D93B26F79E96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 rot="18755684">
            <a:off x="-399728" y="2526008"/>
            <a:ext cx="457676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7.MOUNTAIN</a:t>
            </a:r>
          </a:p>
        </p:txBody>
      </p:sp>
      <p:pic>
        <p:nvPicPr>
          <p:cNvPr id="9220" name="Picture 5" descr="F:\d on pc -1\POSITIVE COMMUNE\pictures\MOUNT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14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29000" y="3048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B962C2-F183-4B81-8C79-CE0DD8D3F861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25122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8.SPEX</a:t>
            </a:r>
          </a:p>
        </p:txBody>
      </p:sp>
      <p:pic>
        <p:nvPicPr>
          <p:cNvPr id="10244" name="Picture 5" descr="F:\d on pc -1\POSITIVE COMMUNE\pictures\SP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954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228600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 METHORD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578</TotalTime>
  <Words>204</Words>
  <Application>Microsoft Office PowerPoint</Application>
  <PresentationFormat>On-screen Show (4:3)</PresentationFormat>
  <Paragraphs>129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INJUNCTIONS AND DECISIONS </dc:title>
  <dc:creator>sebast</dc:creator>
  <cp:lastModifiedBy>system</cp:lastModifiedBy>
  <cp:revision>47</cp:revision>
  <dcterms:created xsi:type="dcterms:W3CDTF">2006-08-16T00:00:00Z</dcterms:created>
  <dcterms:modified xsi:type="dcterms:W3CDTF">2012-05-19T07:59:20Z</dcterms:modified>
</cp:coreProperties>
</file>