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281" r:id="rId3"/>
    <p:sldId id="274" r:id="rId4"/>
    <p:sldId id="275" r:id="rId5"/>
    <p:sldId id="276" r:id="rId6"/>
    <p:sldId id="282" r:id="rId7"/>
    <p:sldId id="283" r:id="rId8"/>
    <p:sldId id="277" r:id="rId9"/>
    <p:sldId id="278" r:id="rId10"/>
    <p:sldId id="28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35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Authentic</a:t>
            </a:r>
            <a:r>
              <a:rPr lang="en-US" baseline="0" dirty="0"/>
              <a:t> </a:t>
            </a:r>
            <a:r>
              <a:rPr lang="en-US" dirty="0"/>
              <a:t>Result super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5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9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3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84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0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13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60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1450"/>
            <a:ext cx="7696200" cy="6477000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</a:rPr>
              <a:t>      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Two way communication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Effective communication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Anchoring position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More energy</a:t>
            </a:r>
          </a:p>
          <a:p>
            <a:r>
              <a:rPr lang="en-US" sz="2800" dirty="0">
                <a:solidFill>
                  <a:srgbClr val="C00000"/>
                </a:solidFill>
              </a:rPr>
              <a:t>Size of audience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Use methods and aids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Begin with end in mind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Role of facilitator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Behavioral change  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2578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1" y="316468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</a:rPr>
              <a:t>     Speaker Vs Trainer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8077200" cy="6705600"/>
          </a:xfrm>
        </p:spPr>
        <p:txBody>
          <a:bodyPr>
            <a:no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</a:rPr>
              <a:t>Delivery 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Establish ground rules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Start with Positive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Suitable Ice breaker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Participation through interaction and activities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Use 10  laws of presentation skill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Timely Appreciation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Time consciousness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Punching session   </a:t>
            </a:r>
          </a:p>
          <a:p>
            <a:pPr lvl="0" algn="l"/>
            <a:r>
              <a:rPr lang="en-US" sz="2800" b="1" dirty="0">
                <a:solidFill>
                  <a:srgbClr val="FF0000"/>
                </a:solidFill>
              </a:rPr>
              <a:t>Use visual aids </a:t>
            </a:r>
          </a:p>
          <a:p>
            <a:pPr algn="l"/>
            <a:r>
              <a:rPr lang="en-US" sz="2800" b="1" dirty="0">
                <a:solidFill>
                  <a:srgbClr val="FF0000"/>
                </a:solidFill>
              </a:rPr>
              <a:t>Question and Pause.</a:t>
            </a:r>
          </a:p>
          <a:p>
            <a:pPr lvl="0" algn="l"/>
            <a:endParaRPr lang="en-US" sz="2800" b="1" dirty="0">
              <a:solidFill>
                <a:srgbClr val="FF0000"/>
              </a:solidFill>
            </a:endParaRPr>
          </a:p>
          <a:p>
            <a:pPr lvl="0" algn="l"/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763" y="563880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5747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548" y="1024354"/>
            <a:ext cx="7809451" cy="568124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Eye contact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Facial expression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Voice modulation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Energy / sound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Smile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Gestures &amp; Posture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Body language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Interaction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Feelings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recap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b="1" dirty="0">
              <a:solidFill>
                <a:srgbClr val="C00000"/>
              </a:solidFill>
              <a:latin typeface="Perpetua Titling MT" panose="02020502060505020804" pitchFamily="18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52" y="7239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3999" y="316468"/>
            <a:ext cx="7619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</a:rPr>
              <a:t>10    laws of presentation skill </a:t>
            </a:r>
          </a:p>
        </p:txBody>
      </p:sp>
    </p:spTree>
    <p:extLst>
      <p:ext uri="{BB962C8B-B14F-4D97-AF65-F5344CB8AC3E}">
        <p14:creationId xmlns:p14="http://schemas.microsoft.com/office/powerpoint/2010/main" val="40728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0"/>
            <a:ext cx="6476999" cy="1371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Scope of a trainer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90600"/>
            <a:ext cx="6591985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Social acceptance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Beneficial for all job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 assertive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Strengthen our confidence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 our knowledge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 a role model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 your leadership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Get more Exposure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Becomes disciplined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Helps to be a smart work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Increases satisfaction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Effective communication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696" y="304800"/>
            <a:ext cx="7770303" cy="6400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                      </a:t>
            </a:r>
            <a:r>
              <a:rPr lang="en-US" sz="6600" b="1" dirty="0">
                <a:solidFill>
                  <a:srgbClr val="7030A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Benefits of TNA</a:t>
            </a:r>
            <a:endParaRPr lang="en-US" b="1" dirty="0">
              <a:solidFill>
                <a:srgbClr val="7030A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Can prepare well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Can apply methodology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Help data collection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Authentic proper diagnose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Know the audience</a:t>
            </a: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 fontScale="62500" lnSpcReduction="20000"/>
          </a:bodyPr>
          <a:lstStyle/>
          <a:p>
            <a:pPr marL="180000" indent="-342900">
              <a:defRPr/>
            </a:pP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 is the written program goal of trainer:</a:t>
            </a:r>
          </a:p>
          <a:p>
            <a:pPr marL="180000" indent="-342900">
              <a:defRPr/>
            </a:pPr>
            <a:endParaRPr lang="en-US" sz="54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defRPr/>
            </a:pPr>
            <a:r>
              <a:rPr lang="en-US" sz="5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What the learner should </a:t>
            </a:r>
            <a:r>
              <a:rPr lang="en-US" sz="5400" kern="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perform 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under certain </a:t>
            </a:r>
            <a:r>
              <a:rPr lang="en-US" sz="5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conditions 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as per a </a:t>
            </a:r>
            <a:r>
              <a:rPr lang="en-US" sz="5400" kern="0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predefined need;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once the influence of trainer on him is over.</a:t>
            </a:r>
          </a:p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0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624110"/>
            <a:ext cx="7467600" cy="1280890"/>
          </a:xfrm>
        </p:spPr>
        <p:txBody>
          <a:bodyPr/>
          <a:lstStyle/>
          <a:p>
            <a:r>
              <a:rPr lang="en-US" dirty="0"/>
              <a:t>     Instructional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dirty="0"/>
              <a:t>      At the end of the training program all the participants will be able to </a:t>
            </a:r>
            <a:r>
              <a:rPr lang="en-US" sz="4000" dirty="0">
                <a:solidFill>
                  <a:srgbClr val="00B050"/>
                </a:solidFill>
              </a:rPr>
              <a:t>tell </a:t>
            </a:r>
            <a:r>
              <a:rPr lang="en-US" sz="4000" dirty="0">
                <a:solidFill>
                  <a:srgbClr val="FF0000"/>
                </a:solidFill>
              </a:rPr>
              <a:t>5 important qualities  of leadership required for </a:t>
            </a:r>
            <a:r>
              <a:rPr lang="en-US" sz="4000" dirty="0">
                <a:solidFill>
                  <a:srgbClr val="FFC000"/>
                </a:solidFill>
              </a:rPr>
              <a:t>a headmaster to run the school properly well </a:t>
            </a:r>
          </a:p>
        </p:txBody>
      </p:sp>
    </p:spTree>
    <p:extLst>
      <p:ext uri="{BB962C8B-B14F-4D97-AF65-F5344CB8AC3E}">
        <p14:creationId xmlns:p14="http://schemas.microsoft.com/office/powerpoint/2010/main" val="221546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ml-IN" sz="3600" dirty="0"/>
              <a:t>ട്രെയിനിങ് ക്ലാസ് കഴിയുമ്പോഴേക്കും </a:t>
            </a:r>
            <a:r>
              <a:rPr lang="ml-IN" sz="3600" dirty="0">
                <a:solidFill>
                  <a:srgbClr val="7030A0"/>
                </a:solidFill>
              </a:rPr>
              <a:t>ഒരു </a:t>
            </a:r>
            <a:r>
              <a:rPr lang="ml-IN" sz="3600" dirty="0">
                <a:solidFill>
                  <a:srgbClr val="FFC000"/>
                </a:solidFill>
              </a:rPr>
              <a:t>സ്കൂൾ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ml-IN" sz="3600" dirty="0">
                <a:solidFill>
                  <a:srgbClr val="FFC000"/>
                </a:solidFill>
              </a:rPr>
              <a:t>നല്ലരീതിയിൽ  നടത്തികൊണ്ടുപോകുവാൻ ഒരു ഹെഡ്മാസ്റ്റർക്ക് </a:t>
            </a:r>
            <a:r>
              <a:rPr lang="ml-IN" sz="3600" dirty="0">
                <a:solidFill>
                  <a:srgbClr val="FF0000"/>
                </a:solidFill>
              </a:rPr>
              <a:t>ആവശ്യമായ 5 നേതൃത്വ ഗുണങ്ങൾ</a:t>
            </a:r>
            <a:r>
              <a:rPr lang="ml-IN" sz="3600" dirty="0"/>
              <a:t> എല്ലാ പഠിതാക്കളും </a:t>
            </a:r>
            <a:r>
              <a:rPr lang="ml-IN" sz="3600" dirty="0">
                <a:solidFill>
                  <a:srgbClr val="00B050"/>
                </a:solidFill>
              </a:rPr>
              <a:t>പറയും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6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TRAINING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219200"/>
            <a:ext cx="5943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Group discussion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Presentation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Brain storming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Role-play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Simulation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Case study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Demonstration   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Questionnaire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Field trip  </a:t>
            </a:r>
          </a:p>
          <a:p>
            <a:pPr>
              <a:buFont typeface="+mj-lt"/>
              <a:buAutoNum type="arabicParenR"/>
            </a:pPr>
            <a:r>
              <a:rPr lang="en-US" sz="2600" dirty="0">
                <a:solidFill>
                  <a:srgbClr val="FF0000"/>
                </a:solidFill>
              </a:rPr>
              <a:t> Games and Activities</a:t>
            </a:r>
          </a:p>
          <a:p>
            <a:pPr>
              <a:buFont typeface="+mj-lt"/>
              <a:buAutoNum type="arabicParenR"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79D99826-8E04-4223-B94C-E318C340D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206" y="5867400"/>
            <a:ext cx="91079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70EBE9-A5B4-4E43-8005-11EB426AC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90" y="1795360"/>
            <a:ext cx="3629710" cy="414824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216959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65238"/>
            <a:ext cx="7391400" cy="5516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Pedagogy  and  Andragogy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Facilitator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Why should I sit here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Connect to past experience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simple points of views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Training methods and Aids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realistic situation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</a:t>
            </a:r>
            <a:r>
              <a:rPr lang="en-US" sz="3600" b="1" i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10</a:t>
            </a: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Presentation laws </a:t>
            </a:r>
          </a:p>
          <a:p>
            <a:pPr marL="0" indent="0">
              <a:buNone/>
            </a:pPr>
            <a:endParaRPr lang="en-US" sz="2000" b="1" i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 descr="adult-learning-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27038"/>
            <a:ext cx="6400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196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789</TotalTime>
  <Words>326</Words>
  <Application>Microsoft Office PowerPoint</Application>
  <PresentationFormat>On-screen Show (4:3)</PresentationFormat>
  <Paragraphs>109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Aharoni</vt:lpstr>
      <vt:lpstr>Aparajita</vt:lpstr>
      <vt:lpstr>Arial</vt:lpstr>
      <vt:lpstr>Arial Black</vt:lpstr>
      <vt:lpstr>Baskerville Old Face</vt:lpstr>
      <vt:lpstr>Bodoni MT</vt:lpstr>
      <vt:lpstr>Broadway</vt:lpstr>
      <vt:lpstr>Calibri</vt:lpstr>
      <vt:lpstr>Century Gothic</vt:lpstr>
      <vt:lpstr>Kartika</vt:lpstr>
      <vt:lpstr>Perpetua Titling MT</vt:lpstr>
      <vt:lpstr>Wingdings 3</vt:lpstr>
      <vt:lpstr>Wisp</vt:lpstr>
      <vt:lpstr>PowerPoint Presentation</vt:lpstr>
      <vt:lpstr>PowerPoint Presentation</vt:lpstr>
      <vt:lpstr>Scope of a trainer</vt:lpstr>
      <vt:lpstr>PowerPoint Presentation</vt:lpstr>
      <vt:lpstr>PowerPoint Presentation</vt:lpstr>
      <vt:lpstr>     Instructional Objective</vt:lpstr>
      <vt:lpstr>PowerPoint Presentation</vt:lpstr>
      <vt:lpstr>TRAINING METHODOLOGIES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62</cp:revision>
  <dcterms:created xsi:type="dcterms:W3CDTF">2018-01-25T01:14:33Z</dcterms:created>
  <dcterms:modified xsi:type="dcterms:W3CDTF">2020-10-23T06:55:08Z</dcterms:modified>
</cp:coreProperties>
</file>