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65D88-1160-4377-998A-9F1F5378DA25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9B722-36CF-4D48-B67A-FEEBB0DF4C07}">
      <dgm:prSet/>
      <dgm:spPr/>
      <dgm:t>
        <a:bodyPr/>
        <a:lstStyle/>
        <a:p>
          <a:pPr rtl="0"/>
          <a:r>
            <a:rPr lang="en-GB" b="0" dirty="0" smtClean="0">
              <a:solidFill>
                <a:schemeClr val="bg1"/>
              </a:solidFill>
              <a:latin typeface="Blackoak Std" pitchFamily="50" charset="0"/>
            </a:rPr>
            <a:t>Life is drawing </a:t>
          </a:r>
          <a:br>
            <a:rPr lang="en-GB" b="0" dirty="0" smtClean="0">
              <a:solidFill>
                <a:schemeClr val="bg1"/>
              </a:solidFill>
              <a:latin typeface="Blackoak Std" pitchFamily="50" charset="0"/>
            </a:rPr>
          </a:br>
          <a:r>
            <a:rPr lang="en-GB" b="0" dirty="0" smtClean="0">
              <a:solidFill>
                <a:schemeClr val="bg1"/>
              </a:solidFill>
              <a:latin typeface="Blackoak Std" pitchFamily="50" charset="0"/>
            </a:rPr>
            <a:t> without an eraser  </a:t>
          </a:r>
          <a:endParaRPr lang="en-US" b="0" dirty="0">
            <a:solidFill>
              <a:schemeClr val="bg1"/>
            </a:solidFill>
            <a:latin typeface="Blackoak Std" pitchFamily="50" charset="0"/>
          </a:endParaRPr>
        </a:p>
      </dgm:t>
    </dgm:pt>
    <dgm:pt modelId="{D04E498F-B86B-48A4-87B7-EF589D17585B}" type="parTrans" cxnId="{1ADE6A24-8E49-49FE-BD79-B46342798DAB}">
      <dgm:prSet/>
      <dgm:spPr/>
      <dgm:t>
        <a:bodyPr/>
        <a:lstStyle/>
        <a:p>
          <a:endParaRPr lang="en-US"/>
        </a:p>
      </dgm:t>
    </dgm:pt>
    <dgm:pt modelId="{D182D19E-6F72-46B9-AB5A-BFFACFA22ADD}" type="sibTrans" cxnId="{1ADE6A24-8E49-49FE-BD79-B46342798DAB}">
      <dgm:prSet/>
      <dgm:spPr/>
      <dgm:t>
        <a:bodyPr/>
        <a:lstStyle/>
        <a:p>
          <a:endParaRPr lang="en-US"/>
        </a:p>
      </dgm:t>
    </dgm:pt>
    <dgm:pt modelId="{B99078D9-CF7B-43B0-82E2-071E48A03116}" type="pres">
      <dgm:prSet presAssocID="{9D265D88-1160-4377-998A-9F1F5378DA2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900DF7-6A63-4807-938B-716A959DE67B}" type="pres">
      <dgm:prSet presAssocID="{0FD9B722-36CF-4D48-B67A-FEEBB0DF4C07}" presName="circ1TxSh" presStyleLbl="vennNode1" presStyleIdx="0" presStyleCnt="1" custScaleX="110681"/>
      <dgm:spPr/>
      <dgm:t>
        <a:bodyPr/>
        <a:lstStyle/>
        <a:p>
          <a:endParaRPr lang="en-US"/>
        </a:p>
      </dgm:t>
    </dgm:pt>
  </dgm:ptLst>
  <dgm:cxnLst>
    <dgm:cxn modelId="{D291C8D5-3D7F-4DF8-9C11-650BFD18059B}" type="presOf" srcId="{9D265D88-1160-4377-998A-9F1F5378DA25}" destId="{B99078D9-CF7B-43B0-82E2-071E48A03116}" srcOrd="0" destOrd="0" presId="urn:microsoft.com/office/officeart/2005/8/layout/venn1"/>
    <dgm:cxn modelId="{80CA3F2E-FB16-4C24-BE85-434249D1CF9E}" type="presOf" srcId="{0FD9B722-36CF-4D48-B67A-FEEBB0DF4C07}" destId="{86900DF7-6A63-4807-938B-716A959DE67B}" srcOrd="0" destOrd="0" presId="urn:microsoft.com/office/officeart/2005/8/layout/venn1"/>
    <dgm:cxn modelId="{1ADE6A24-8E49-49FE-BD79-B46342798DAB}" srcId="{9D265D88-1160-4377-998A-9F1F5378DA25}" destId="{0FD9B722-36CF-4D48-B67A-FEEBB0DF4C07}" srcOrd="0" destOrd="0" parTransId="{D04E498F-B86B-48A4-87B7-EF589D17585B}" sibTransId="{D182D19E-6F72-46B9-AB5A-BFFACFA22ADD}"/>
    <dgm:cxn modelId="{D8657FB2-CC7F-49F1-8F38-C2184084A3B4}" type="presParOf" srcId="{B99078D9-CF7B-43B0-82E2-071E48A03116}" destId="{86900DF7-6A63-4807-938B-716A959DE67B}" srcOrd="0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4B74-B242-4DF6-AACB-9434BF831ACD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ABC0BB-3BFA-4E28-9D3C-4B805F83C3FD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b="1" dirty="0" smtClean="0">
              <a:latin typeface="Aachen BT" pitchFamily="18" charset="0"/>
            </a:rPr>
            <a:t>I wish you always:</a:t>
          </a:r>
          <a:endParaRPr lang="en-US" dirty="0">
            <a:latin typeface="Aachen BT" pitchFamily="18" charset="0"/>
          </a:endParaRPr>
        </a:p>
      </dgm:t>
    </dgm:pt>
    <dgm:pt modelId="{2085963E-CAFD-4E34-BB0E-43807F08E194}" type="parTrans" cxnId="{D658099E-1306-44B8-B87D-FE5CBFFBD2DD}">
      <dgm:prSet/>
      <dgm:spPr/>
      <dgm:t>
        <a:bodyPr/>
        <a:lstStyle/>
        <a:p>
          <a:endParaRPr lang="en-US">
            <a:latin typeface="Aachen BT" pitchFamily="18" charset="0"/>
          </a:endParaRPr>
        </a:p>
      </dgm:t>
    </dgm:pt>
    <dgm:pt modelId="{010B08A6-5204-4577-B7B8-854063B25461}" type="sibTrans" cxnId="{D658099E-1306-44B8-B87D-FE5CBFFBD2DD}">
      <dgm:prSet/>
      <dgm:spPr/>
      <dgm:t>
        <a:bodyPr/>
        <a:lstStyle/>
        <a:p>
          <a:endParaRPr lang="en-US">
            <a:latin typeface="Aachen BT" pitchFamily="18" charset="0"/>
          </a:endParaRPr>
        </a:p>
      </dgm:t>
    </dgm:pt>
    <dgm:pt modelId="{177EBF94-3311-4FDF-8328-2DF8CA0E7478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GB" b="1" dirty="0" smtClean="0">
              <a:solidFill>
                <a:srgbClr val="FF0000"/>
              </a:solidFill>
              <a:latin typeface="Aachen BT" pitchFamily="18" charset="0"/>
            </a:rPr>
            <a:t>Air to breath,</a:t>
          </a:r>
          <a:endParaRPr lang="en-US" dirty="0">
            <a:solidFill>
              <a:srgbClr val="FF0000"/>
            </a:solidFill>
            <a:latin typeface="Aachen BT" pitchFamily="18" charset="0"/>
          </a:endParaRPr>
        </a:p>
      </dgm:t>
    </dgm:pt>
    <dgm:pt modelId="{618E87B3-EACB-4718-BF6B-0FF8DB3ADAB8}" type="parTrans" cxnId="{0462ED02-2478-4F77-80D6-6A8DBA970AF7}">
      <dgm:prSet/>
      <dgm:spPr/>
      <dgm:t>
        <a:bodyPr/>
        <a:lstStyle/>
        <a:p>
          <a:endParaRPr lang="en-US">
            <a:latin typeface="Aachen BT" pitchFamily="18" charset="0"/>
          </a:endParaRPr>
        </a:p>
      </dgm:t>
    </dgm:pt>
    <dgm:pt modelId="{4782F28F-BF6D-41DC-907A-9F9445B84F95}" type="sibTrans" cxnId="{0462ED02-2478-4F77-80D6-6A8DBA970AF7}">
      <dgm:prSet/>
      <dgm:spPr/>
      <dgm:t>
        <a:bodyPr/>
        <a:lstStyle/>
        <a:p>
          <a:endParaRPr lang="en-US">
            <a:latin typeface="Aachen BT" pitchFamily="18" charset="0"/>
          </a:endParaRPr>
        </a:p>
      </dgm:t>
    </dgm:pt>
    <dgm:pt modelId="{6B184CC1-6C15-4F02-8377-C6236D1FF71C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GB" b="1" dirty="0" smtClean="0">
              <a:solidFill>
                <a:srgbClr val="FF0000"/>
              </a:solidFill>
              <a:latin typeface="Aachen BT" pitchFamily="18" charset="0"/>
            </a:rPr>
            <a:t>Fire to warm you,</a:t>
          </a:r>
          <a:endParaRPr lang="en-US" dirty="0">
            <a:solidFill>
              <a:srgbClr val="FF0000"/>
            </a:solidFill>
            <a:latin typeface="Aachen BT" pitchFamily="18" charset="0"/>
          </a:endParaRPr>
        </a:p>
      </dgm:t>
    </dgm:pt>
    <dgm:pt modelId="{B8E2753F-CA3E-4B9F-A88D-6E4E82763FF4}" type="parTrans" cxnId="{1769C06C-94EE-4E2F-907D-ED209EA0461A}">
      <dgm:prSet/>
      <dgm:spPr/>
      <dgm:t>
        <a:bodyPr/>
        <a:lstStyle/>
        <a:p>
          <a:endParaRPr lang="en-US">
            <a:latin typeface="Aachen BT" pitchFamily="18" charset="0"/>
          </a:endParaRPr>
        </a:p>
      </dgm:t>
    </dgm:pt>
    <dgm:pt modelId="{8A5C5CDD-2CF4-4164-8BC2-47C2A534EFD4}" type="sibTrans" cxnId="{1769C06C-94EE-4E2F-907D-ED209EA0461A}">
      <dgm:prSet/>
      <dgm:spPr/>
      <dgm:t>
        <a:bodyPr/>
        <a:lstStyle/>
        <a:p>
          <a:endParaRPr lang="en-US">
            <a:latin typeface="Aachen BT" pitchFamily="18" charset="0"/>
          </a:endParaRPr>
        </a:p>
      </dgm:t>
    </dgm:pt>
    <dgm:pt modelId="{709BCC6B-8204-4672-8A8A-B910E38087F7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pPr rtl="0"/>
          <a:r>
            <a:rPr lang="en-GB" b="1" dirty="0" smtClean="0">
              <a:solidFill>
                <a:schemeClr val="bg1"/>
              </a:solidFill>
              <a:latin typeface="Aachen BT" pitchFamily="18" charset="0"/>
            </a:rPr>
            <a:t>Water to drink and</a:t>
          </a:r>
          <a:endParaRPr lang="en-US" dirty="0">
            <a:solidFill>
              <a:schemeClr val="bg1"/>
            </a:solidFill>
            <a:latin typeface="Aachen BT" pitchFamily="18" charset="0"/>
          </a:endParaRPr>
        </a:p>
      </dgm:t>
    </dgm:pt>
    <dgm:pt modelId="{70263772-5B3F-4D4C-A6B9-B45BA27566DF}" type="parTrans" cxnId="{F4BCE7A6-82E0-45E6-AA28-85A0D4618F58}">
      <dgm:prSet/>
      <dgm:spPr/>
      <dgm:t>
        <a:bodyPr/>
        <a:lstStyle/>
        <a:p>
          <a:endParaRPr lang="en-US">
            <a:latin typeface="Aachen BT" pitchFamily="18" charset="0"/>
          </a:endParaRPr>
        </a:p>
      </dgm:t>
    </dgm:pt>
    <dgm:pt modelId="{0E7110C1-29B3-4715-B2F3-DB5925E4F00F}" type="sibTrans" cxnId="{F4BCE7A6-82E0-45E6-AA28-85A0D4618F58}">
      <dgm:prSet/>
      <dgm:spPr/>
      <dgm:t>
        <a:bodyPr/>
        <a:lstStyle/>
        <a:p>
          <a:endParaRPr lang="en-US">
            <a:latin typeface="Aachen BT" pitchFamily="18" charset="0"/>
          </a:endParaRPr>
        </a:p>
      </dgm:t>
    </dgm:pt>
    <dgm:pt modelId="{5C3DB429-D6A0-4A69-BAF7-99991AE7972E}">
      <dgm:prSet/>
      <dgm:spPr/>
      <dgm:t>
        <a:bodyPr/>
        <a:lstStyle/>
        <a:p>
          <a:pPr rtl="0"/>
          <a:r>
            <a:rPr lang="en-GB" b="1" dirty="0" smtClean="0">
              <a:latin typeface="Aachen BT" pitchFamily="18" charset="0"/>
            </a:rPr>
            <a:t>The earth to live in.</a:t>
          </a:r>
          <a:r>
            <a:rPr lang="en-GB" dirty="0" smtClean="0">
              <a:latin typeface="Aachen BT" pitchFamily="18" charset="0"/>
            </a:rPr>
            <a:t> </a:t>
          </a:r>
          <a:endParaRPr lang="en-GB" dirty="0">
            <a:latin typeface="Aachen BT" pitchFamily="18" charset="0"/>
          </a:endParaRPr>
        </a:p>
      </dgm:t>
    </dgm:pt>
    <dgm:pt modelId="{7F8A1D32-F50E-456F-928C-6F40D98691BE}" type="parTrans" cxnId="{33740DE8-1236-46F9-BE30-73A57B5115DA}">
      <dgm:prSet/>
      <dgm:spPr/>
      <dgm:t>
        <a:bodyPr/>
        <a:lstStyle/>
        <a:p>
          <a:endParaRPr lang="en-US">
            <a:latin typeface="Aachen BT" pitchFamily="18" charset="0"/>
          </a:endParaRPr>
        </a:p>
      </dgm:t>
    </dgm:pt>
    <dgm:pt modelId="{0700F92F-72B0-42A8-806D-6EE261C9CFAB}" type="sibTrans" cxnId="{33740DE8-1236-46F9-BE30-73A57B5115DA}">
      <dgm:prSet/>
      <dgm:spPr/>
      <dgm:t>
        <a:bodyPr/>
        <a:lstStyle/>
        <a:p>
          <a:endParaRPr lang="en-US">
            <a:latin typeface="Aachen BT" pitchFamily="18" charset="0"/>
          </a:endParaRPr>
        </a:p>
      </dgm:t>
    </dgm:pt>
    <dgm:pt modelId="{395D5A3A-5092-4506-92AB-80201FCCF0F7}" type="pres">
      <dgm:prSet presAssocID="{19344B74-B242-4DF6-AACB-9434BF831AC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C28E28-FA1E-408A-8DA3-009A865698FC}" type="pres">
      <dgm:prSet presAssocID="{CCABC0BB-3BFA-4E28-9D3C-4B805F83C3FD}" presName="circle1" presStyleLbl="node1" presStyleIdx="0" presStyleCnt="5"/>
      <dgm:spPr/>
    </dgm:pt>
    <dgm:pt modelId="{64F5FD0F-2EF6-4C6B-B65C-AA2B0007C69F}" type="pres">
      <dgm:prSet presAssocID="{CCABC0BB-3BFA-4E28-9D3C-4B805F83C3FD}" presName="space" presStyleCnt="0"/>
      <dgm:spPr/>
    </dgm:pt>
    <dgm:pt modelId="{594D50CB-749A-44FF-B40D-183C3E1B3FF8}" type="pres">
      <dgm:prSet presAssocID="{CCABC0BB-3BFA-4E28-9D3C-4B805F83C3FD}" presName="rect1" presStyleLbl="alignAcc1" presStyleIdx="0" presStyleCnt="5" custLinFactNeighborX="-362"/>
      <dgm:spPr/>
      <dgm:t>
        <a:bodyPr/>
        <a:lstStyle/>
        <a:p>
          <a:endParaRPr lang="en-US"/>
        </a:p>
      </dgm:t>
    </dgm:pt>
    <dgm:pt modelId="{0AC273AD-9E1F-48BF-87E7-1DBF7628A6D3}" type="pres">
      <dgm:prSet presAssocID="{177EBF94-3311-4FDF-8328-2DF8CA0E7478}" presName="vertSpace2" presStyleLbl="node1" presStyleIdx="0" presStyleCnt="5"/>
      <dgm:spPr/>
    </dgm:pt>
    <dgm:pt modelId="{C2A92D8D-23B8-4BD8-A01E-2277C9D18E9D}" type="pres">
      <dgm:prSet presAssocID="{177EBF94-3311-4FDF-8328-2DF8CA0E7478}" presName="circle2" presStyleLbl="node1" presStyleIdx="1" presStyleCnt="5"/>
      <dgm:spPr/>
    </dgm:pt>
    <dgm:pt modelId="{CA9360E5-52DE-4D2D-BFBA-8F6E6E61EBD1}" type="pres">
      <dgm:prSet presAssocID="{177EBF94-3311-4FDF-8328-2DF8CA0E7478}" presName="rect2" presStyleLbl="alignAcc1" presStyleIdx="1" presStyleCnt="5" custLinFactNeighborX="-363"/>
      <dgm:spPr/>
      <dgm:t>
        <a:bodyPr/>
        <a:lstStyle/>
        <a:p>
          <a:endParaRPr lang="en-US"/>
        </a:p>
      </dgm:t>
    </dgm:pt>
    <dgm:pt modelId="{2606C2E8-4CFA-43C1-8178-FE6933C032B2}" type="pres">
      <dgm:prSet presAssocID="{6B184CC1-6C15-4F02-8377-C6236D1FF71C}" presName="vertSpace3" presStyleLbl="node1" presStyleIdx="1" presStyleCnt="5"/>
      <dgm:spPr/>
    </dgm:pt>
    <dgm:pt modelId="{98F8145D-03CA-4A87-B5D4-429F045159C6}" type="pres">
      <dgm:prSet presAssocID="{6B184CC1-6C15-4F02-8377-C6236D1FF71C}" presName="circle3" presStyleLbl="node1" presStyleIdx="2" presStyleCnt="5"/>
      <dgm:spPr/>
    </dgm:pt>
    <dgm:pt modelId="{F5211328-B085-43C6-A1E4-D53FC340C770}" type="pres">
      <dgm:prSet presAssocID="{6B184CC1-6C15-4F02-8377-C6236D1FF71C}" presName="rect3" presStyleLbl="alignAcc1" presStyleIdx="2" presStyleCnt="5" custLinFactNeighborX="-363"/>
      <dgm:spPr/>
      <dgm:t>
        <a:bodyPr/>
        <a:lstStyle/>
        <a:p>
          <a:endParaRPr lang="en-US"/>
        </a:p>
      </dgm:t>
    </dgm:pt>
    <dgm:pt modelId="{054F377A-0B0A-48FD-BCF2-9884660BAAC3}" type="pres">
      <dgm:prSet presAssocID="{709BCC6B-8204-4672-8A8A-B910E38087F7}" presName="vertSpace4" presStyleLbl="node1" presStyleIdx="2" presStyleCnt="5"/>
      <dgm:spPr/>
    </dgm:pt>
    <dgm:pt modelId="{BB06B4F7-D06D-4F1D-A557-D86146526F32}" type="pres">
      <dgm:prSet presAssocID="{709BCC6B-8204-4672-8A8A-B910E38087F7}" presName="circle4" presStyleLbl="node1" presStyleIdx="3" presStyleCnt="5"/>
      <dgm:spPr/>
    </dgm:pt>
    <dgm:pt modelId="{D8D047B4-9514-451C-A89B-CED02ECAAA99}" type="pres">
      <dgm:prSet presAssocID="{709BCC6B-8204-4672-8A8A-B910E38087F7}" presName="rect4" presStyleLbl="alignAcc1" presStyleIdx="3" presStyleCnt="5" custLinFactNeighborX="-363"/>
      <dgm:spPr/>
      <dgm:t>
        <a:bodyPr/>
        <a:lstStyle/>
        <a:p>
          <a:endParaRPr lang="en-US"/>
        </a:p>
      </dgm:t>
    </dgm:pt>
    <dgm:pt modelId="{8E9CE930-C858-4672-98E1-ADF25FE3AC79}" type="pres">
      <dgm:prSet presAssocID="{5C3DB429-D6A0-4A69-BAF7-99991AE7972E}" presName="vertSpace5" presStyleLbl="node1" presStyleIdx="3" presStyleCnt="5"/>
      <dgm:spPr/>
    </dgm:pt>
    <dgm:pt modelId="{A0E00C11-5B52-4EC4-925C-B241353EAABA}" type="pres">
      <dgm:prSet presAssocID="{5C3DB429-D6A0-4A69-BAF7-99991AE7972E}" presName="circle5" presStyleLbl="node1" presStyleIdx="4" presStyleCnt="5"/>
      <dgm:spPr/>
    </dgm:pt>
    <dgm:pt modelId="{F6C44BEC-2B08-43EF-BA12-CCF87FC088E2}" type="pres">
      <dgm:prSet presAssocID="{5C3DB429-D6A0-4A69-BAF7-99991AE7972E}" presName="rect5" presStyleLbl="alignAcc1" presStyleIdx="4" presStyleCnt="5" custLinFactNeighborX="-363"/>
      <dgm:spPr/>
      <dgm:t>
        <a:bodyPr/>
        <a:lstStyle/>
        <a:p>
          <a:endParaRPr lang="en-US"/>
        </a:p>
      </dgm:t>
    </dgm:pt>
    <dgm:pt modelId="{9DFCF7F9-9A5A-4CD7-B934-3606D2281C98}" type="pres">
      <dgm:prSet presAssocID="{CCABC0BB-3BFA-4E28-9D3C-4B805F83C3FD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77068-BD35-42DA-9374-33F3F023B8A3}" type="pres">
      <dgm:prSet presAssocID="{177EBF94-3311-4FDF-8328-2DF8CA0E7478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397F2-868C-487F-916D-7A48A7C2F8F3}" type="pres">
      <dgm:prSet presAssocID="{6B184CC1-6C15-4F02-8377-C6236D1FF71C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07E98-11B2-4C1F-8F5E-6916FBCC7B4D}" type="pres">
      <dgm:prSet presAssocID="{709BCC6B-8204-4672-8A8A-B910E38087F7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324DF-FF06-4906-976E-2FCCC32CD346}" type="pres">
      <dgm:prSet presAssocID="{5C3DB429-D6A0-4A69-BAF7-99991AE7972E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D31AE8-AF19-4E50-B270-E0CCFD3D8AD2}" type="presOf" srcId="{709BCC6B-8204-4672-8A8A-B910E38087F7}" destId="{D8D047B4-9514-451C-A89B-CED02ECAAA99}" srcOrd="0" destOrd="0" presId="urn:microsoft.com/office/officeart/2005/8/layout/target3"/>
    <dgm:cxn modelId="{85B876E8-EC64-40B8-A6C2-29E19CDB30B3}" type="presOf" srcId="{5C3DB429-D6A0-4A69-BAF7-99991AE7972E}" destId="{AEE324DF-FF06-4906-976E-2FCCC32CD346}" srcOrd="1" destOrd="0" presId="urn:microsoft.com/office/officeart/2005/8/layout/target3"/>
    <dgm:cxn modelId="{316BFC41-2D4B-47BB-8498-69268C59FED2}" type="presOf" srcId="{CCABC0BB-3BFA-4E28-9D3C-4B805F83C3FD}" destId="{594D50CB-749A-44FF-B40D-183C3E1B3FF8}" srcOrd="0" destOrd="0" presId="urn:microsoft.com/office/officeart/2005/8/layout/target3"/>
    <dgm:cxn modelId="{6DB170E5-43B0-4A8A-80D4-0211CD5CE816}" type="presOf" srcId="{6B184CC1-6C15-4F02-8377-C6236D1FF71C}" destId="{F5211328-B085-43C6-A1E4-D53FC340C770}" srcOrd="0" destOrd="0" presId="urn:microsoft.com/office/officeart/2005/8/layout/target3"/>
    <dgm:cxn modelId="{F4BCE7A6-82E0-45E6-AA28-85A0D4618F58}" srcId="{19344B74-B242-4DF6-AACB-9434BF831ACD}" destId="{709BCC6B-8204-4672-8A8A-B910E38087F7}" srcOrd="3" destOrd="0" parTransId="{70263772-5B3F-4D4C-A6B9-B45BA27566DF}" sibTransId="{0E7110C1-29B3-4715-B2F3-DB5925E4F00F}"/>
    <dgm:cxn modelId="{D658099E-1306-44B8-B87D-FE5CBFFBD2DD}" srcId="{19344B74-B242-4DF6-AACB-9434BF831ACD}" destId="{CCABC0BB-3BFA-4E28-9D3C-4B805F83C3FD}" srcOrd="0" destOrd="0" parTransId="{2085963E-CAFD-4E34-BB0E-43807F08E194}" sibTransId="{010B08A6-5204-4577-B7B8-854063B25461}"/>
    <dgm:cxn modelId="{E8893F5B-EFB0-4E8D-A14C-785130C9F71E}" type="presOf" srcId="{CCABC0BB-3BFA-4E28-9D3C-4B805F83C3FD}" destId="{9DFCF7F9-9A5A-4CD7-B934-3606D2281C98}" srcOrd="1" destOrd="0" presId="urn:microsoft.com/office/officeart/2005/8/layout/target3"/>
    <dgm:cxn modelId="{89BF4E54-96AA-4D61-B6D2-7491DED8D80D}" type="presOf" srcId="{19344B74-B242-4DF6-AACB-9434BF831ACD}" destId="{395D5A3A-5092-4506-92AB-80201FCCF0F7}" srcOrd="0" destOrd="0" presId="urn:microsoft.com/office/officeart/2005/8/layout/target3"/>
    <dgm:cxn modelId="{0462ED02-2478-4F77-80D6-6A8DBA970AF7}" srcId="{19344B74-B242-4DF6-AACB-9434BF831ACD}" destId="{177EBF94-3311-4FDF-8328-2DF8CA0E7478}" srcOrd="1" destOrd="0" parTransId="{618E87B3-EACB-4718-BF6B-0FF8DB3ADAB8}" sibTransId="{4782F28F-BF6D-41DC-907A-9F9445B84F95}"/>
    <dgm:cxn modelId="{F42F6768-52C6-43E2-8A9B-B517FE4BD143}" type="presOf" srcId="{6B184CC1-6C15-4F02-8377-C6236D1FF71C}" destId="{45B397F2-868C-487F-916D-7A48A7C2F8F3}" srcOrd="1" destOrd="0" presId="urn:microsoft.com/office/officeart/2005/8/layout/target3"/>
    <dgm:cxn modelId="{C28E3569-B656-4F79-AAE4-15F59B77926A}" type="presOf" srcId="{709BCC6B-8204-4672-8A8A-B910E38087F7}" destId="{2CF07E98-11B2-4C1F-8F5E-6916FBCC7B4D}" srcOrd="1" destOrd="0" presId="urn:microsoft.com/office/officeart/2005/8/layout/target3"/>
    <dgm:cxn modelId="{1769C06C-94EE-4E2F-907D-ED209EA0461A}" srcId="{19344B74-B242-4DF6-AACB-9434BF831ACD}" destId="{6B184CC1-6C15-4F02-8377-C6236D1FF71C}" srcOrd="2" destOrd="0" parTransId="{B8E2753F-CA3E-4B9F-A88D-6E4E82763FF4}" sibTransId="{8A5C5CDD-2CF4-4164-8BC2-47C2A534EFD4}"/>
    <dgm:cxn modelId="{33740DE8-1236-46F9-BE30-73A57B5115DA}" srcId="{19344B74-B242-4DF6-AACB-9434BF831ACD}" destId="{5C3DB429-D6A0-4A69-BAF7-99991AE7972E}" srcOrd="4" destOrd="0" parTransId="{7F8A1D32-F50E-456F-928C-6F40D98691BE}" sibTransId="{0700F92F-72B0-42A8-806D-6EE261C9CFAB}"/>
    <dgm:cxn modelId="{8672B50A-0BDE-461F-846D-DD212F30F69C}" type="presOf" srcId="{177EBF94-3311-4FDF-8328-2DF8CA0E7478}" destId="{CA9360E5-52DE-4D2D-BFBA-8F6E6E61EBD1}" srcOrd="0" destOrd="0" presId="urn:microsoft.com/office/officeart/2005/8/layout/target3"/>
    <dgm:cxn modelId="{853F584C-CEC2-47E9-AF9A-B7DD3B3D9F1F}" type="presOf" srcId="{5C3DB429-D6A0-4A69-BAF7-99991AE7972E}" destId="{F6C44BEC-2B08-43EF-BA12-CCF87FC088E2}" srcOrd="0" destOrd="0" presId="urn:microsoft.com/office/officeart/2005/8/layout/target3"/>
    <dgm:cxn modelId="{B80EAE18-4AC4-4C9A-A9E4-75711B52D4C7}" type="presOf" srcId="{177EBF94-3311-4FDF-8328-2DF8CA0E7478}" destId="{F5977068-BD35-42DA-9374-33F3F023B8A3}" srcOrd="1" destOrd="0" presId="urn:microsoft.com/office/officeart/2005/8/layout/target3"/>
    <dgm:cxn modelId="{CF054337-E5D0-40D5-B59E-EE0DF0DBFCCB}" type="presParOf" srcId="{395D5A3A-5092-4506-92AB-80201FCCF0F7}" destId="{4AC28E28-FA1E-408A-8DA3-009A865698FC}" srcOrd="0" destOrd="0" presId="urn:microsoft.com/office/officeart/2005/8/layout/target3"/>
    <dgm:cxn modelId="{6540219A-5109-4E81-B2DF-024B9B2B64E9}" type="presParOf" srcId="{395D5A3A-5092-4506-92AB-80201FCCF0F7}" destId="{64F5FD0F-2EF6-4C6B-B65C-AA2B0007C69F}" srcOrd="1" destOrd="0" presId="urn:microsoft.com/office/officeart/2005/8/layout/target3"/>
    <dgm:cxn modelId="{66D6C515-281C-43B7-B9D5-4A0937D2AA1A}" type="presParOf" srcId="{395D5A3A-5092-4506-92AB-80201FCCF0F7}" destId="{594D50CB-749A-44FF-B40D-183C3E1B3FF8}" srcOrd="2" destOrd="0" presId="urn:microsoft.com/office/officeart/2005/8/layout/target3"/>
    <dgm:cxn modelId="{92CC9FFD-AFC6-4365-8545-1A6E654D88D7}" type="presParOf" srcId="{395D5A3A-5092-4506-92AB-80201FCCF0F7}" destId="{0AC273AD-9E1F-48BF-87E7-1DBF7628A6D3}" srcOrd="3" destOrd="0" presId="urn:microsoft.com/office/officeart/2005/8/layout/target3"/>
    <dgm:cxn modelId="{AB988070-366C-4C73-A814-7366939C85F8}" type="presParOf" srcId="{395D5A3A-5092-4506-92AB-80201FCCF0F7}" destId="{C2A92D8D-23B8-4BD8-A01E-2277C9D18E9D}" srcOrd="4" destOrd="0" presId="urn:microsoft.com/office/officeart/2005/8/layout/target3"/>
    <dgm:cxn modelId="{508FE091-0AC8-4A40-BFD3-5652600B6C11}" type="presParOf" srcId="{395D5A3A-5092-4506-92AB-80201FCCF0F7}" destId="{CA9360E5-52DE-4D2D-BFBA-8F6E6E61EBD1}" srcOrd="5" destOrd="0" presId="urn:microsoft.com/office/officeart/2005/8/layout/target3"/>
    <dgm:cxn modelId="{DBA38F2C-4E72-433D-BFBC-7AE23BD6B005}" type="presParOf" srcId="{395D5A3A-5092-4506-92AB-80201FCCF0F7}" destId="{2606C2E8-4CFA-43C1-8178-FE6933C032B2}" srcOrd="6" destOrd="0" presId="urn:microsoft.com/office/officeart/2005/8/layout/target3"/>
    <dgm:cxn modelId="{FA54A759-AA97-43A1-A553-7FC7440AAF7D}" type="presParOf" srcId="{395D5A3A-5092-4506-92AB-80201FCCF0F7}" destId="{98F8145D-03CA-4A87-B5D4-429F045159C6}" srcOrd="7" destOrd="0" presId="urn:microsoft.com/office/officeart/2005/8/layout/target3"/>
    <dgm:cxn modelId="{18F5413E-CB96-47C7-9272-82D641EB6ACB}" type="presParOf" srcId="{395D5A3A-5092-4506-92AB-80201FCCF0F7}" destId="{F5211328-B085-43C6-A1E4-D53FC340C770}" srcOrd="8" destOrd="0" presId="urn:microsoft.com/office/officeart/2005/8/layout/target3"/>
    <dgm:cxn modelId="{83104013-65C7-400F-BDA2-6E147CF26988}" type="presParOf" srcId="{395D5A3A-5092-4506-92AB-80201FCCF0F7}" destId="{054F377A-0B0A-48FD-BCF2-9884660BAAC3}" srcOrd="9" destOrd="0" presId="urn:microsoft.com/office/officeart/2005/8/layout/target3"/>
    <dgm:cxn modelId="{97B6E19A-110F-452C-9A70-C5077693E208}" type="presParOf" srcId="{395D5A3A-5092-4506-92AB-80201FCCF0F7}" destId="{BB06B4F7-D06D-4F1D-A557-D86146526F32}" srcOrd="10" destOrd="0" presId="urn:microsoft.com/office/officeart/2005/8/layout/target3"/>
    <dgm:cxn modelId="{8CD695F5-FD23-4BAC-BBC3-C10CB0061892}" type="presParOf" srcId="{395D5A3A-5092-4506-92AB-80201FCCF0F7}" destId="{D8D047B4-9514-451C-A89B-CED02ECAAA99}" srcOrd="11" destOrd="0" presId="urn:microsoft.com/office/officeart/2005/8/layout/target3"/>
    <dgm:cxn modelId="{6DFEABEB-34AA-4291-A04A-09FDC66AAE93}" type="presParOf" srcId="{395D5A3A-5092-4506-92AB-80201FCCF0F7}" destId="{8E9CE930-C858-4672-98E1-ADF25FE3AC79}" srcOrd="12" destOrd="0" presId="urn:microsoft.com/office/officeart/2005/8/layout/target3"/>
    <dgm:cxn modelId="{3281002F-76D6-4EA6-9554-0DD07D62075C}" type="presParOf" srcId="{395D5A3A-5092-4506-92AB-80201FCCF0F7}" destId="{A0E00C11-5B52-4EC4-925C-B241353EAABA}" srcOrd="13" destOrd="0" presId="urn:microsoft.com/office/officeart/2005/8/layout/target3"/>
    <dgm:cxn modelId="{234678C0-463C-499B-87A8-417689312DF5}" type="presParOf" srcId="{395D5A3A-5092-4506-92AB-80201FCCF0F7}" destId="{F6C44BEC-2B08-43EF-BA12-CCF87FC088E2}" srcOrd="14" destOrd="0" presId="urn:microsoft.com/office/officeart/2005/8/layout/target3"/>
    <dgm:cxn modelId="{71FD3DD4-7D28-486C-AD73-9250A41988B5}" type="presParOf" srcId="{395D5A3A-5092-4506-92AB-80201FCCF0F7}" destId="{9DFCF7F9-9A5A-4CD7-B934-3606D2281C98}" srcOrd="15" destOrd="0" presId="urn:microsoft.com/office/officeart/2005/8/layout/target3"/>
    <dgm:cxn modelId="{ED31CA8C-55A8-47BB-853E-DF40D371094E}" type="presParOf" srcId="{395D5A3A-5092-4506-92AB-80201FCCF0F7}" destId="{F5977068-BD35-42DA-9374-33F3F023B8A3}" srcOrd="16" destOrd="0" presId="urn:microsoft.com/office/officeart/2005/8/layout/target3"/>
    <dgm:cxn modelId="{F7EA27DE-ADE5-4ABC-B651-739EC950B57C}" type="presParOf" srcId="{395D5A3A-5092-4506-92AB-80201FCCF0F7}" destId="{45B397F2-868C-487F-916D-7A48A7C2F8F3}" srcOrd="17" destOrd="0" presId="urn:microsoft.com/office/officeart/2005/8/layout/target3"/>
    <dgm:cxn modelId="{B798ED9C-ABBC-463E-A16C-33746F17700A}" type="presParOf" srcId="{395D5A3A-5092-4506-92AB-80201FCCF0F7}" destId="{2CF07E98-11B2-4C1F-8F5E-6916FBCC7B4D}" srcOrd="18" destOrd="0" presId="urn:microsoft.com/office/officeart/2005/8/layout/target3"/>
    <dgm:cxn modelId="{186531CC-695D-4A8C-BE77-A846547E036B}" type="presParOf" srcId="{395D5A3A-5092-4506-92AB-80201FCCF0F7}" destId="{AEE324DF-FF06-4906-976E-2FCCC32CD346}" srcOrd="19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BBFB2-FCD3-4710-BC9F-A92118145BAB}" type="datetimeFigureOut">
              <a:rPr lang="en-US" smtClean="0"/>
              <a:pPr/>
              <a:t>11/30/2008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84964-BD70-4FC6-BC54-505AC6229F1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/>
            <a:fld id="{9747B3E9-33D6-42CF-80F1-1A6FBB1BB05D}" type="slidenum">
              <a:rPr lang="de-D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</a:t>
            </a:fld>
            <a:endParaRPr lang="de-D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/>
            <a:fld id="{CA9B49C9-7061-4D43-9A87-99E6E3BA07D7}" type="slidenum">
              <a:rPr lang="de-D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10</a:t>
            </a:fld>
            <a:endParaRPr lang="de-D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/>
            <a:fld id="{8AD46712-FB3E-4D43-AF82-6649576C143D}" type="slidenum">
              <a:rPr lang="de-D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11</a:t>
            </a:fld>
            <a:endParaRPr lang="de-D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/>
            <a:fld id="{BF31A472-9A57-4C4E-9670-C08B96F486DB}" type="slidenum">
              <a:rPr lang="de-D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12</a:t>
            </a:fld>
            <a:endParaRPr lang="de-D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/>
            <a:fld id="{5DDC450C-15BC-4EE2-98C3-BF1A824E705E}" type="slidenum">
              <a:rPr lang="de-D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13</a:t>
            </a:fld>
            <a:endParaRPr lang="de-D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/>
            <a:fld id="{05F2320A-74AC-41BF-B610-8C60B110DE65}" type="slidenum">
              <a:rPr lang="de-D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14</a:t>
            </a:fld>
            <a:endParaRPr lang="de-D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endParaRPr lang="en-US" sz="2000" b="1" i="1">
              <a:solidFill>
                <a:schemeClr val="bg1"/>
              </a:solidFill>
              <a:latin typeface="JottFLF-BoldItalic.97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/>
            <a:fld id="{5592F41C-4AAF-4F5B-BDA8-A895597ED47D}" type="slidenum">
              <a:rPr lang="de-D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2</a:t>
            </a:fld>
            <a:endParaRPr lang="de-D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/>
            <a:fld id="{82F4551B-B43C-4ECE-957E-BC171CFCDD68}" type="slidenum">
              <a:rPr lang="de-D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3</a:t>
            </a:fld>
            <a:endParaRPr lang="de-D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/>
            <a:fld id="{EFF2D10E-A8FB-400F-8531-66C440285A24}" type="slidenum">
              <a:rPr lang="de-D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4</a:t>
            </a:fld>
            <a:endParaRPr lang="de-D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/>
            <a:fld id="{462D64C0-2952-4286-A116-587C429B7506}" type="slidenum">
              <a:rPr lang="de-D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5</a:t>
            </a:fld>
            <a:endParaRPr lang="de-D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/>
            <a:fld id="{45F6BBC1-1EFC-4F31-9D0E-6E5F733A6B05}" type="slidenum">
              <a:rPr lang="de-D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6</a:t>
            </a:fld>
            <a:endParaRPr lang="de-D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endParaRPr lang="en-US" sz="2000" b="1" i="1">
              <a:solidFill>
                <a:schemeClr val="bg1"/>
              </a:solidFill>
              <a:latin typeface="JottFLF-BoldItalic.97" pitchFamily="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/>
            <a:fld id="{D10E6921-FEF2-490A-8D6B-3492A36B081B}" type="slidenum">
              <a:rPr lang="de-D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7</a:t>
            </a:fld>
            <a:endParaRPr lang="de-D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/>
            <a:fld id="{13130BA0-9A63-4D25-8A57-B42DEDF34691}" type="slidenum">
              <a:rPr lang="de-D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8</a:t>
            </a:fld>
            <a:endParaRPr lang="de-D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/>
            <a:fld id="{F3DF3E00-29EF-4A18-8ADA-A06D042D41F2}" type="slidenum">
              <a:rPr lang="de-D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9</a:t>
            </a:fld>
            <a:endParaRPr lang="de-D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2142BD27-4B09-498F-AF01-A5B6C45BA5EC}" type="slidenum">
              <a:rPr lang="de-DE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/>
              <a:t>‹#›</a:t>
            </a:fld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85F1DA0F-6F44-4289-8560-611F85F71FF0}" type="slidenum">
              <a:rPr lang="de-DE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/>
              <a:t>‹#›</a:t>
            </a:fld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7151B8F8-1A01-47F7-ABAB-93F6A1845179}" type="slidenum">
              <a:rPr lang="de-DE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/>
              <a:t>‹#›</a:t>
            </a:fld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21ADB262-3433-44EA-8A24-D25FD4C50681}" type="slidenum">
              <a:rPr lang="de-DE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/>
              <a:t>‹#›</a:t>
            </a:fld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6CB6309D-C01C-4AC1-B008-CD9EC68AED45}" type="slidenum">
              <a:rPr lang="de-DE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/>
              <a:t>‹#›</a:t>
            </a:fld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85197ED0-0AF1-4049-AAF5-DB8B412139C8}" type="slidenum">
              <a:rPr lang="de-DE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/>
              <a:t>‹#›</a:t>
            </a:fld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1B06A45C-55F9-4A1F-929C-174C1C8C6AE9}" type="slidenum">
              <a:rPr lang="de-DE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/>
              <a:t>‹#›</a:t>
            </a:fld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2A7D8C67-D30C-411F-9EBD-13D28E07F14A}" type="slidenum">
              <a:rPr lang="de-DE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/>
              <a:t>‹#›</a:t>
            </a:fld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A3321DEC-5D62-490B-AFEC-BAB354823458}" type="slidenum">
              <a:rPr lang="de-DE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/>
              <a:t>‹#›</a:t>
            </a:fld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8647C455-7E63-482D-99BA-CF2153E24D4A}" type="slidenum">
              <a:rPr lang="de-DE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/>
              <a:t>‹#›</a:t>
            </a:fld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766FFDC1-84F6-421C-BD40-A4A51FBE6EF6}" type="slidenum">
              <a:rPr lang="de-DE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/>
              <a:t>‹#›</a:t>
            </a:fld>
            <a:endParaRPr lang="de-DE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/>
            <a:endParaRPr lang="de-DE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/>
            <a:endParaRPr lang="de-DE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/>
            <a:fld id="{8BACAE2E-35FF-43E7-8993-9EE76A6792E5}" type="slidenum">
              <a:rPr lang="de-DE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rtl="0"/>
              <a:t>‹#›</a:t>
            </a:fld>
            <a:endParaRPr lang="de-DE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0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37"/>
          </a:xfrm>
        </p:grpSpPr>
        <p:pic>
          <p:nvPicPr>
            <p:cNvPr id="103431" name="Picture 7" descr="Feuer (4)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0"/>
              <a:ext cx="2880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37" name="Picture 13" descr="Wolken (5)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160"/>
              <a:ext cx="2880" cy="2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32" name="Picture 8" descr="Wasser (12)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80" y="2177"/>
              <a:ext cx="2880" cy="2160"/>
            </a:xfrm>
            <a:prstGeom prst="rect">
              <a:avLst/>
            </a:prstGeom>
            <a:noFill/>
          </p:spPr>
        </p:pic>
        <p:pic>
          <p:nvPicPr>
            <p:cNvPr id="103430" name="Picture 6" descr="Wolken (6)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2880" cy="2160"/>
            </a:xfrm>
            <a:prstGeom prst="rect">
              <a:avLst/>
            </a:prstGeom>
            <a:noFill/>
          </p:spPr>
        </p:pic>
      </p:grp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642910" y="2214554"/>
            <a:ext cx="7848600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GB" sz="4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  <a:ea typeface="+mn-ea"/>
                <a:cs typeface="+mn-cs"/>
              </a:rPr>
              <a:t>I wish you</a:t>
            </a:r>
          </a:p>
          <a:p>
            <a:pPr algn="ctr" rtl="0">
              <a:spcBef>
                <a:spcPct val="50000"/>
              </a:spcBef>
            </a:pPr>
            <a:r>
              <a:rPr lang="en-GB" sz="4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  <a:ea typeface="+mn-ea"/>
                <a:cs typeface="+mn-cs"/>
              </a:rPr>
              <a:t> the strength</a:t>
            </a:r>
          </a:p>
          <a:p>
            <a:pPr algn="ctr" rtl="0"/>
            <a:r>
              <a:rPr lang="en-GB" sz="4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  <a:ea typeface="+mn-ea"/>
                <a:cs typeface="+mn-cs"/>
              </a:rPr>
              <a:t> of all elements </a:t>
            </a:r>
          </a:p>
        </p:txBody>
      </p:sp>
    </p:spTree>
  </p:cSld>
  <p:clrMapOvr>
    <a:masterClrMapping/>
  </p:clrMapOvr>
  <p:transition spd="slow" advTm="14000">
    <p:fade thruBlk="1"/>
    <p:sndAc>
      <p:stSnd>
        <p:snd r:embed="rId3" name="I am alive_03,28.0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venin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7224" y="3429000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oak Std" pitchFamily="50" charset="0"/>
              </a:rPr>
              <a:t>Enhance positivism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lackoak Std" pitchFamily="50" charset="0"/>
            </a:endParaRP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00034" y="3500438"/>
            <a:ext cx="8501122" cy="1470025"/>
          </a:xfrm>
        </p:spPr>
        <p:txBody>
          <a:bodyPr/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oak Std" pitchFamily="50" charset="0"/>
              </a:rPr>
              <a:t>Feel the fragrance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lackoak Std" pitchFamily="50" charset="0"/>
            </a:endParaRP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Z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5720" y="2071678"/>
            <a:ext cx="8458200" cy="2513021"/>
          </a:xfrm>
        </p:spPr>
        <p:txBody>
          <a:bodyPr/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oak Std" pitchFamily="50" charset="0"/>
              </a:rPr>
              <a:t>Enjoy the fragrance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lackoak Std" pitchFamily="50" charset="0"/>
            </a:endParaRPr>
          </a:p>
        </p:txBody>
      </p:sp>
    </p:spTree>
  </p:cSld>
  <p:clrMapOvr>
    <a:masterClrMapping/>
  </p:clrMapOvr>
  <p:transition spd="slow" advTm="13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praia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533400" y="533400"/>
          <a:ext cx="5038732" cy="546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09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1143000" y="1219200"/>
          <a:ext cx="7620000" cy="415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g00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7772400" cy="2786081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lackoak Std" pitchFamily="50" charset="0"/>
              </a:rPr>
              <a:t>Find the new avenues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lackoak Std" pitchFamily="50" charset="0"/>
            </a:endParaRP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1472" y="3071810"/>
            <a:ext cx="8358214" cy="2152650"/>
          </a:xfrm>
          <a:ln>
            <a:noFill/>
          </a:ln>
          <a:effectLst>
            <a:glow rad="139700">
              <a:srgbClr val="FFC00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lackoak Std" pitchFamily="50" charset="0"/>
              </a:rPr>
              <a:t>Rejuvenate your inner power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lackoak Std" pitchFamily="50" charset="0"/>
            </a:endParaRP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arbe Wasser Be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7224" y="3286124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lackoak Std" pitchFamily="50" charset="0"/>
              </a:rPr>
              <a:t>Alter your perception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lackoak Std" pitchFamily="50" charset="0"/>
            </a:endParaRP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4114800"/>
            <a:ext cx="7772400" cy="1470025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lackoak Std" pitchFamily="50" charset="0"/>
              </a:rPr>
              <a:t>Give the best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lackoak Std" pitchFamily="50" charset="0"/>
            </a:endParaRP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Wasser (1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0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457200" y="3292475"/>
            <a:ext cx="8229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3214686"/>
            <a:ext cx="7772400" cy="214153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lackoak Std" pitchFamily="50" charset="0"/>
              </a:rPr>
              <a:t>Recall your memories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lackoak Std" pitchFamily="50" charset="0"/>
            </a:endParaRP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2428892"/>
          </a:xfrm>
          <a:effectLst>
            <a:glow rad="228600">
              <a:schemeClr val="accent2">
                <a:alpha val="40000"/>
              </a:schemeClr>
            </a:glow>
          </a:effectLst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lackoak Std" pitchFamily="50" charset="0"/>
              </a:rPr>
              <a:t>A chance to take a chance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lackoak Std" pitchFamily="50" charset="0"/>
            </a:endParaRP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Natur (1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lackoak Std" pitchFamily="50" charset="0"/>
              </a:rPr>
              <a:t>Never ever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lackoak Std" pitchFamily="50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lackoak Std" pitchFamily="50" charset="0"/>
              </a:rPr>
              <a:t>give up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lackoak Std" pitchFamily="50" charset="0"/>
            </a:endParaRPr>
          </a:p>
        </p:txBody>
      </p:sp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view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lackoak Std" pitchFamily="50" charset="0"/>
              </a:rPr>
              <a:t>Can we be friends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lackoak Std" pitchFamily="50" charset="0"/>
            </a:endParaRPr>
          </a:p>
        </p:txBody>
      </p:sp>
    </p:spTree>
  </p:cSld>
  <p:clrMapOvr>
    <a:masterClrMapping/>
  </p:clrMapOvr>
  <p:transition spd="slow" advTm="11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solutelyFantasticSlideshow">
  <a:themeElements>
    <a:clrScheme name="AbsolutelyFantasticSlideshow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bsolutelyFantasticSlidesho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solutelyFantasticSlidesho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olutelyFantasticSlidesho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olutelyFantasticSlidesho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olutelyFantasticSlidesho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olutelyFantasticSlidesho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olutelyFantasticSlidesho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olutelyFantasticSlidesho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88</Words>
  <Application>Microsoft Office PowerPoint</Application>
  <PresentationFormat>On-screen Show (4:3)</PresentationFormat>
  <Paragraphs>34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AbsolutelyFantasticSlideshow</vt:lpstr>
      <vt:lpstr>Slide 1</vt:lpstr>
      <vt:lpstr>Find the new avenues</vt:lpstr>
      <vt:lpstr>Rejuvenate your inner power</vt:lpstr>
      <vt:lpstr>Alter your perception</vt:lpstr>
      <vt:lpstr>Give the best</vt:lpstr>
      <vt:lpstr>Recall your memories</vt:lpstr>
      <vt:lpstr>A chance to take a chance</vt:lpstr>
      <vt:lpstr>Never ever  give up</vt:lpstr>
      <vt:lpstr>Can we be friends</vt:lpstr>
      <vt:lpstr>Enhance positivism</vt:lpstr>
      <vt:lpstr>Feel the fragrance</vt:lpstr>
      <vt:lpstr>Enjoy the fragrance</vt:lpstr>
      <vt:lpstr>Slide 13</vt:lpstr>
      <vt:lpstr>Slide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Care</dc:creator>
  <cp:lastModifiedBy>Care</cp:lastModifiedBy>
  <cp:revision>2</cp:revision>
  <dcterms:created xsi:type="dcterms:W3CDTF">2008-08-18T05:00:59Z</dcterms:created>
  <dcterms:modified xsi:type="dcterms:W3CDTF">2008-11-30T06:53:52Z</dcterms:modified>
</cp:coreProperties>
</file>