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0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7" r:id="rId13"/>
    <p:sldId id="268" r:id="rId14"/>
    <p:sldId id="269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0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0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7D106-10DE-4AFB-AEB5-61F9ADCDE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E063C6-EA26-4F00-9AAA-283475152A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8C893-5D09-42AA-88DD-C25341B27C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74DC8-D796-4317-86A7-D6A98206C3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DC6843-F211-483E-B0F1-4C288DD141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335DF9-2B9F-4C9F-9FB6-EF24FD9D3D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75D732-EC56-4BA2-BB0C-A34A452DE9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D47E4B-A7F5-47C5-BE5E-43FDC4A252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CACA78-A406-485F-8F79-AF8C27755B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17C03-023D-441E-94AD-A5412F85FF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BBE0FE-FD53-4AC9-B21E-12E64F0832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552691F-CB8E-43C3-9C70-DFA7FE4FFFA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895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SEX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590800" y="3581400"/>
            <a:ext cx="4114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L-TTKarthika"/>
              </a:rPr>
              <a:t>ssewKoIX</a:t>
            </a:r>
          </a:p>
        </p:txBody>
      </p:sp>
    </p:spTree>
  </p:cSld>
  <p:clrMapOvr>
    <a:masterClrMapping/>
  </p:clrMapOvr>
  <p:transition spd="slow">
    <p:sndAc>
      <p:stSnd>
        <p:snd r:embed="rId2" name="Windows XP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229600" cy="5364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D430B5"/>
                </a:solidFill>
                <a:latin typeface="ML-TTKarthika" pitchFamily="82" charset="0"/>
              </a:rPr>
              <a:t>10.   _mlyhyXnbm\w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kuµcyw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s]m¡w hbv¡Â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kvX\ hfÀ</a:t>
            </a:r>
            <a:r>
              <a:rPr lang="en-US" sz="2400">
                <a:latin typeface="Varun" pitchFamily="2" charset="0"/>
              </a:rPr>
              <a:t>òª</a:t>
            </a:r>
            <a:endParaRPr lang="en-US" sz="2400">
              <a:latin typeface="ML-TTKarth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tcmaw hfÀ</a:t>
            </a:r>
            <a:r>
              <a:rPr lang="en-US" sz="2400">
                <a:latin typeface="Varun" pitchFamily="2" charset="0"/>
              </a:rPr>
              <a:t>òª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BÀ¯hmcw`w.</a:t>
            </a:r>
          </a:p>
        </p:txBody>
      </p:sp>
      <p:pic>
        <p:nvPicPr>
          <p:cNvPr id="13316" name="Picture 4" descr="Scan1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5410200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11.   BÀ¯hZn\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400">
                <a:latin typeface="ML-TTKarthika" pitchFamily="82" charset="0"/>
              </a:rPr>
              <a:t>sf F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400">
                <a:latin typeface="ML-TTKarthika" pitchFamily="82" charset="0"/>
              </a:rPr>
              <a:t>s\ kao]n¡mw 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BZys¯ X¿msdSp¸v 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1. imcocnIamb hfÀ</a:t>
            </a:r>
            <a:r>
              <a:rPr lang="en-US" sz="2400">
                <a:latin typeface="Varun" pitchFamily="2" charset="0"/>
              </a:rPr>
              <a:t>ò</a:t>
            </a:r>
            <a:r>
              <a:rPr lang="en-US" sz="2800">
                <a:latin typeface="Varun" pitchFamily="2" charset="0"/>
              </a:rPr>
              <a:t>ª</a:t>
            </a:r>
            <a:r>
              <a:rPr lang="en-US" sz="2400">
                <a:latin typeface="ML-TTKarthika" pitchFamily="82" charset="0"/>
              </a:rPr>
              <a:t>bpsS 2---------------, 4 hÀj¯n\pÅnÂ D­mIp¶p.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14 hbÊmbn«pw Hcp e£Whpw I­nsÃ¦nÂ tUmIvSsd ImWn¡pI.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2. \m]vIn³ D]tbmKn¡pI, 12 aWn¡qdnÂ IqSpXÂ ]mSnÃ.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000">
                <a:latin typeface="ML-TTKarthika" pitchFamily="82" charset="0"/>
              </a:rPr>
              <a:t>12.   BÀ¯hZn\</a:t>
            </a:r>
            <a:r>
              <a:rPr lang="en-US" sz="3000">
                <a:latin typeface="Varun" pitchFamily="2" charset="0"/>
              </a:rPr>
              <a:t>~</a:t>
            </a:r>
            <a:r>
              <a:rPr lang="en-US" sz="3000">
                <a:latin typeface="ML-TTKarthika" pitchFamily="82" charset="0"/>
              </a:rPr>
              <a:t>Ä F</a:t>
            </a:r>
            <a:r>
              <a:rPr lang="en-US" sz="3000">
                <a:latin typeface="Varun" pitchFamily="2" charset="0"/>
              </a:rPr>
              <a:t>~</a:t>
            </a:r>
            <a:r>
              <a:rPr lang="en-US" sz="3000">
                <a:latin typeface="ML-TTKarthika" pitchFamily="82" charset="0"/>
              </a:rPr>
              <a:t>s\ Nnehgn¡Ww</a:t>
            </a:r>
            <a:r>
              <a:rPr lang="en-US">
                <a:latin typeface="ML-TTKarthika" pitchFamily="82" charset="0"/>
              </a:rPr>
              <a:t> ?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ML-TTKarthika" pitchFamily="82" charset="0"/>
              </a:rPr>
              <a:t>		</a:t>
            </a:r>
            <a:r>
              <a:rPr lang="en-US" sz="2800">
                <a:latin typeface="ML-TTKarthika" pitchFamily="82" charset="0"/>
              </a:rPr>
              <a:t>ipNnXzw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	hn{iaw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	`£Ww</a:t>
            </a:r>
          </a:p>
        </p:txBody>
      </p:sp>
      <p:pic>
        <p:nvPicPr>
          <p:cNvPr id="14340" name="Picture 4" descr="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09800"/>
            <a:ext cx="5638800" cy="3538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592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13.   BÀ¯h {Iat¡SpIÄ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ssZÀLyw  þ 28   (21 þ 35)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30 þ 40 </a:t>
            </a:r>
            <a:r>
              <a:rPr lang="en-US" sz="2400">
                <a:latin typeface="Agency FB" pitchFamily="34" charset="0"/>
              </a:rPr>
              <a:t>ml</a:t>
            </a:r>
            <a:r>
              <a:rPr lang="en-US" sz="2400">
                <a:latin typeface="ML-TTKarthika" pitchFamily="82" charset="0"/>
              </a:rPr>
              <a:t>  càw \ãs¸Sp¶p.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1</a:t>
            </a:r>
            <a:r>
              <a:rPr lang="en-US" sz="2400" baseline="30000"/>
              <a:t>st</a:t>
            </a:r>
            <a:r>
              <a:rPr lang="en-US" sz="2400">
                <a:latin typeface="ML-TTKarthika" pitchFamily="82" charset="0"/>
              </a:rPr>
              <a:t>   1, 2 hÀjw {Iat¡Sv ImWmw.</a:t>
            </a:r>
          </a:p>
        </p:txBody>
      </p:sp>
      <p:pic>
        <p:nvPicPr>
          <p:cNvPr id="15364" name="Picture 4" descr="Scan1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944938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14.   BÀ¯hthZ\ coXn aq¶p Xcw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1.thZ\clnX BÀ¯hw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2. BtcmKye£Wamb BÀ¯hthZ\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3. tcmKe£Wamb BÀ¯hthZ\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15.   BÀ¯hthZ\ F</a:t>
            </a:r>
            <a:r>
              <a:rPr lang="en-US" sz="2800">
                <a:latin typeface="Varun" pitchFamily="2" charset="0"/>
              </a:rPr>
              <a:t>é</a:t>
            </a:r>
            <a:r>
              <a:rPr lang="en-US" sz="2800">
                <a:latin typeface="ML-TTKarthika" pitchFamily="82" charset="0"/>
              </a:rPr>
              <a:t>psIm­mWv 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16.   BÀ¯hthZ\sb F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ns\ t\cnSWw ?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5440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ML-TTKarthika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17.   ssewKoI NqjW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400">
                <a:latin typeface="ML-TTKarthika" pitchFamily="82" charset="0"/>
              </a:rPr>
              <a:t>fnÂ \n¶pÅ kzbwc£.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1. ssewKoI AXn{Ia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400">
                <a:latin typeface="ML-TTKarthika" pitchFamily="82" charset="0"/>
              </a:rPr>
              <a:t>fpsS ImcWw 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hkv{Xhn[m\w, s]cpamäw.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2. cà_Ôtam, {]mbtam ssewKoIXbv¡v AXoXaÃ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ASp¯ _Ôp¡Ä, IpSpw_kplr¯p¡Ä.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3. {]iv\¡mcmb BfpIsf Xncn</a:t>
            </a:r>
            <a:r>
              <a:rPr lang="en-US" sz="2400">
                <a:latin typeface="Varun" pitchFamily="2" charset="0"/>
              </a:rPr>
              <a:t>òª</a:t>
            </a:r>
            <a:r>
              <a:rPr lang="en-US" sz="2400">
                <a:latin typeface="ML-TTKarthika" pitchFamily="82" charset="0"/>
              </a:rPr>
              <a:t>dnbpI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kuµcys¯ ]pIgv¯p¶hÀ, t\m«w, kwkmchpw, kv]Ài\w,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ASp¯ncn¡pI.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4. ho«nÂ Häbv¡mhpt¼mÄ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P\Â.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5. hoSn\p ]pd¯v ap³IcpXÂ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_kvtäm¸v, tdmUv, anTmbn, ]elmc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400">
                <a:latin typeface="ML-TTKarthika" pitchFamily="82" charset="0"/>
              </a:rPr>
              <a:t>Ä.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6. kv{XoIsf kq£n¡pI.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7. hkv{X[mcW¯nÂ HuNnXyw.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	kn\na, ]{XamknI, </a:t>
            </a:r>
            <a:r>
              <a:rPr lang="en-US" sz="2400">
                <a:latin typeface="Arial" charset="0"/>
              </a:rPr>
              <a:t>T.V</a:t>
            </a:r>
            <a:r>
              <a:rPr lang="en-US" sz="2400">
                <a:latin typeface="ML-TTKarthika" pitchFamily="82" charset="0"/>
              </a:rPr>
              <a:t>, tamUÂ.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8. ]qhmeieyw Hgnhm¡pI</a:t>
            </a:r>
          </a:p>
        </p:txBody>
      </p:sp>
    </p:spTree>
  </p:cSld>
  <p:clrMapOvr>
    <a:masterClrMapping/>
  </p:clrMapOvr>
  <p:transition spd="slow">
    <p:wheel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18.   ssewKoI Zpcp]tbmKw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1. kzbwt`mKw 			(tZmj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Ä)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2. kzhÀ¤t`mKw			(tZmj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Ä)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3. hy`nNmcw (</a:t>
            </a:r>
            <a:r>
              <a:rPr lang="en-US" sz="2800">
                <a:latin typeface="Arial" charset="0"/>
              </a:rPr>
              <a:t>Opposite</a:t>
            </a:r>
            <a:r>
              <a:rPr lang="en-US" sz="2800">
                <a:latin typeface="ML-TTKarthika" pitchFamily="82" charset="0"/>
              </a:rPr>
              <a:t>)</a:t>
            </a:r>
            <a:r>
              <a:rPr lang="en-US" sz="2400">
                <a:latin typeface="ML-TTKarthika" pitchFamily="82" charset="0"/>
              </a:rPr>
              <a:t> </a:t>
            </a:r>
          </a:p>
        </p:txBody>
      </p:sp>
    </p:spTree>
  </p:cSld>
  <p:clrMapOvr>
    <a:masterClrMapping/>
  </p:clrMapOvr>
  <p:transition spd="slow">
    <p:split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apanese_schoolg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85800"/>
            <a:ext cx="3679825" cy="5508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962400"/>
          </a:xfrm>
        </p:spPr>
        <p:txBody>
          <a:bodyPr/>
          <a:lstStyle/>
          <a:p>
            <a:pPr algn="l">
              <a:buFontTx/>
              <a:buAutoNum type="arabicPeriod"/>
            </a:pPr>
            <a:r>
              <a:rPr lang="en-US" sz="2800">
                <a:latin typeface="ML-TTKarthika" pitchFamily="82" charset="0"/>
              </a:rPr>
              <a:t> F</a:t>
            </a:r>
            <a:r>
              <a:rPr lang="en-US" sz="2400">
                <a:latin typeface="Varun" pitchFamily="2" charset="0"/>
              </a:rPr>
              <a:t>é</a:t>
            </a:r>
            <a:r>
              <a:rPr lang="en-US" sz="2800">
                <a:latin typeface="ML-TTKarthika" pitchFamily="82" charset="0"/>
              </a:rPr>
              <a:t>mWv   ssewKoIX ?</a:t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/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>2. ssewKoIX  Hcp ssZhZm\amWv.</a:t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/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>3. Ft¸mgmWv  {]ISamb amÁ</a:t>
            </a:r>
            <a:r>
              <a:rPr lang="en-US" sz="24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 imcocnI am\knI, 	sshImcnI Xe¯nÂ Hmtcmcp¯cnepw ImWp¶Xv.</a:t>
            </a:r>
            <a:r>
              <a:rPr lang="en-US" sz="3600">
                <a:latin typeface="ML-TTKarthika" pitchFamily="82" charset="0"/>
              </a:rPr>
              <a:t/>
            </a:r>
            <a:br>
              <a:rPr lang="en-US" sz="3600">
                <a:latin typeface="ML-TTKarthika" pitchFamily="82" charset="0"/>
              </a:rPr>
            </a:br>
            <a:r>
              <a:rPr lang="en-US" sz="3600">
                <a:latin typeface="ML-TTKarthika" pitchFamily="82" charset="0"/>
              </a:rPr>
              <a:t/>
            </a:r>
            <a:br>
              <a:rPr lang="en-US" sz="3600">
                <a:latin typeface="ML-TTKarthika" pitchFamily="82" charset="0"/>
              </a:rPr>
            </a:br>
            <a:r>
              <a:rPr lang="en-US" sz="3600">
                <a:latin typeface="ML-TTKarthika" pitchFamily="82" charset="0"/>
              </a:rPr>
              <a:t>	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4.	 Hcp a\pjysâ hnhn[ L«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Ä.</a:t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>	&gt;1.ssiihw</a:t>
            </a:r>
          </a:p>
        </p:txBody>
      </p:sp>
      <p:pic>
        <p:nvPicPr>
          <p:cNvPr id="19460" name="Picture 4" descr="csen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667000"/>
            <a:ext cx="5181600" cy="3638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92763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Wingdings" pitchFamily="2" charset="2"/>
              <a:buNone/>
              <a:tabLst>
                <a:tab pos="465138" algn="l"/>
              </a:tabLst>
            </a:pPr>
            <a:r>
              <a:rPr lang="en-US" sz="2800">
                <a:latin typeface="ML-TTKarthika" pitchFamily="82" charset="0"/>
              </a:rPr>
              <a:t>	&gt;2._meyw</a:t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>	</a:t>
            </a:r>
          </a:p>
        </p:txBody>
      </p:sp>
      <p:pic>
        <p:nvPicPr>
          <p:cNvPr id="3076" name="Picture 4" descr="image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85800"/>
            <a:ext cx="3946525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	&gt;3.Iuamcw</a:t>
            </a:r>
            <a:br>
              <a:rPr lang="en-US" sz="2800">
                <a:latin typeface="ML-TTKarthika" pitchFamily="82" charset="0"/>
              </a:rPr>
            </a:br>
            <a:r>
              <a:rPr lang="en-US" sz="2800">
                <a:latin typeface="ML-TTKarthika" pitchFamily="82" charset="0"/>
              </a:rPr>
              <a:t>	</a:t>
            </a:r>
            <a:r>
              <a:rPr lang="en-US" sz="1800">
                <a:latin typeface="ML-TTKarthika" pitchFamily="82" charset="0"/>
              </a:rPr>
              <a:t/>
            </a:r>
            <a:br>
              <a:rPr lang="en-US" sz="1800">
                <a:latin typeface="ML-TTKarthika" pitchFamily="82" charset="0"/>
              </a:rPr>
            </a:br>
            <a:endParaRPr lang="en-US" sz="1800">
              <a:latin typeface="ML-TTKarthika" pitchFamily="82" charset="0"/>
            </a:endParaRPr>
          </a:p>
        </p:txBody>
      </p:sp>
      <p:pic>
        <p:nvPicPr>
          <p:cNvPr id="4100" name="Picture 4" descr="girl-at-lo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</a:t>
            </a:r>
            <a:r>
              <a:rPr lang="en-US" sz="2400" b="1">
                <a:latin typeface="ML-TTKarthika" pitchFamily="82" charset="0"/>
              </a:rPr>
              <a:t>&gt;4.buÆ\w</a:t>
            </a:r>
            <a:r>
              <a:rPr lang="en-US" sz="1800">
                <a:latin typeface="ML-TTKarthika" pitchFamily="82" charset="0"/>
              </a:rPr>
              <a:t/>
            </a:r>
            <a:br>
              <a:rPr lang="en-US" sz="1800">
                <a:latin typeface="ML-TTKarthika" pitchFamily="82" charset="0"/>
              </a:rPr>
            </a:br>
            <a:r>
              <a:rPr lang="en-US" sz="1800">
                <a:latin typeface="ML-TTKarthika" pitchFamily="82" charset="0"/>
              </a:rPr>
              <a:t>	</a:t>
            </a:r>
          </a:p>
        </p:txBody>
      </p:sp>
      <p:pic>
        <p:nvPicPr>
          <p:cNvPr id="5126" name="Picture 6" descr="13fir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7400"/>
            <a:ext cx="5791200" cy="382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&gt;</a:t>
            </a:r>
            <a:r>
              <a:rPr lang="en-US" sz="2400" b="1">
                <a:latin typeface="ML-TTKarthika" pitchFamily="82" charset="0"/>
              </a:rPr>
              <a:t>5.a²yhbÊv</a:t>
            </a:r>
            <a:r>
              <a:rPr lang="en-US" sz="1800" b="1">
                <a:latin typeface="ML-TTKarthika" pitchFamily="82" charset="0"/>
              </a:rPr>
              <a:t/>
            </a:r>
            <a:br>
              <a:rPr lang="en-US" sz="1800" b="1">
                <a:latin typeface="ML-TTKarthika" pitchFamily="82" charset="0"/>
              </a:rPr>
            </a:br>
            <a:r>
              <a:rPr lang="en-US" sz="1800">
                <a:latin typeface="ML-TTKarthika" pitchFamily="82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6149" name="Picture 5" descr="Wo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57400"/>
            <a:ext cx="5181600" cy="3421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ML-TTKarthika" pitchFamily="82" charset="0"/>
              </a:rPr>
              <a:t>	</a:t>
            </a:r>
            <a:r>
              <a:rPr lang="en-US" sz="2400" b="1">
                <a:latin typeface="ML-TTKarthika" pitchFamily="82" charset="0"/>
              </a:rPr>
              <a:t>&gt;6.hmÀ²Iyw</a:t>
            </a:r>
          </a:p>
        </p:txBody>
      </p:sp>
      <p:pic>
        <p:nvPicPr>
          <p:cNvPr id="7173" name="Picture 5" descr="Pomor+Babusk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6019800" cy="4016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en-US" sz="2800">
                <a:latin typeface="ML-TTKarthika" pitchFamily="82" charset="0"/>
              </a:rPr>
              <a:t>Iuamcw, buÆ\w þ hyXymk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 aäp L«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fnÂ \n¶pw hyXykvXamWv.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en-US" sz="2800">
                <a:latin typeface="ML-TTKarthika" pitchFamily="82" charset="0"/>
              </a:rPr>
              <a:t>B</a:t>
            </a:r>
            <a:r>
              <a:rPr lang="en-US" sz="2800">
                <a:latin typeface="Varun" pitchFamily="2" charset="0"/>
              </a:rPr>
              <a:t>é</a:t>
            </a:r>
            <a:r>
              <a:rPr lang="en-US" sz="2800">
                <a:latin typeface="ML-TTKarthika" pitchFamily="82" charset="0"/>
              </a:rPr>
              <a:t>coI hyXnbm\</a:t>
            </a:r>
            <a:r>
              <a:rPr lang="en-US" sz="2800">
                <a:latin typeface="Varun" pitchFamily="2" charset="0"/>
              </a:rPr>
              <a:t>~</a:t>
            </a:r>
            <a:r>
              <a:rPr lang="en-US" sz="2800">
                <a:latin typeface="ML-TTKarthika" pitchFamily="82" charset="0"/>
              </a:rPr>
              <a:t>Ä,  imcocnI, ssewKnI hfÀ</a:t>
            </a:r>
            <a:r>
              <a:rPr lang="en-US" sz="2800">
                <a:latin typeface="Varun" pitchFamily="2" charset="0"/>
              </a:rPr>
              <a:t>òª</a:t>
            </a:r>
            <a:r>
              <a:rPr lang="en-US" sz="2800">
                <a:latin typeface="ML-TTKarthika" pitchFamily="82" charset="0"/>
              </a:rPr>
              <a:t>sb \nb{</a:t>
            </a:r>
            <a:r>
              <a:rPr lang="en-US" sz="2800">
                <a:latin typeface="Varun" pitchFamily="2" charset="0"/>
              </a:rPr>
              <a:t>é</a:t>
            </a:r>
            <a:r>
              <a:rPr lang="en-US" sz="2800">
                <a:latin typeface="ML-TTKarthika" pitchFamily="82" charset="0"/>
              </a:rPr>
              <a:t>n¡p¶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     tlmÀtam¬-------- þ sslt¸m¯emakv, ]näypädn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7.    AÞhfÀ</a:t>
            </a:r>
            <a:r>
              <a:rPr lang="en-US" sz="2800">
                <a:latin typeface="Varun" pitchFamily="2" charset="0"/>
              </a:rPr>
              <a:t>òª</a:t>
            </a:r>
            <a:r>
              <a:rPr lang="en-US" sz="2800">
                <a:latin typeface="ML-TTKarthika" pitchFamily="82" charset="0"/>
              </a:rPr>
              <a:t> þ   tlmÀtam¬, Cukv{SP\pw, s{]mPÌvtdmWpw.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8.    ]pcpjtlmÀtam¬ þ sStÌmÌntdm¬.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ML-TTKarthika" pitchFamily="82" charset="0"/>
              </a:rPr>
              <a:t>9.    sImgp¸v  þ  tlmÀtam¬, se]än³.</a:t>
            </a:r>
          </a:p>
        </p:txBody>
      </p:sp>
    </p:spTree>
  </p:cSld>
  <p:clrMapOvr>
    <a:masterClrMapping/>
  </p:clrMapOvr>
  <p:transition spd="slow">
    <p:randomBar/>
    <p:sndAc>
      <p:stSnd>
        <p:snd r:embed="rId2" name="Windows XP Notify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section1</Template>
  <TotalTime>0</TotalTime>
  <Words>123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Garamond</vt:lpstr>
      <vt:lpstr>Times New Roman</vt:lpstr>
      <vt:lpstr>Wingdings</vt:lpstr>
      <vt:lpstr>ML-TTKarthika</vt:lpstr>
      <vt:lpstr>Varun</vt:lpstr>
      <vt:lpstr>Agency FB</vt:lpstr>
      <vt:lpstr>section1</vt:lpstr>
      <vt:lpstr>Slide 1</vt:lpstr>
      <vt:lpstr> FémWv   ssewKoIX ?  2. ssewKoIX  Hcp ssZhZm\amWv.  3. Ft¸mgmWv  {]ISamb amÁ~Ä imcocnI am\knI,  sshImcnI Xe¯nÂ Hmtcmcp¯cnepw ImWp¶Xv.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</cp:revision>
  <dcterms:created xsi:type="dcterms:W3CDTF">2007-10-05T11:10:17Z</dcterms:created>
  <dcterms:modified xsi:type="dcterms:W3CDTF">2007-10-05T11:11:13Z</dcterms:modified>
</cp:coreProperties>
</file>