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00"/>
    <a:srgbClr val="A4B6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3039" autoAdjust="0"/>
    <p:restoredTop sz="90861" autoAdjust="0"/>
  </p:normalViewPr>
  <p:slideViewPr>
    <p:cSldViewPr>
      <p:cViewPr>
        <p:scale>
          <a:sx n="73" d="100"/>
          <a:sy n="73" d="100"/>
        </p:scale>
        <p:origin x="-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0D4C44-FA29-43E7-B075-F7FAD1129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B15DF-CAAA-43AE-803F-97D781E00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345A-643A-4554-8801-5489D2BCC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FF6022-F8AC-4E4A-81BF-2B6A8FDEA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DA5E-FAFA-42E9-B7AD-79B690B32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3426-F98B-402E-89B1-3D4BEA6A7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65F1B-15C7-4711-ADAC-3F137A568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95ADB-F75C-4675-A624-40E71838B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6602-9632-43BF-94A7-1E35C2975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6B131-4720-4486-B9C7-42BF63711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70D6-1CE1-4B5D-AAF6-63F44FD0D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A5EFB-D5B2-436A-A48D-200AF5E5C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5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06086-19D7-470F-98A6-13117A98E2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 advTm="45000">
    <p:blind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WINDOWS\Desktop\Photos\098_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67288" cy="6858000"/>
          </a:xfrm>
          <a:prstGeom prst="rect">
            <a:avLst/>
          </a:prstGeo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562600" y="1600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L-TTAswathi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8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ML-TTAswathi" pitchFamily="82" charset="0"/>
              </a:rPr>
              <a:t>Iuamcw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ML-TTAswathi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981200" y="4876800"/>
            <a:ext cx="6553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A4B64A"/>
                </a:solidFill>
                <a:latin typeface="ML-TTGopika" pitchFamily="82" charset="0"/>
              </a:rPr>
              <a:t>ssewKoI NqjWw</a:t>
            </a:r>
            <a:r>
              <a:rPr lang="en-US">
                <a:solidFill>
                  <a:srgbClr val="A4B64A"/>
                </a:solidFill>
                <a:latin typeface="ML-TTGopika" pitchFamily="82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solidFill>
                  <a:srgbClr val="A4B64A"/>
                </a:solidFill>
                <a:latin typeface="ML-TTGopika" pitchFamily="82" charset="0"/>
              </a:rPr>
              <a:t>]pcpj\nÂ \n¶v..</a:t>
            </a:r>
          </a:p>
          <a:p>
            <a:r>
              <a:rPr lang="en-US" sz="4400">
                <a:solidFill>
                  <a:srgbClr val="A4B64A"/>
                </a:solidFill>
                <a:latin typeface="ML-TTGopika" pitchFamily="82" charset="0"/>
              </a:rPr>
              <a:t>kv{XobnÂ \n¶v..</a:t>
            </a:r>
          </a:p>
          <a:p>
            <a:r>
              <a:rPr lang="en-US" sz="4400">
                <a:solidFill>
                  <a:srgbClr val="A4B64A"/>
                </a:solidFill>
                <a:latin typeface="ML-TTGopika" pitchFamily="82" charset="0"/>
              </a:rPr>
              <a:t>Iq«pImcnÂ \n¶v..</a:t>
            </a:r>
          </a:p>
          <a:p>
            <a:endParaRPr lang="en-US" sz="3600">
              <a:solidFill>
                <a:srgbClr val="A4B64A"/>
              </a:solidFill>
              <a:latin typeface="ML-TTGopika" pitchFamily="82" charset="0"/>
            </a:endParaRPr>
          </a:p>
          <a:p>
            <a:pPr lvl="4"/>
            <a:r>
              <a:rPr lang="en-US" sz="4000">
                <a:solidFill>
                  <a:srgbClr val="CC3300"/>
                </a:solidFill>
                <a:latin typeface="ML-TTGopika" pitchFamily="82" charset="0"/>
              </a:rPr>
              <a:t>F§s\ AXnPohn¡mw???</a:t>
            </a:r>
            <a:r>
              <a:rPr lang="en-US" sz="4000">
                <a:solidFill>
                  <a:srgbClr val="A4B64A"/>
                </a:solidFill>
                <a:latin typeface="ML-TTGopika" pitchFamily="82" charset="0"/>
              </a:rPr>
              <a:t>…</a:t>
            </a:r>
          </a:p>
          <a:p>
            <a:endParaRPr lang="en-US" sz="2800">
              <a:solidFill>
                <a:srgbClr val="A4B64A"/>
              </a:solidFill>
              <a:latin typeface="ML-TTGopika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6" grpId="0" autoUpdateAnimBg="0"/>
      <p:bldP spid="368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WINDOWS\Desktop\Photos\PEOPLE\3GIR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17963"/>
            <a:ext cx="3429000" cy="2840037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ML-TTGopika" pitchFamily="82" charset="0"/>
              </a:rPr>
              <a:t>Iuamc{]iv\§sf F§s\ t\cnSmw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772400" cy="41148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ML-TTGopika" pitchFamily="82" charset="0"/>
              </a:rPr>
              <a:t>imcocnI hfÀ¨bpw am\koI kwLÀj§fpw</a:t>
            </a:r>
          </a:p>
          <a:p>
            <a:pPr lvl="1"/>
            <a:r>
              <a:rPr lang="en-US">
                <a:latin typeface="ML-TTGopika" pitchFamily="82" charset="0"/>
              </a:rPr>
              <a:t>hfÀ¨bpsS hnhn[ L«§fnÂ ]e Ahbh§fpw icoc¯n\v tNcm¯Xv t]mse tXm¶pw.</a:t>
            </a:r>
          </a:p>
          <a:p>
            <a:r>
              <a:rPr lang="en-US">
                <a:solidFill>
                  <a:schemeClr val="hlink"/>
                </a:solidFill>
                <a:latin typeface="ML-TTGopika" pitchFamily="82" charset="0"/>
              </a:rPr>
              <a:t>am[ya§fpw Xmcmcm[\bpw</a:t>
            </a:r>
          </a:p>
          <a:p>
            <a:pPr lvl="1"/>
            <a:r>
              <a:rPr lang="en-US">
                <a:latin typeface="ML-TTGopika" pitchFamily="82" charset="0"/>
              </a:rPr>
              <a:t>]cky§Ä</a:t>
            </a:r>
          </a:p>
          <a:p>
            <a:pPr lvl="1"/>
            <a:r>
              <a:rPr lang="en-US">
                <a:latin typeface="ML-TTGopika" pitchFamily="82" charset="0"/>
              </a:rPr>
              <a:t>Ir{Xna \nd§fpw cpNnbpw </a:t>
            </a:r>
          </a:p>
          <a:p>
            <a:pPr lvl="1"/>
            <a:r>
              <a:rPr lang="en-US">
                <a:latin typeface="ML-TTGopika" pitchFamily="82" charset="0"/>
              </a:rPr>
              <a:t>{]nkÀsÆäohvkpw tNÀ¯ </a:t>
            </a:r>
          </a:p>
          <a:p>
            <a:pPr lvl="1"/>
            <a:r>
              <a:rPr lang="en-US">
                <a:latin typeface="ML-TTGopika" pitchFamily="82" charset="0"/>
              </a:rPr>
              <a:t>`£W km[\§Ä</a:t>
            </a:r>
          </a:p>
          <a:p>
            <a:pPr lvl="1"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ML-TTGopika" pitchFamily="82" charset="0"/>
              </a:rPr>
              <a:t>Iuamc¯nse Iq«pIqSÂ</a:t>
            </a:r>
          </a:p>
          <a:p>
            <a:pPr lvl="1">
              <a:buFontTx/>
              <a:buNone/>
            </a:pPr>
            <a:r>
              <a:rPr lang="en-US">
                <a:latin typeface="ML-TTGopika" pitchFamily="82" charset="0"/>
              </a:rPr>
              <a:t>þ </a:t>
            </a:r>
            <a:r>
              <a:rPr lang="en-US" sz="3200">
                <a:latin typeface="ML-TTGopika" pitchFamily="82" charset="0"/>
              </a:rPr>
              <a:t>aZyw, ab¡v acp¶v ZpÈoe§Ä</a:t>
            </a:r>
          </a:p>
          <a:p>
            <a:pPr lvl="1">
              <a:buFontTx/>
              <a:buNone/>
            </a:pPr>
            <a:endParaRPr lang="en-US" sz="2400">
              <a:latin typeface="ML-TTGopika" pitchFamily="82" charset="0"/>
            </a:endParaRPr>
          </a:p>
          <a:p>
            <a:pPr lvl="1"/>
            <a:endParaRPr lang="en-US" sz="2400">
              <a:solidFill>
                <a:srgbClr val="A4B64A"/>
              </a:solidFill>
              <a:latin typeface="ML-TTGopika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C:\WINDOWS\Desktop\Photos\084_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5288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6096000"/>
          </a:xfrm>
        </p:spPr>
        <p:txBody>
          <a:bodyPr/>
          <a:lstStyle/>
          <a:p>
            <a:r>
              <a:rPr lang="en-US" sz="2800">
                <a:latin typeface="ML-TTGopika" pitchFamily="82" charset="0"/>
              </a:rPr>
              <a:t>ssewKoI hnImc§sf Xncn¨dnbpI, \nb{´n¡Â</a:t>
            </a:r>
          </a:p>
          <a:p>
            <a:pPr lvl="1"/>
            <a:endParaRPr lang="en-US" sz="2400">
              <a:latin typeface="ML-TTGopika" pitchFamily="82" charset="0"/>
            </a:endParaRP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		{]Wb _Ô§Ä</a:t>
            </a: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 		Akm·mÀ¤oI ssewKoIX</a:t>
            </a:r>
          </a:p>
          <a:p>
            <a:pPr lvl="1">
              <a:buFontTx/>
              <a:buNone/>
            </a:pPr>
            <a:r>
              <a:rPr lang="en-US" sz="3200">
                <a:latin typeface="ML-TTGopika" pitchFamily="82" charset="0"/>
              </a:rPr>
              <a:t>tPmUn tNÀ¡Â</a:t>
            </a: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 		Iuamcw Úm\k¼mZ\¯n\mWv.</a:t>
            </a:r>
          </a:p>
          <a:p>
            <a:pPr lvl="1">
              <a:buFontTx/>
              <a:buNone/>
            </a:pPr>
            <a:r>
              <a:rPr lang="en-US" sz="3200">
                <a:latin typeface="ML-TTGopika" pitchFamily="82" charset="0"/>
              </a:rPr>
              <a:t>]qhme kz`mhw</a:t>
            </a: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		s{^m«qdnkw</a:t>
            </a: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		Iuamc{]Wb§Ä	</a:t>
            </a:r>
          </a:p>
          <a:p>
            <a:pPr lvl="1">
              <a:buFontTx/>
              <a:buNone/>
            </a:pPr>
            <a:endParaRPr lang="en-US" sz="2400">
              <a:latin typeface="ML-TTGopika" pitchFamily="82" charset="0"/>
            </a:endParaRP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AcpXv.  t{]aw ]T\¯n\v tijw am{Xw.</a:t>
            </a:r>
          </a:p>
          <a:p>
            <a:pPr lvl="1">
              <a:buFontTx/>
              <a:buNone/>
            </a:pPr>
            <a:endParaRPr lang="en-US" sz="2400">
              <a:latin typeface="ML-TTGopika" pitchFamily="82" charset="0"/>
            </a:endParaRPr>
          </a:p>
          <a:p>
            <a:pPr lvl="1">
              <a:buFontTx/>
              <a:buNone/>
            </a:pPr>
            <a:endParaRPr lang="en-US" sz="3200">
              <a:latin typeface="ML-TTGopika" pitchFamily="82" charset="0"/>
            </a:endParaRPr>
          </a:p>
          <a:p>
            <a:pPr lvl="1">
              <a:buFontTx/>
              <a:buNone/>
            </a:pPr>
            <a:r>
              <a:rPr lang="en-US" sz="2400">
                <a:latin typeface="ML-TTGopika" pitchFamily="82" charset="0"/>
              </a:rPr>
              <a:t>	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WINDOWS\Desktop\Photos\080_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ML-TTGopika" pitchFamily="82" charset="0"/>
              </a:rPr>
              <a:t>Iuamcw F§s\ sNehgn¡Ww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r>
              <a:rPr lang="en-US" sz="2800">
                <a:latin typeface="ML-TTGopika" pitchFamily="82" charset="0"/>
              </a:rPr>
              <a:t>Iuamcw Úm\ k¼mZ\¯n\v</a:t>
            </a:r>
          </a:p>
          <a:p>
            <a:r>
              <a:rPr lang="en-US" sz="2800">
                <a:latin typeface="ML-TTGopika" pitchFamily="82" charset="0"/>
              </a:rPr>
              <a:t>Iuamc¯nÂ {_ÒNcyw</a:t>
            </a:r>
          </a:p>
          <a:p>
            <a:r>
              <a:rPr lang="en-US" sz="2800">
                <a:latin typeface="ML-TTGopika" pitchFamily="82" charset="0"/>
              </a:rPr>
              <a:t>AÇoe am[ya§Ä Hgnhm¡pI.</a:t>
            </a:r>
          </a:p>
          <a:p>
            <a:pPr lvl="1"/>
            <a:r>
              <a:rPr lang="en-US" sz="2400">
                <a:solidFill>
                  <a:schemeClr val="folHlink"/>
                </a:solidFill>
                <a:latin typeface="ML-TTGopika" pitchFamily="82" charset="0"/>
              </a:rPr>
              <a:t>_vfq ^nenw</a:t>
            </a:r>
          </a:p>
          <a:p>
            <a:pPr lvl="1"/>
            <a:endParaRPr lang="en-US" sz="2400">
              <a:solidFill>
                <a:srgbClr val="A4B64A"/>
              </a:solidFill>
              <a:latin typeface="ML-TTGopika" pitchFamily="82" charset="0"/>
            </a:endParaRPr>
          </a:p>
          <a:p>
            <a:pPr lvl="1">
              <a:buFontTx/>
              <a:buNone/>
            </a:pPr>
            <a:r>
              <a:rPr lang="en-US">
                <a:latin typeface="ML-TTGopika" pitchFamily="82" charset="0"/>
              </a:rPr>
              <a:t>A\oXos¡Xnsc ]IzX t\SnbXn\v tijw am{Xw</a:t>
            </a:r>
          </a:p>
          <a:p>
            <a:pPr lvl="1">
              <a:buFontTx/>
              <a:buNone/>
            </a:pPr>
            <a:r>
              <a:rPr lang="en-US">
                <a:latin typeface="ML-TTGopika" pitchFamily="82" charset="0"/>
              </a:rPr>
              <a:t>Dt¯PI acp¶pIsf AIän \nÀ¯pI.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My Documents\My Pictures\Cliff in 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>
                <a:solidFill>
                  <a:srgbClr val="FF00FF"/>
                </a:solidFill>
                <a:latin typeface="ML-TTGopika" pitchFamily="82" charset="0"/>
              </a:rPr>
              <a:t>hyànXzs¯ ]mIs¸Sp¯nsbSp¡pI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>
                <a:solidFill>
                  <a:srgbClr val="FF00FF"/>
                </a:solidFill>
                <a:latin typeface="ML-TTGopika" pitchFamily="82" charset="0"/>
              </a:rPr>
              <a:t>   cmjv{Sob, hÀ¤ob, aX, `oIc {]Øm\§fnÂ DÄs¸SmXncn¡pI.</a:t>
            </a:r>
          </a:p>
          <a:p>
            <a:pPr>
              <a:buFont typeface="Wingdings" pitchFamily="2" charset="2"/>
              <a:buNone/>
            </a:pPr>
            <a:endParaRPr lang="en-US" sz="4000">
              <a:solidFill>
                <a:srgbClr val="FF00FF"/>
              </a:solidFill>
              <a:latin typeface="ML-TTGop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>
                <a:solidFill>
                  <a:srgbClr val="FF00FF"/>
                </a:solidFill>
                <a:latin typeface="ML-TTGopika" pitchFamily="82" charset="0"/>
              </a:rPr>
              <a:t> s]mXp kz¯v \in¸n¡mXncn¡pI.</a:t>
            </a:r>
          </a:p>
          <a:p>
            <a:pPr>
              <a:buFont typeface="Wingdings" pitchFamily="2" charset="2"/>
              <a:buNone/>
            </a:pPr>
            <a:endParaRPr lang="en-US" sz="4000">
              <a:solidFill>
                <a:srgbClr val="FF00FF"/>
              </a:solidFill>
              <a:latin typeface="ML-TTGop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>
                <a:solidFill>
                  <a:srgbClr val="FF00FF"/>
                </a:solidFill>
                <a:latin typeface="ML-TTGopika" pitchFamily="82" charset="0"/>
              </a:rPr>
              <a:t>t\Xm¡fpsS ASnabmhcpXv.</a:t>
            </a:r>
          </a:p>
          <a:p>
            <a:pPr>
              <a:buFont typeface="Wingdings" pitchFamily="2" charset="2"/>
              <a:buNone/>
            </a:pPr>
            <a:endParaRPr lang="en-US" sz="4000">
              <a:solidFill>
                <a:srgbClr val="FF00FF"/>
              </a:solidFill>
              <a:latin typeface="ML-TTGopika" pitchFamily="82" charset="0"/>
            </a:endParaRPr>
          </a:p>
          <a:p>
            <a:pPr>
              <a:buFont typeface="Wingdings" pitchFamily="2" charset="2"/>
              <a:buNone/>
            </a:pPr>
            <a:endParaRPr lang="en-US" sz="4000">
              <a:solidFill>
                <a:srgbClr val="FF00FF"/>
              </a:solidFill>
              <a:latin typeface="ML-TTGopika" pitchFamily="82" charset="0"/>
            </a:endParaRPr>
          </a:p>
        </p:txBody>
      </p:sp>
    </p:spTree>
  </p:cSld>
  <p:clrMapOvr>
    <a:masterClrMapping/>
  </p:clrMapOvr>
  <p:transition spd="med" advTm="45000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:\WINDOWS\Desktop\Photos\099_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439400" cy="68580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609600"/>
            <a:ext cx="9829800" cy="1143000"/>
          </a:xfrm>
        </p:spPr>
        <p:txBody>
          <a:bodyPr/>
          <a:lstStyle/>
          <a:p>
            <a:r>
              <a:rPr lang="en-US" sz="5400" b="1">
                <a:solidFill>
                  <a:schemeClr val="tx1"/>
                </a:solidFill>
                <a:latin typeface="ML-TTGopika" pitchFamily="82" charset="0"/>
              </a:rPr>
              <a:t>Iuamcw {]mYanI PohnX]T\¯n\v.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2971800"/>
            <a:ext cx="868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ML-TTGopika" pitchFamily="82" charset="0"/>
              </a:rPr>
              <a:t>PohnXmhiy§Ä \ndthäm³ kzbw AdnbWw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ML-TTGopika" pitchFamily="82" charset="0"/>
              </a:rPr>
              <a:t>]cnioe\w t\SWw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WINDOWS\Desktop\Photos\Scanned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5715000" cy="6858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477000" cy="685800"/>
          </a:xfrm>
        </p:spPr>
        <p:txBody>
          <a:bodyPr/>
          <a:lstStyle/>
          <a:p>
            <a:pPr algn="l"/>
            <a:r>
              <a:rPr lang="en-US" sz="5400">
                <a:solidFill>
                  <a:srgbClr val="FF00FF"/>
                </a:solidFill>
                <a:latin typeface="ML-TTGopika" pitchFamily="82" charset="0"/>
              </a:rPr>
              <a:t>Zp:Èoe¯nsâ \mÄhgn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FF"/>
                </a:solidFill>
                <a:latin typeface="ML-TTGopika" pitchFamily="82" charset="0"/>
              </a:rPr>
              <a:t>]m³akme þ hmbnse¯pw hnÃ³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HmdÂ k_v ayqt¡mkv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	ss^t{_mknkv. (Im³kÀ)</a:t>
            </a:r>
          </a:p>
          <a:p>
            <a:endParaRPr lang="en-US" sz="2800">
              <a:solidFill>
                <a:srgbClr val="FF00FF"/>
              </a:solidFill>
              <a:latin typeface="ML-TTGopika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	]m³ akme = Np®m¼v +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	]pIbne + AS¡ + Ip¸nNnÃv.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	AS¡ = Acns¡mssÅ³ +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ML-TTGopika" pitchFamily="82" charset="0"/>
              </a:rPr>
              <a:t> 	Acn¡tUmWn¡v BknUv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00FF"/>
              </a:solidFill>
              <a:latin typeface="ML-TTGopika" pitchFamily="82" charset="0"/>
            </a:endParaRP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00FF"/>
              </a:solidFill>
              <a:latin typeface="ML-TTGopika" pitchFamily="82" charset="0"/>
            </a:endParaRPr>
          </a:p>
          <a:p>
            <a:endParaRPr lang="en-US" sz="2800">
              <a:solidFill>
                <a:srgbClr val="FF00FF"/>
              </a:solidFill>
              <a:latin typeface="ML-TTGopika" pitchFamily="82" charset="0"/>
            </a:endParaRPr>
          </a:p>
          <a:p>
            <a:endParaRPr lang="en-US" sz="2800">
              <a:solidFill>
                <a:srgbClr val="FF00FF"/>
              </a:solidFill>
              <a:latin typeface="ML-TTGopika" pitchFamily="82" charset="0"/>
            </a:endParaRPr>
          </a:p>
        </p:txBody>
      </p:sp>
      <p:pic>
        <p:nvPicPr>
          <p:cNvPr id="46084" name="Picture 4" descr="C:\WINDOWS\Desktop\Photos\Scanned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9950"/>
            <a:ext cx="3144838" cy="3956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WINDOWS\Desktop\Photos\088_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>
                <a:solidFill>
                  <a:srgbClr val="FF00FF"/>
                </a:solidFill>
                <a:latin typeface="ML-TTGopika" pitchFamily="82" charset="0"/>
              </a:rPr>
              <a:t>tcmKe£W§Ä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FF"/>
                </a:solidFill>
                <a:latin typeface="ML-TTGopika" pitchFamily="82" charset="0"/>
              </a:rPr>
              <a:t>hmbv¡pÅnÂ \oäÂ</a:t>
            </a:r>
          </a:p>
          <a:p>
            <a:r>
              <a:rPr lang="en-US">
                <a:solidFill>
                  <a:srgbClr val="FF00FF"/>
                </a:solidFill>
                <a:latin typeface="ML-TTGopika" pitchFamily="82" charset="0"/>
              </a:rPr>
              <a:t>hmbnse amwkw  {Zhn¡Â</a:t>
            </a:r>
          </a:p>
          <a:p>
            <a:r>
              <a:rPr lang="en-US">
                <a:solidFill>
                  <a:srgbClr val="FF00FF"/>
                </a:solidFill>
                <a:latin typeface="ML-TTGopika" pitchFamily="82" charset="0"/>
              </a:rPr>
              <a:t>XethZ\, Dd¡Ipdhv, tZjyw, ]T\¯nÂ XmXv]cy¡pdhv, XeId¡w, OÀ±n, AanXhnbÀ¸v</a:t>
            </a:r>
          </a:p>
          <a:p>
            <a:endParaRPr lang="en-US">
              <a:solidFill>
                <a:srgbClr val="FF00FF"/>
              </a:solidFill>
              <a:latin typeface="ML-TTGopika" pitchFamily="82" charset="0"/>
            </a:endParaRPr>
          </a:p>
          <a:p>
            <a:pPr algn="ctr"/>
            <a:r>
              <a:rPr lang="en-US">
                <a:solidFill>
                  <a:srgbClr val="FF00FF"/>
                </a:solidFill>
                <a:latin typeface="ML-TTGopika" pitchFamily="82" charset="0"/>
              </a:rPr>
              <a:t>Cu hnÃ\v sIme¡bdnSq….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:\Piture\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7824784" cy="49879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91000"/>
            <a:ext cx="8763000" cy="1143000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Iq«psI«pIÄ¡v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 \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ndw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]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Icpw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Imew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0" y="1143000"/>
            <a:ext cx="600196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Iuamcw</a:t>
            </a:r>
            <a:endParaRPr lang="en-US" sz="1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TTAswathi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C:\WINDOWS\Desktop\Photos\586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0287000" cy="686435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9144000" cy="3657600"/>
          </a:xfrm>
        </p:spPr>
        <p:txBody>
          <a:bodyPr/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_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mey¯nÂ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\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n¶v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bphXz¯nte¡pw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D¯chmZn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¯ ]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qÀ®amb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PohnX¯nte¡pw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DÅ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hfÀ¨bpsS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ImeL«w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 err="1">
                <a:solidFill>
                  <a:schemeClr val="hlink"/>
                </a:solidFill>
                <a:latin typeface="ML-Aathira" pitchFamily="82" charset="0"/>
              </a:rPr>
              <a:t>Iuamc¯nsâ</a:t>
            </a:r>
            <a:r>
              <a:rPr lang="en-US" sz="5400" dirty="0">
                <a:solidFill>
                  <a:schemeClr val="hlink"/>
                </a:solidFill>
                <a:latin typeface="ML-Aathira" pitchFamily="82" charset="0"/>
              </a:rPr>
              <a:t> {]</a:t>
            </a:r>
            <a:r>
              <a:rPr lang="en-US" sz="5400" dirty="0" err="1">
                <a:solidFill>
                  <a:schemeClr val="hlink"/>
                </a:solidFill>
                <a:latin typeface="ML-Aathira" pitchFamily="82" charset="0"/>
              </a:rPr>
              <a:t>tXyIXIÄ</a:t>
            </a:r>
            <a:endParaRPr lang="en-US" sz="5400" dirty="0">
              <a:solidFill>
                <a:schemeClr val="hlink"/>
              </a:solidFill>
              <a:latin typeface="ML-Aathira" pitchFamily="8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066800"/>
            <a:ext cx="5105400" cy="533400"/>
          </a:xfrm>
        </p:spPr>
        <p:txBody>
          <a:bodyPr/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s]s«¶v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ssI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h¶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ImbnI_ew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447800" y="14478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ssewKoI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hnImc§Ä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47800" y="19050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ssewKoImhbh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hfÀ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¨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47800" y="22860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kzX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{´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tamlw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524000" y="32004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A]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Izamb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a\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Êv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47800" y="274320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A\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p`h§fpsS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Ipdhv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30733" name="Picture 13" descr="F:\Piture\14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3810000"/>
            <a:ext cx="4038600" cy="2690812"/>
          </a:xfrm>
          <a:noFill/>
          <a:ln/>
        </p:spPr>
      </p:pic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1030" descr="F:\Piture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1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7543800" cy="4648200"/>
          </a:xfrm>
        </p:spPr>
        <p:txBody>
          <a:bodyPr/>
          <a:lstStyle/>
          <a:p>
            <a:r>
              <a:rPr lang="en-US" sz="4800" b="1" dirty="0">
                <a:latin typeface="ML-Aswathi" pitchFamily="82" charset="0"/>
              </a:rPr>
              <a:t>]m³ </a:t>
            </a:r>
            <a:r>
              <a:rPr lang="en-US" sz="4800" b="1" dirty="0" err="1">
                <a:latin typeface="ML-Aswathi" pitchFamily="82" charset="0"/>
              </a:rPr>
              <a:t>akmeIÄ</a:t>
            </a:r>
            <a:endParaRPr lang="en-US" sz="4800" b="1" dirty="0">
              <a:latin typeface="ML-Aswathi" pitchFamily="82" charset="0"/>
            </a:endParaRPr>
          </a:p>
          <a:p>
            <a:r>
              <a:rPr lang="en-US" sz="4800" b="1" dirty="0" err="1">
                <a:latin typeface="ML-Aswathi" pitchFamily="82" charset="0"/>
              </a:rPr>
              <a:t>FbvUvkv</a:t>
            </a:r>
            <a:endParaRPr lang="en-US" sz="4800" b="1" dirty="0">
              <a:latin typeface="ML-Aswathi" pitchFamily="82" charset="0"/>
            </a:endParaRPr>
          </a:p>
          <a:p>
            <a:r>
              <a:rPr lang="en-US" sz="4800" b="1" dirty="0" err="1">
                <a:latin typeface="ML-Aswathi" pitchFamily="82" charset="0"/>
              </a:rPr>
              <a:t>Dt¯PI</a:t>
            </a:r>
            <a:r>
              <a:rPr lang="en-US" sz="4800" b="1" dirty="0">
                <a:latin typeface="ML-Aswathi" pitchFamily="82" charset="0"/>
              </a:rPr>
              <a:t> </a:t>
            </a:r>
            <a:r>
              <a:rPr lang="en-US" sz="4800" b="1" dirty="0" err="1">
                <a:latin typeface="ML-Aswathi" pitchFamily="82" charset="0"/>
              </a:rPr>
              <a:t>acp¶pIÄ</a:t>
            </a:r>
            <a:endParaRPr lang="en-US" sz="4800" b="1" dirty="0">
              <a:latin typeface="ML-Aswathi" pitchFamily="82" charset="0"/>
            </a:endParaRPr>
          </a:p>
          <a:p>
            <a:r>
              <a:rPr lang="en-US" sz="4800" b="1" dirty="0">
                <a:latin typeface="ML-Aswathi" pitchFamily="82" charset="0"/>
              </a:rPr>
              <a:t> </a:t>
            </a:r>
            <a:r>
              <a:rPr lang="en-US" sz="4800" b="1" dirty="0" err="1">
                <a:latin typeface="ML-Aswathi" pitchFamily="82" charset="0"/>
              </a:rPr>
              <a:t>ab¡v</a:t>
            </a:r>
            <a:r>
              <a:rPr lang="en-US" sz="4800" b="1" dirty="0">
                <a:latin typeface="ML-Aswathi" pitchFamily="82" charset="0"/>
              </a:rPr>
              <a:t> </a:t>
            </a:r>
            <a:r>
              <a:rPr lang="en-US" sz="4800" b="1" dirty="0" err="1">
                <a:latin typeface="ML-Aswathi" pitchFamily="82" charset="0"/>
              </a:rPr>
              <a:t>acp¶pIÄ</a:t>
            </a:r>
            <a:endParaRPr lang="en-US" sz="4800" b="1" dirty="0">
              <a:latin typeface="ML-Aswathi" pitchFamily="82" charset="0"/>
            </a:endParaRPr>
          </a:p>
          <a:p>
            <a:r>
              <a:rPr lang="en-US" sz="4800" b="1" dirty="0">
                <a:latin typeface="ML-Aswathi" pitchFamily="82" charset="0"/>
              </a:rPr>
              <a:t>Xo{</a:t>
            </a:r>
            <a:r>
              <a:rPr lang="en-US" sz="4800" b="1" dirty="0" err="1">
                <a:latin typeface="ML-Aswathi" pitchFamily="82" charset="0"/>
              </a:rPr>
              <a:t>hhmZ</a:t>
            </a:r>
            <a:r>
              <a:rPr lang="en-US" sz="4800" b="1" dirty="0">
                <a:latin typeface="ML-Aswathi" pitchFamily="82" charset="0"/>
              </a:rPr>
              <a:t> </a:t>
            </a:r>
            <a:r>
              <a:rPr lang="en-US" sz="4800" b="1" dirty="0" err="1">
                <a:latin typeface="ML-Aswathi" pitchFamily="82" charset="0"/>
              </a:rPr>
              <a:t>am^nbIÄ</a:t>
            </a:r>
            <a:endParaRPr lang="en-US" sz="4800" b="1" dirty="0">
              <a:latin typeface="ML-Aswathi" pitchFamily="82" charset="0"/>
            </a:endParaRPr>
          </a:p>
        </p:txBody>
      </p:sp>
      <p:sp>
        <p:nvSpPr>
          <p:cNvPr id="3174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525000" cy="1143000"/>
          </a:xfrm>
          <a:noFill/>
          <a:ln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Iuamc¡mcsâ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hgnbnse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ssa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\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TTAswathi" pitchFamily="82" charset="0"/>
              </a:rPr>
              <a:t>pIÄ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TTAswathi" pitchFamily="82" charset="0"/>
            </a:endParaRPr>
          </a:p>
        </p:txBody>
      </p:sp>
    </p:spTree>
  </p:cSld>
  <p:clrMapOvr>
    <a:masterClrMapping/>
  </p:clrMapOvr>
  <p:transition spd="med" advTm="45000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Iuamc¯nse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imcocnI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hyXnbm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  <a:t>\§Ä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athira" pitchFamily="82" charset="0"/>
              </a:rPr>
            </a:b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32773" name="Picture 5" descr="C:\WINDOWS\Desktop\Photos\Scanned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90800"/>
            <a:ext cx="3346450" cy="400843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257800" cy="4114800"/>
          </a:xfrm>
        </p:spPr>
        <p:txBody>
          <a:bodyPr/>
          <a:lstStyle/>
          <a:p>
            <a:r>
              <a:rPr lang="en-US" b="1" dirty="0" err="1">
                <a:solidFill>
                  <a:schemeClr val="hlink"/>
                </a:solidFill>
                <a:latin typeface="ML-Aathira" pitchFamily="82" charset="0"/>
              </a:rPr>
              <a:t>tlmÀtam</a:t>
            </a:r>
            <a:r>
              <a:rPr lang="en-US" b="1" dirty="0">
                <a:solidFill>
                  <a:schemeClr val="hlink"/>
                </a:solidFill>
                <a:latin typeface="ML-Aathira" pitchFamily="82" charset="0"/>
              </a:rPr>
              <a:t>¬ </a:t>
            </a:r>
            <a:r>
              <a:rPr lang="en-US" b="1" dirty="0" err="1">
                <a:solidFill>
                  <a:schemeClr val="hlink"/>
                </a:solidFill>
                <a:latin typeface="ML-Aathira" pitchFamily="82" charset="0"/>
              </a:rPr>
              <a:t>hyXnbm</a:t>
            </a:r>
            <a:r>
              <a:rPr lang="en-US" b="1" dirty="0">
                <a:solidFill>
                  <a:schemeClr val="hlink"/>
                </a:solidFill>
                <a:latin typeface="ML-Aathira" pitchFamily="82" charset="0"/>
              </a:rPr>
              <a:t>\§Ä</a:t>
            </a:r>
          </a:p>
          <a:p>
            <a:endParaRPr lang="en-US" sz="2400" b="1" dirty="0">
              <a:solidFill>
                <a:srgbClr val="A4B64A"/>
              </a:solidFill>
              <a:latin typeface="ML-Aathira" pitchFamily="82" charset="0"/>
            </a:endParaRPr>
          </a:p>
          <a:p>
            <a:pPr lvl="1"/>
            <a:r>
              <a:rPr lang="en-US" sz="3200" b="1" dirty="0">
                <a:latin typeface="ML-Aathira" pitchFamily="82" charset="0"/>
              </a:rPr>
              <a:t>10þ20 </a:t>
            </a:r>
            <a:r>
              <a:rPr lang="en-US" sz="3200" b="1" dirty="0" err="1">
                <a:latin typeface="ML-Aathira" pitchFamily="82" charset="0"/>
              </a:rPr>
              <a:t>hbÊn</a:t>
            </a:r>
            <a:r>
              <a:rPr lang="en-US" sz="3200" b="1" dirty="0">
                <a:latin typeface="ML-Aathira" pitchFamily="82" charset="0"/>
              </a:rPr>
              <a:t>\v  ap¼v </a:t>
            </a:r>
            <a:r>
              <a:rPr lang="en-US" sz="3200" b="1" dirty="0" err="1">
                <a:latin typeface="ML-Aathira" pitchFamily="82" charset="0"/>
              </a:rPr>
              <a:t>hfÀ</a:t>
            </a:r>
            <a:r>
              <a:rPr lang="en-US" sz="3200" b="1" dirty="0">
                <a:latin typeface="ML-Aathira" pitchFamily="82" charset="0"/>
              </a:rPr>
              <a:t>¨ ]</a:t>
            </a:r>
            <a:r>
              <a:rPr lang="en-US" sz="3200" b="1" dirty="0" err="1">
                <a:latin typeface="ML-Aathira" pitchFamily="82" charset="0"/>
              </a:rPr>
              <a:t>qÀ¯nbmIp¶p</a:t>
            </a:r>
            <a:r>
              <a:rPr lang="en-US" sz="3200" b="1" dirty="0" smtClean="0">
                <a:latin typeface="ML-Aathira" pitchFamily="82" charset="0"/>
              </a:rPr>
              <a:t>.</a:t>
            </a:r>
            <a:endParaRPr lang="en-US" sz="2400" b="1" dirty="0">
              <a:latin typeface="ML-Aathira" pitchFamily="82" charset="0"/>
            </a:endParaRPr>
          </a:p>
          <a:p>
            <a:pPr lvl="1"/>
            <a:r>
              <a:rPr lang="en-US" sz="3200" b="1" dirty="0" err="1">
                <a:latin typeface="ML-Aathira" pitchFamily="82" charset="0"/>
              </a:rPr>
              <a:t>tlmÀtamWpIfpsS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hÀ</a:t>
            </a:r>
            <a:r>
              <a:rPr lang="en-US" sz="3200" b="1" dirty="0">
                <a:latin typeface="ML-Aathira" pitchFamily="82" charset="0"/>
              </a:rPr>
              <a:t>¯\w </a:t>
            </a:r>
            <a:r>
              <a:rPr lang="en-US" sz="3200" b="1" dirty="0" err="1">
                <a:latin typeface="ML-Aathira" pitchFamily="82" charset="0"/>
              </a:rPr>
              <a:t>Dd</a:t>
            </a:r>
            <a:r>
              <a:rPr lang="en-US" sz="3200" b="1" dirty="0">
                <a:latin typeface="ML-Aathira" pitchFamily="82" charset="0"/>
              </a:rPr>
              <a:t>¡¯</a:t>
            </a:r>
            <a:r>
              <a:rPr lang="en-US" sz="3200" b="1" dirty="0" err="1">
                <a:latin typeface="ML-Aathira" pitchFamily="82" charset="0"/>
              </a:rPr>
              <a:t>nemWv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cà¯nte¡v</a:t>
            </a:r>
            <a:r>
              <a:rPr lang="en-US" sz="3200" b="1" dirty="0">
                <a:latin typeface="ML-Aathira" pitchFamily="82" charset="0"/>
              </a:rPr>
              <a:t>  </a:t>
            </a:r>
            <a:r>
              <a:rPr lang="en-US" sz="3200" b="1" dirty="0" err="1">
                <a:latin typeface="ML-Aathira" pitchFamily="82" charset="0"/>
              </a:rPr>
              <a:t>IeÀ¯s¸Sp¶Xv</a:t>
            </a:r>
            <a:endParaRPr lang="en-US" sz="3200" b="1" dirty="0">
              <a:latin typeface="ML-Aathira" pitchFamily="82" charset="0"/>
            </a:endParaRPr>
          </a:p>
          <a:p>
            <a:pPr lvl="1"/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WINDOWS\Desktop\Photos\PEOPLE\BOYHO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772400" cy="838200"/>
          </a:xfrm>
        </p:spPr>
        <p:txBody>
          <a:bodyPr/>
          <a:lstStyle/>
          <a:p>
            <a:pPr algn="r"/>
            <a:r>
              <a:rPr lang="en-US" sz="4800" dirty="0">
                <a:solidFill>
                  <a:schemeClr val="tx1"/>
                </a:solidFill>
                <a:latin typeface="ML-TTAswathi" pitchFamily="82" charset="0"/>
              </a:rPr>
              <a:t>_</a:t>
            </a:r>
            <a:r>
              <a:rPr lang="en-US" sz="4800" dirty="0" err="1">
                <a:solidFill>
                  <a:schemeClr val="tx1"/>
                </a:solidFill>
                <a:latin typeface="ML-TTAswathi" pitchFamily="82" charset="0"/>
              </a:rPr>
              <a:t>mly</a:t>
            </a:r>
            <a:r>
              <a:rPr lang="en-US" sz="4800" dirty="0">
                <a:solidFill>
                  <a:schemeClr val="tx1"/>
                </a:solidFill>
                <a:latin typeface="ML-TTAswathi" pitchFamily="8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ML-TTAswathi" pitchFamily="82" charset="0"/>
              </a:rPr>
              <a:t>hyXnbm</a:t>
            </a:r>
            <a:r>
              <a:rPr lang="en-US" sz="4800" dirty="0">
                <a:solidFill>
                  <a:schemeClr val="tx1"/>
                </a:solidFill>
                <a:latin typeface="ML-TTAswathi" pitchFamily="82" charset="0"/>
              </a:rPr>
              <a:t>\§Ä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4724400" cy="6019800"/>
          </a:xfrm>
        </p:spPr>
        <p:txBody>
          <a:bodyPr/>
          <a:lstStyle/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hrjW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hfÀ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¨</a:t>
            </a:r>
          </a:p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enwK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hfÀ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¨</a:t>
            </a:r>
          </a:p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tcma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hfÀ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¨</a:t>
            </a:r>
          </a:p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icoc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hfÀ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¨</a:t>
            </a:r>
          </a:p>
          <a:p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]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pcpjkzcw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mbili" pitchFamily="82" charset="0"/>
            </a:endParaRPr>
          </a:p>
          <a:p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]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pcpjKÔw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mbili" pitchFamily="82" charset="0"/>
            </a:endParaRPr>
          </a:p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ipIvf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 </a:t>
            </a:r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hnkÀÖ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\w</a:t>
            </a:r>
          </a:p>
          <a:p>
            <a:r>
              <a:rPr lang="en-US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L-Ambili" pitchFamily="82" charset="0"/>
              </a:rPr>
              <a:t>apJ¡pcp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L-Ambili" pitchFamily="82" charset="0"/>
            </a:endParaRP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WINDOWS\Desktop\Photos\Nature\BM04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sz="4800" b="1" dirty="0" err="1">
                <a:solidFill>
                  <a:schemeClr val="tx1"/>
                </a:solidFill>
                <a:latin typeface="ML-Aathira" pitchFamily="82" charset="0"/>
              </a:rPr>
              <a:t>kvX</a:t>
            </a:r>
            <a:r>
              <a:rPr lang="en-US" sz="48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4800" b="1" dirty="0" err="1">
                <a:solidFill>
                  <a:schemeClr val="tx1"/>
                </a:solidFill>
                <a:latin typeface="ML-Aathira" pitchFamily="82" charset="0"/>
              </a:rPr>
              <a:t>hfÀ</a:t>
            </a:r>
            <a:r>
              <a:rPr lang="en-US" sz="4800" b="1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4800" b="1" dirty="0" err="1">
                <a:solidFill>
                  <a:schemeClr val="tx1"/>
                </a:solidFill>
                <a:latin typeface="ML-Aathira" pitchFamily="82" charset="0"/>
              </a:rPr>
              <a:t>B¬Ip«nIfnÂ</a:t>
            </a:r>
            <a:endParaRPr lang="en-US" sz="48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7772400" cy="2133600"/>
          </a:xfrm>
        </p:spPr>
        <p:txBody>
          <a:bodyPr/>
          <a:lstStyle/>
          <a:p>
            <a:pPr algn="ctr"/>
            <a:r>
              <a:rPr lang="en-US" dirty="0">
                <a:latin typeface="ML-Aathira" pitchFamily="82" charset="0"/>
              </a:rPr>
              <a:t>50% 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4000" dirty="0" err="1">
                <a:latin typeface="ML-Aathira" pitchFamily="82" charset="0"/>
              </a:rPr>
              <a:t>B¬Ip«nIfnÂ</a:t>
            </a:r>
            <a:r>
              <a:rPr lang="en-US" sz="4000" dirty="0">
                <a:latin typeface="ML-Aathira" pitchFamily="82" charset="0"/>
              </a:rPr>
              <a:t> </a:t>
            </a:r>
            <a:r>
              <a:rPr lang="en-US" sz="4000" dirty="0" err="1">
                <a:latin typeface="ML-Aathira" pitchFamily="82" charset="0"/>
              </a:rPr>
              <a:t>Iuamc¡me¯v</a:t>
            </a:r>
            <a:r>
              <a:rPr lang="en-US" sz="4000" dirty="0">
                <a:latin typeface="ML-Aathira" pitchFamily="82" charset="0"/>
              </a:rPr>
              <a:t> </a:t>
            </a:r>
            <a:r>
              <a:rPr lang="en-US" sz="4000" dirty="0" err="1">
                <a:latin typeface="ML-Aathira" pitchFamily="82" charset="0"/>
              </a:rPr>
              <a:t>sNdnb</a:t>
            </a:r>
            <a:r>
              <a:rPr lang="en-US" sz="4000" dirty="0">
                <a:latin typeface="ML-Aathira" pitchFamily="82" charset="0"/>
              </a:rPr>
              <a:t> </a:t>
            </a:r>
            <a:r>
              <a:rPr lang="en-US" sz="4000" dirty="0" err="1">
                <a:latin typeface="ML-Aathira" pitchFamily="82" charset="0"/>
              </a:rPr>
              <a:t>tXmXnepÅ</a:t>
            </a:r>
            <a:r>
              <a:rPr lang="en-US" sz="4000" dirty="0">
                <a:latin typeface="ML-Aathira" pitchFamily="82" charset="0"/>
              </a:rPr>
              <a:t> </a:t>
            </a:r>
            <a:r>
              <a:rPr lang="en-US" sz="4000" dirty="0" err="1">
                <a:latin typeface="ML-Aathira" pitchFamily="82" charset="0"/>
              </a:rPr>
              <a:t>kvX</a:t>
            </a:r>
            <a:r>
              <a:rPr lang="en-US" sz="4000" dirty="0">
                <a:latin typeface="ML-Aathira" pitchFamily="82" charset="0"/>
              </a:rPr>
              <a:t>\ </a:t>
            </a:r>
            <a:r>
              <a:rPr lang="en-US" sz="4000" dirty="0" err="1">
                <a:latin typeface="ML-Aathira" pitchFamily="82" charset="0"/>
              </a:rPr>
              <a:t>hfÀ</a:t>
            </a:r>
            <a:r>
              <a:rPr lang="en-US" sz="4000" dirty="0">
                <a:latin typeface="ML-Aathira" pitchFamily="82" charset="0"/>
              </a:rPr>
              <a:t>¨ </a:t>
            </a:r>
            <a:r>
              <a:rPr lang="en-US" sz="4000" dirty="0" err="1">
                <a:latin typeface="ML-Aathira" pitchFamily="82" charset="0"/>
              </a:rPr>
              <a:t>D­mImdp­v</a:t>
            </a:r>
            <a:r>
              <a:rPr lang="en-US" sz="4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WINDOWS\Desktop\Photos\Nature\BM0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  <a:latin typeface="ML-TTGopika" pitchFamily="82" charset="0"/>
              </a:rPr>
              <a:t>B´coI hyXnbm\§Ä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sz="4400">
                <a:latin typeface="ML-TTGopika" pitchFamily="82" charset="0"/>
              </a:rPr>
              <a:t>14þ22 hbÊv hscbpÅ Ime¯v akvXnjvI tImi§Ä hnImkw  {]m]n¡pIbpw Nn´miànbnepw A]{KY\ tijnbnepw hfÀ¨bp­mIpIb.pw sN¿p¶p</a:t>
            </a:r>
          </a:p>
        </p:txBody>
      </p:sp>
    </p:spTree>
  </p:cSld>
  <p:clrMapOvr>
    <a:masterClrMapping/>
  </p:clrMapOvr>
  <p:transition spd="med" advTm="4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theme/theme1.xml><?xml version="1.0" encoding="utf-8"?>
<a:theme xmlns:a="http://schemas.openxmlformats.org/drawingml/2006/main" name="Adolescence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Adolescence</Template>
  <TotalTime>12</TotalTime>
  <Words>344</Words>
  <Application>Microsoft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Adolescence</vt:lpstr>
      <vt:lpstr>Slide 1</vt:lpstr>
      <vt:lpstr>Slide 2</vt:lpstr>
      <vt:lpstr>_mey¯nÂ \n¶v bphXz¯nte¡pw D¯chmZn¯ ]qÀ®amb PohnX¯nte¡pw DÅ hfÀ¨bpsS ImeL«w.</vt:lpstr>
      <vt:lpstr>Iuamc¯nsâ {]tXyIXIÄ</vt:lpstr>
      <vt:lpstr>Iuamc¡mcsâ hgnbnse ssa\pIÄ</vt:lpstr>
      <vt:lpstr>Iuamc¯nse imcocnI hyXnbm\§Ä </vt:lpstr>
      <vt:lpstr>_mly hyXnbm\§Ä</vt:lpstr>
      <vt:lpstr>kvX\ hfÀ¨ B¬Ip«nIfnÂ</vt:lpstr>
      <vt:lpstr>B´coI hyXnbm\§Ä</vt:lpstr>
      <vt:lpstr>ssewKoI NqjWw </vt:lpstr>
      <vt:lpstr>Iuamc{]iv\§sf F§s\ t\cnSmw</vt:lpstr>
      <vt:lpstr>Slide 12</vt:lpstr>
      <vt:lpstr>Iuamcw F§s\ sNehgn¡Ww</vt:lpstr>
      <vt:lpstr>hyànXzs¯ ]mIs¸Sp¯nsbSp¡pI</vt:lpstr>
      <vt:lpstr>Iuamcw {]mYanI PohnX]T\¯n\v.</vt:lpstr>
      <vt:lpstr>Zp:Èoe¯nsâ \mÄhgn</vt:lpstr>
      <vt:lpstr>]m³akme þ hmbnse¯pw hnÃ³</vt:lpstr>
      <vt:lpstr>tcmKe£W§Ä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3</cp:revision>
  <cp:lastPrinted>1601-01-01T00:00:00Z</cp:lastPrinted>
  <dcterms:created xsi:type="dcterms:W3CDTF">2007-10-05T11:07:58Z</dcterms:created>
  <dcterms:modified xsi:type="dcterms:W3CDTF">2008-02-03T05:33:14Z</dcterms:modified>
</cp:coreProperties>
</file>