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5"/>
  </p:notesMasterIdLst>
  <p:handoutMasterIdLst>
    <p:handoutMasterId r:id="rId26"/>
  </p:handoutMasterIdLst>
  <p:sldIdLst>
    <p:sldId id="324" r:id="rId2"/>
    <p:sldId id="326" r:id="rId3"/>
    <p:sldId id="299" r:id="rId4"/>
    <p:sldId id="302" r:id="rId5"/>
    <p:sldId id="315" r:id="rId6"/>
    <p:sldId id="266" r:id="rId7"/>
    <p:sldId id="317" r:id="rId8"/>
    <p:sldId id="318" r:id="rId9"/>
    <p:sldId id="325" r:id="rId10"/>
    <p:sldId id="320" r:id="rId11"/>
    <p:sldId id="322" r:id="rId12"/>
    <p:sldId id="303" r:id="rId13"/>
    <p:sldId id="267" r:id="rId14"/>
    <p:sldId id="274" r:id="rId15"/>
    <p:sldId id="275" r:id="rId16"/>
    <p:sldId id="321" r:id="rId17"/>
    <p:sldId id="312" r:id="rId18"/>
    <p:sldId id="281" r:id="rId19"/>
    <p:sldId id="283" r:id="rId20"/>
    <p:sldId id="284" r:id="rId21"/>
    <p:sldId id="287" r:id="rId22"/>
    <p:sldId id="289" r:id="rId23"/>
    <p:sldId id="323" r:id="rId2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28" autoAdjust="0"/>
  </p:normalViewPr>
  <p:slideViewPr>
    <p:cSldViewPr>
      <p:cViewPr varScale="1">
        <p:scale>
          <a:sx n="63" d="100"/>
          <a:sy n="63" d="100"/>
        </p:scale>
        <p:origin x="15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2862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4DD8343-94A7-4BD9-801D-54716779CEFA}" type="datetimeFigureOut">
              <a:rPr lang="en-GB" smtClean="0"/>
              <a:pPr/>
              <a:t>24/11/2017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9AA6CCC-AD2E-40D7-9393-C7A4048A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164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C9CEE48F-AB62-4A55-A9A3-5637D5221E5F}" type="datetimeFigureOut">
              <a:rPr lang="en-GB" smtClean="0"/>
              <a:pPr/>
              <a:t>24/11/2017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1C5D3E9-8A2C-419F-96D7-F6309AF30A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7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WALK STOP,</a:t>
            </a:r>
            <a:r>
              <a:rPr lang="en-IN" baseline="0" dirty="0" smtClean="0"/>
              <a:t> CLAP NAME, JUMP DANCE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741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mtClean="0"/>
              <a:t>MATHEW RAPHEL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261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Conviction </a:t>
            </a:r>
            <a:r>
              <a:rPr lang="en-IN" dirty="0" err="1" smtClean="0"/>
              <a:t>uracha</a:t>
            </a:r>
            <a:r>
              <a:rPr lang="en-IN" dirty="0" smtClean="0"/>
              <a:t> </a:t>
            </a:r>
            <a:r>
              <a:rPr lang="en-IN" dirty="0" err="1" smtClean="0"/>
              <a:t>viswasam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653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Proactive -convert positive action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35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Conviction  </a:t>
            </a:r>
            <a:r>
              <a:rPr lang="en-IN" dirty="0" err="1" smtClean="0"/>
              <a:t>dridaviswasam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930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9975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7977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9005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8427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1395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432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343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4792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5138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868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597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2449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4770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8881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1922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716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9A1F-5FAE-4289-8F44-68B05F061390}" type="datetimeFigureOut">
              <a:rPr lang="en-US" smtClean="0"/>
              <a:pPr/>
              <a:t>11/24/2017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96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3" y="624110"/>
            <a:ext cx="7274768" cy="1280890"/>
          </a:xfrm>
        </p:spPr>
        <p:txBody>
          <a:bodyPr>
            <a:normAutofit fontScale="90000"/>
          </a:bodyPr>
          <a:lstStyle/>
          <a:p>
            <a:r>
              <a:rPr lang="en-IN" sz="4400" dirty="0" smtClean="0">
                <a:solidFill>
                  <a:srgbClr val="FF0000"/>
                </a:solidFill>
                <a:latin typeface="Bodoni MT Black" panose="02070A03080606020203" pitchFamily="18" charset="0"/>
              </a:rPr>
              <a:t>   POSITIVE COMMUNE</a:t>
            </a:r>
            <a:r>
              <a:rPr lang="en-IN" dirty="0" smtClean="0">
                <a:solidFill>
                  <a:srgbClr val="FF0000"/>
                </a:solidFill>
              </a:rPr>
              <a:t/>
            </a:r>
            <a:br>
              <a:rPr lang="en-IN" dirty="0" smtClean="0">
                <a:solidFill>
                  <a:srgbClr val="FF0000"/>
                </a:solidFill>
              </a:rPr>
            </a:br>
            <a:r>
              <a:rPr lang="en-IN" dirty="0" smtClean="0">
                <a:solidFill>
                  <a:srgbClr val="FF0000"/>
                </a:solidFill>
              </a:rPr>
              <a:t>           (Soft skill training team)</a:t>
            </a: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>                   </a:t>
            </a:r>
            <a:r>
              <a:rPr lang="en-IN" dirty="0" smtClean="0">
                <a:solidFill>
                  <a:srgbClr val="00B050"/>
                </a:solidFill>
              </a:rPr>
              <a:t>Presents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259" y="1484784"/>
            <a:ext cx="8892479" cy="5185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</a:t>
            </a:r>
            <a:r>
              <a:rPr lang="en-IN" dirty="0" smtClean="0">
                <a:solidFill>
                  <a:srgbClr val="C00000"/>
                </a:solidFill>
              </a:rPr>
              <a:t>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</a:t>
            </a:r>
            <a:r>
              <a:rPr lang="en-IN" dirty="0" smtClean="0">
                <a:solidFill>
                  <a:srgbClr val="C00000"/>
                </a:solidFill>
              </a:rPr>
              <a:t>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</a:t>
            </a:r>
            <a:r>
              <a:rPr lang="en-IN" dirty="0" smtClean="0">
                <a:solidFill>
                  <a:srgbClr val="C00000"/>
                </a:solidFill>
              </a:rPr>
              <a:t>                                                </a:t>
            </a:r>
            <a:r>
              <a:rPr lang="en-IN" sz="7100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GATE</a:t>
            </a:r>
            <a:endParaRPr lang="en-IN" sz="7100" b="1" dirty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sz="3200" dirty="0" smtClean="0">
                <a:solidFill>
                  <a:srgbClr val="C00000"/>
                </a:solidFill>
              </a:rPr>
              <a:t> Games </a:t>
            </a:r>
            <a:r>
              <a:rPr lang="en-IN" sz="3200" dirty="0">
                <a:solidFill>
                  <a:srgbClr val="C00000"/>
                </a:solidFill>
              </a:rPr>
              <a:t>&amp; Activities for Training </a:t>
            </a:r>
            <a:r>
              <a:rPr lang="en-IN" sz="3200" dirty="0" smtClean="0">
                <a:solidFill>
                  <a:srgbClr val="C00000"/>
                </a:solidFill>
              </a:rPr>
              <a:t>Enrichment</a:t>
            </a:r>
          </a:p>
          <a:p>
            <a:pPr marL="0" indent="0">
              <a:buNone/>
            </a:pPr>
            <a:r>
              <a:rPr lang="en-IN" sz="3200" dirty="0" smtClean="0">
                <a:solidFill>
                  <a:srgbClr val="C00000"/>
                </a:solidFill>
              </a:rPr>
              <a:t>                                 </a:t>
            </a:r>
            <a:endParaRPr lang="en-IN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IN" dirty="0"/>
              <a:t>                                        </a:t>
            </a:r>
            <a:r>
              <a:rPr lang="en-IN" dirty="0" smtClean="0"/>
              <a:t>                 </a:t>
            </a:r>
            <a:endParaRPr lang="en-IN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mtClean="0">
                <a:solidFill>
                  <a:srgbClr val="00B0F0"/>
                </a:solidFill>
              </a:rPr>
              <a:t>.                                                                                                      </a:t>
            </a:r>
            <a:r>
              <a:rPr lang="en-IN" dirty="0" smtClean="0">
                <a:solidFill>
                  <a:srgbClr val="00B0F0"/>
                </a:solidFill>
              </a:rPr>
              <a:t>Faculty </a:t>
            </a:r>
          </a:p>
          <a:p>
            <a:pPr marL="0" indent="0">
              <a:buNone/>
            </a:pPr>
            <a:r>
              <a:rPr lang="en-IN" sz="2400" b="1" dirty="0" smtClean="0">
                <a:solidFill>
                  <a:srgbClr val="00B0F0"/>
                </a:solidFill>
              </a:rPr>
              <a:t>                                                                   </a:t>
            </a:r>
            <a:r>
              <a:rPr lang="en-IN" sz="2400" b="1" dirty="0">
                <a:solidFill>
                  <a:srgbClr val="00B0F0"/>
                </a:solidFill>
              </a:rPr>
              <a:t>Sudas </a:t>
            </a:r>
            <a:r>
              <a:rPr lang="en-IN" sz="2400" b="1" dirty="0" smtClean="0">
                <a:solidFill>
                  <a:srgbClr val="00B0F0"/>
                </a:solidFill>
              </a:rPr>
              <a:t>kannoth </a:t>
            </a:r>
          </a:p>
          <a:p>
            <a:pPr marL="0" indent="0">
              <a:buNone/>
            </a:pPr>
            <a:endParaRPr lang="en-IN" sz="2400" b="1" dirty="0" smtClean="0">
              <a:solidFill>
                <a:srgbClr val="00B0F0"/>
              </a:solidFill>
            </a:endParaRPr>
          </a:p>
          <a:p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5013176"/>
            <a:ext cx="2752725" cy="1657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23753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Broadway" panose="04040905080B02020502" pitchFamily="82" charset="0"/>
              </a:rPr>
              <a:t> </a:t>
            </a:r>
            <a:r>
              <a:rPr lang="en-IN" dirty="0" smtClean="0">
                <a:latin typeface="Broadway" panose="04040905080B02020502" pitchFamily="82" charset="0"/>
              </a:rPr>
              <a:t>          HUNTING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1" y="2133600"/>
            <a:ext cx="7202760" cy="3777622"/>
          </a:xfrm>
        </p:spPr>
        <p:txBody>
          <a:bodyPr>
            <a:noAutofit/>
          </a:bodyPr>
          <a:lstStyle/>
          <a:p>
            <a:r>
              <a:rPr lang="en-IN" sz="2000" dirty="0" smtClean="0"/>
              <a:t>Leadership</a:t>
            </a:r>
          </a:p>
          <a:p>
            <a:r>
              <a:rPr lang="en-IN" sz="2000" dirty="0" smtClean="0"/>
              <a:t>delegation</a:t>
            </a:r>
          </a:p>
          <a:p>
            <a:r>
              <a:rPr lang="en-IN" sz="2000" dirty="0" smtClean="0"/>
              <a:t>Energetic</a:t>
            </a:r>
          </a:p>
          <a:p>
            <a:r>
              <a:rPr lang="en-IN" sz="2000" dirty="0" smtClean="0"/>
              <a:t>Planning</a:t>
            </a:r>
          </a:p>
          <a:p>
            <a:r>
              <a:rPr lang="en-IN" sz="2000" dirty="0" smtClean="0"/>
              <a:t>Team building</a:t>
            </a:r>
          </a:p>
          <a:p>
            <a:r>
              <a:rPr lang="en-IN" sz="2000" dirty="0" smtClean="0"/>
              <a:t>Smart</a:t>
            </a:r>
          </a:p>
          <a:p>
            <a:r>
              <a:rPr lang="en-IN" sz="2000" dirty="0" smtClean="0"/>
              <a:t>Curiosity</a:t>
            </a:r>
          </a:p>
          <a:p>
            <a:r>
              <a:rPr lang="en-IN" sz="2000" dirty="0" smtClean="0"/>
              <a:t>Inspire</a:t>
            </a:r>
          </a:p>
          <a:p>
            <a:r>
              <a:rPr lang="en-IN" sz="2000" dirty="0" smtClean="0"/>
              <a:t>Open minded</a:t>
            </a:r>
            <a:endParaRPr lang="en-GB" sz="2000" dirty="0" smtClean="0"/>
          </a:p>
          <a:p>
            <a:r>
              <a:rPr lang="en-IN" sz="2000" dirty="0"/>
              <a:t>.</a:t>
            </a:r>
            <a:endParaRPr lang="en-GB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905000"/>
            <a:ext cx="5209356" cy="4872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/>
          <p:nvPr/>
        </p:nvSpPr>
        <p:spPr>
          <a:xfrm>
            <a:off x="3995936" y="6400800"/>
            <a:ext cx="5209356" cy="3767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616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latin typeface="Broadway" panose="04040905080B02020502" pitchFamily="82" charset="0"/>
              </a:rPr>
              <a:t>CIRCLE   PASS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Competitive </a:t>
            </a:r>
            <a:endParaRPr lang="en-IN" sz="2000" dirty="0"/>
          </a:p>
          <a:p>
            <a:r>
              <a:rPr lang="en-IN" sz="2000" dirty="0"/>
              <a:t>Flexible     </a:t>
            </a:r>
          </a:p>
          <a:p>
            <a:r>
              <a:rPr lang="en-IN" sz="2000" dirty="0"/>
              <a:t>Time management </a:t>
            </a:r>
          </a:p>
          <a:p>
            <a:r>
              <a:rPr lang="en-IN" sz="2000" dirty="0"/>
              <a:t>Team building </a:t>
            </a:r>
          </a:p>
          <a:p>
            <a:r>
              <a:rPr lang="en-IN" sz="2000" dirty="0"/>
              <a:t>Goal </a:t>
            </a:r>
          </a:p>
          <a:p>
            <a:r>
              <a:rPr lang="en-IN" sz="2000" dirty="0"/>
              <a:t>Competitive </a:t>
            </a:r>
          </a:p>
          <a:p>
            <a:r>
              <a:rPr lang="en-IN" sz="2000" dirty="0"/>
              <a:t>Stress </a:t>
            </a:r>
          </a:p>
          <a:p>
            <a:r>
              <a:rPr lang="en-IN" sz="2000" dirty="0"/>
              <a:t>.</a:t>
            </a:r>
            <a:endParaRPr lang="en-GB" sz="2000" dirty="0"/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GB" sz="2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274" y="2057400"/>
            <a:ext cx="4069236" cy="3846703"/>
          </a:xfrm>
        </p:spPr>
      </p:pic>
    </p:spTree>
    <p:extLst>
      <p:ext uri="{BB962C8B-B14F-4D97-AF65-F5344CB8AC3E}">
        <p14:creationId xmlns:p14="http://schemas.microsoft.com/office/powerpoint/2010/main" val="2834387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TIC TAC TOE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5" y="2133600"/>
            <a:ext cx="7346776" cy="3777622"/>
          </a:xfrm>
        </p:spPr>
        <p:txBody>
          <a:bodyPr>
            <a:normAutofit lnSpcReduction="10000"/>
          </a:bodyPr>
          <a:lstStyle/>
          <a:p>
            <a:r>
              <a:rPr lang="en-IN" sz="2000" dirty="0" smtClean="0"/>
              <a:t>Honesty</a:t>
            </a:r>
          </a:p>
          <a:p>
            <a:r>
              <a:rPr lang="en-IN" sz="2000" dirty="0" smtClean="0"/>
              <a:t>Confidence</a:t>
            </a:r>
          </a:p>
          <a:p>
            <a:r>
              <a:rPr lang="en-IN" sz="2000" dirty="0" smtClean="0"/>
              <a:t>Commitment</a:t>
            </a:r>
          </a:p>
          <a:p>
            <a:r>
              <a:rPr lang="en-IN" sz="2000" dirty="0" smtClean="0"/>
              <a:t>Positive attitude</a:t>
            </a:r>
          </a:p>
          <a:p>
            <a:r>
              <a:rPr lang="en-IN" sz="2000" dirty="0" smtClean="0"/>
              <a:t>Focus </a:t>
            </a:r>
          </a:p>
          <a:p>
            <a:r>
              <a:rPr lang="en-IN" sz="2000" dirty="0" smtClean="0"/>
              <a:t>Planning</a:t>
            </a:r>
          </a:p>
          <a:p>
            <a:r>
              <a:rPr lang="en-IN" sz="2000" dirty="0" smtClean="0"/>
              <a:t>Time management</a:t>
            </a:r>
          </a:p>
          <a:p>
            <a:r>
              <a:rPr lang="en-IN" sz="2000" dirty="0" smtClean="0"/>
              <a:t>Team building </a:t>
            </a:r>
          </a:p>
          <a:p>
            <a:r>
              <a:rPr lang="en-IN" sz="2000" dirty="0" smtClean="0"/>
              <a:t>.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077" y="1264554"/>
            <a:ext cx="4709323" cy="37486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107032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MAN  CATCHING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600"/>
            <a:ext cx="7562800" cy="3777622"/>
          </a:xfrm>
        </p:spPr>
        <p:txBody>
          <a:bodyPr>
            <a:normAutofit/>
          </a:bodyPr>
          <a:lstStyle/>
          <a:p>
            <a:r>
              <a:rPr lang="en-IN" sz="2000" dirty="0" smtClean="0"/>
              <a:t>Planning </a:t>
            </a:r>
          </a:p>
          <a:p>
            <a:r>
              <a:rPr lang="en-IN" sz="2000" dirty="0" smtClean="0"/>
              <a:t>Relationship building</a:t>
            </a:r>
          </a:p>
          <a:p>
            <a:r>
              <a:rPr lang="en-IN" sz="2000" dirty="0" smtClean="0"/>
              <a:t>Curiosity</a:t>
            </a:r>
          </a:p>
          <a:p>
            <a:r>
              <a:rPr lang="en-IN" sz="2000" dirty="0" smtClean="0"/>
              <a:t>Leadership</a:t>
            </a:r>
          </a:p>
          <a:p>
            <a:r>
              <a:rPr lang="en-IN" sz="2000" dirty="0" smtClean="0"/>
              <a:t>Funny</a:t>
            </a:r>
          </a:p>
          <a:p>
            <a:r>
              <a:rPr lang="en-IN" sz="2000" dirty="0" smtClean="0"/>
              <a:t>Responsibility</a:t>
            </a:r>
          </a:p>
          <a:p>
            <a:r>
              <a:rPr lang="en-IN" sz="2000" dirty="0" smtClean="0"/>
              <a:t>Conviction</a:t>
            </a:r>
          </a:p>
          <a:p>
            <a:r>
              <a:rPr lang="en-IN" sz="2000" dirty="0"/>
              <a:t>.</a:t>
            </a:r>
          </a:p>
          <a:p>
            <a:endParaRPr lang="en-IN" sz="2000" dirty="0" smtClean="0"/>
          </a:p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746" y="1996624"/>
            <a:ext cx="5176246" cy="35206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95746" y="5105400"/>
            <a:ext cx="5248254" cy="411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2857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DUMB CHARADES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IN" sz="2000" dirty="0" smtClean="0"/>
              <a:t>Stage fear</a:t>
            </a:r>
          </a:p>
          <a:p>
            <a:r>
              <a:rPr lang="en-IN" sz="2000" dirty="0" smtClean="0"/>
              <a:t>Time management</a:t>
            </a:r>
          </a:p>
          <a:p>
            <a:r>
              <a:rPr lang="en-IN" sz="2000" dirty="0"/>
              <a:t> </a:t>
            </a:r>
            <a:r>
              <a:rPr lang="en-IN" sz="2000" dirty="0" smtClean="0"/>
              <a:t>Intuition</a:t>
            </a:r>
          </a:p>
          <a:p>
            <a:r>
              <a:rPr lang="en-IN" sz="2000" dirty="0" smtClean="0"/>
              <a:t>Assertive</a:t>
            </a:r>
          </a:p>
          <a:p>
            <a:r>
              <a:rPr lang="en-IN" sz="2000" dirty="0" smtClean="0"/>
              <a:t>Curiosity</a:t>
            </a:r>
          </a:p>
          <a:p>
            <a:r>
              <a:rPr lang="en-IN" sz="2000" dirty="0" smtClean="0"/>
              <a:t>Creativity</a:t>
            </a:r>
          </a:p>
          <a:p>
            <a:r>
              <a:rPr lang="en-IN" sz="2000" dirty="0" smtClean="0"/>
              <a:t>Listening</a:t>
            </a:r>
          </a:p>
          <a:p>
            <a:r>
              <a:rPr lang="en-IN" sz="2000" dirty="0" smtClean="0"/>
              <a:t>Acting skill</a:t>
            </a:r>
          </a:p>
          <a:p>
            <a:r>
              <a:rPr lang="en-IN" sz="2000" dirty="0" smtClean="0"/>
              <a:t>Self motivation</a:t>
            </a:r>
          </a:p>
          <a:p>
            <a:r>
              <a:rPr lang="en-IN" sz="2000" dirty="0" smtClean="0"/>
              <a:t>Communication</a:t>
            </a:r>
          </a:p>
          <a:p>
            <a:r>
              <a:rPr lang="en-IN" sz="2000" dirty="0" smtClean="0"/>
              <a:t>Trust your team</a:t>
            </a:r>
          </a:p>
          <a:p>
            <a:r>
              <a:rPr lang="en-IN" sz="2000" dirty="0"/>
              <a:t>.</a:t>
            </a:r>
            <a:endParaRPr lang="en-IN" sz="2000" dirty="0" smtClean="0"/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468" y="2420888"/>
            <a:ext cx="6057836" cy="3392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088966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SEAT CATCHING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IN" sz="2000" dirty="0" smtClean="0"/>
              <a:t>Energetic</a:t>
            </a:r>
          </a:p>
          <a:p>
            <a:r>
              <a:rPr lang="en-IN" sz="2000" dirty="0" smtClean="0"/>
              <a:t>Emotional control</a:t>
            </a:r>
          </a:p>
          <a:p>
            <a:r>
              <a:rPr lang="en-IN" sz="2000" dirty="0" smtClean="0"/>
              <a:t>Self motivation</a:t>
            </a:r>
          </a:p>
          <a:p>
            <a:r>
              <a:rPr lang="en-IN" sz="2000" dirty="0" smtClean="0"/>
              <a:t>Ethical</a:t>
            </a:r>
          </a:p>
          <a:p>
            <a:r>
              <a:rPr lang="en-IN" sz="2000" dirty="0" smtClean="0"/>
              <a:t>Risk</a:t>
            </a:r>
          </a:p>
          <a:p>
            <a:r>
              <a:rPr lang="en-IN" sz="2000" dirty="0" smtClean="0"/>
              <a:t>Confidence</a:t>
            </a:r>
          </a:p>
          <a:p>
            <a:r>
              <a:rPr lang="en-IN" sz="2000" dirty="0" smtClean="0"/>
              <a:t>Focus</a:t>
            </a:r>
          </a:p>
          <a:p>
            <a:r>
              <a:rPr lang="en-IN" sz="2000" dirty="0" smtClean="0"/>
              <a:t>Happy </a:t>
            </a:r>
            <a:endParaRPr lang="en-IN" sz="2000" dirty="0"/>
          </a:p>
          <a:p>
            <a:r>
              <a:rPr lang="en-IN" sz="2000" dirty="0" smtClean="0"/>
              <a:t>.</a:t>
            </a:r>
          </a:p>
          <a:p>
            <a:endParaRPr lang="en-IN" sz="2000" dirty="0" smtClean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556" y="1772816"/>
            <a:ext cx="5528444" cy="4391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384360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ALPHABETIC SHAPES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3" y="2133600"/>
            <a:ext cx="7994848" cy="3777622"/>
          </a:xfrm>
        </p:spPr>
        <p:txBody>
          <a:bodyPr>
            <a:normAutofit/>
          </a:bodyPr>
          <a:lstStyle/>
          <a:p>
            <a:r>
              <a:rPr lang="en-IN" sz="2000" dirty="0" smtClean="0"/>
              <a:t>Concentration</a:t>
            </a:r>
          </a:p>
          <a:p>
            <a:r>
              <a:rPr lang="en-IN" sz="2000" dirty="0" smtClean="0"/>
              <a:t>Flexible </a:t>
            </a:r>
          </a:p>
          <a:p>
            <a:r>
              <a:rPr lang="en-IN" sz="2000" dirty="0" smtClean="0"/>
              <a:t>Proactive</a:t>
            </a:r>
          </a:p>
          <a:p>
            <a:r>
              <a:rPr lang="en-IN" sz="2000" dirty="0" smtClean="0"/>
              <a:t>Risk</a:t>
            </a:r>
          </a:p>
          <a:p>
            <a:r>
              <a:rPr lang="en-IN" sz="2000" dirty="0" smtClean="0"/>
              <a:t>Listening</a:t>
            </a:r>
          </a:p>
          <a:p>
            <a:r>
              <a:rPr lang="en-IN" sz="2000" dirty="0" smtClean="0"/>
              <a:t>Time managent</a:t>
            </a:r>
          </a:p>
          <a:p>
            <a:r>
              <a:rPr lang="en-IN" sz="2000" dirty="0" smtClean="0"/>
              <a:t>Emotional control</a:t>
            </a:r>
          </a:p>
          <a:p>
            <a:r>
              <a:rPr lang="en-IN" sz="2000" dirty="0"/>
              <a:t>.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948830"/>
            <a:ext cx="5286321" cy="3496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557682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                 </a:t>
            </a:r>
            <a:r>
              <a:rPr lang="en-IN" dirty="0">
                <a:latin typeface="Broadway" panose="04040905080B02020502" pitchFamily="82" charset="0"/>
              </a:rPr>
              <a:t>CLAP</a:t>
            </a:r>
            <a:br>
              <a:rPr lang="en-IN" dirty="0">
                <a:latin typeface="Broadway" panose="04040905080B02020502" pitchFamily="82" charset="0"/>
              </a:rPr>
            </a:br>
            <a:r>
              <a:rPr lang="en-IN" dirty="0">
                <a:latin typeface="Broadway" panose="04040905080B02020502" pitchFamily="82" charset="0"/>
              </a:rPr>
              <a:t>PUZZLE , </a:t>
            </a:r>
            <a:r>
              <a:rPr lang="en-IN" dirty="0" smtClean="0">
                <a:latin typeface="Broadway" panose="04040905080B02020502" pitchFamily="82" charset="0"/>
              </a:rPr>
              <a:t>RAIN, CHENDA 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66018"/>
            <a:ext cx="8229600" cy="6225382"/>
          </a:xfrm>
        </p:spPr>
        <p:txBody>
          <a:bodyPr>
            <a:noAutofit/>
          </a:bodyPr>
          <a:lstStyle/>
          <a:p>
            <a:endParaRPr lang="en-IN" sz="2000" dirty="0" smtClean="0"/>
          </a:p>
          <a:p>
            <a:endParaRPr lang="en-IN" sz="2000" dirty="0"/>
          </a:p>
          <a:p>
            <a:r>
              <a:rPr lang="en-IN" sz="2000" dirty="0" smtClean="0"/>
              <a:t>Smart</a:t>
            </a:r>
          </a:p>
          <a:p>
            <a:r>
              <a:rPr lang="en-IN" sz="2000" dirty="0" smtClean="0"/>
              <a:t>Energetic </a:t>
            </a:r>
          </a:p>
          <a:p>
            <a:r>
              <a:rPr lang="en-IN" sz="2000" dirty="0" smtClean="0"/>
              <a:t>Listening</a:t>
            </a:r>
          </a:p>
          <a:p>
            <a:r>
              <a:rPr lang="en-IN" sz="2000" dirty="0" smtClean="0"/>
              <a:t>Organised</a:t>
            </a:r>
          </a:p>
          <a:p>
            <a:r>
              <a:rPr lang="en-IN" sz="2000" dirty="0" smtClean="0"/>
              <a:t>Curiosity</a:t>
            </a:r>
          </a:p>
          <a:p>
            <a:r>
              <a:rPr lang="en-IN" sz="2000" dirty="0"/>
              <a:t>Concentration </a:t>
            </a:r>
          </a:p>
          <a:p>
            <a:r>
              <a:rPr lang="en-IN" sz="2000" dirty="0"/>
              <a:t>Refreshing </a:t>
            </a:r>
          </a:p>
          <a:p>
            <a:r>
              <a:rPr lang="en-IN" sz="2000" dirty="0" smtClean="0"/>
              <a:t>Happiness </a:t>
            </a:r>
            <a:endParaRPr lang="en-IN" sz="2000" dirty="0"/>
          </a:p>
          <a:p>
            <a:r>
              <a:rPr lang="en-IN" sz="2000" dirty="0"/>
              <a:t>Focus</a:t>
            </a:r>
          </a:p>
          <a:p>
            <a:r>
              <a:rPr lang="en-IN" sz="2000" dirty="0"/>
              <a:t>Time management</a:t>
            </a:r>
          </a:p>
          <a:p>
            <a:r>
              <a:rPr lang="en-IN" sz="2000" dirty="0"/>
              <a:t>.</a:t>
            </a:r>
            <a:endParaRPr lang="en-GB" sz="2000" dirty="0"/>
          </a:p>
          <a:p>
            <a:endParaRPr lang="en-GB" sz="2000" dirty="0"/>
          </a:p>
          <a:p>
            <a:endParaRPr lang="en-IN" sz="2000" dirty="0" smtClean="0"/>
          </a:p>
          <a:p>
            <a:r>
              <a:rPr lang="en-IN" sz="2000" dirty="0"/>
              <a:t>.</a:t>
            </a:r>
            <a:endParaRPr lang="en-IN" sz="2000" dirty="0" smtClean="0"/>
          </a:p>
          <a:p>
            <a:endParaRPr lang="en-GB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602" y="1905000"/>
            <a:ext cx="4751598" cy="47515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700038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FRUIT SALAD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Energetic</a:t>
            </a:r>
          </a:p>
          <a:p>
            <a:r>
              <a:rPr lang="en-IN" sz="2000" dirty="0" smtClean="0"/>
              <a:t>Self motivated</a:t>
            </a:r>
          </a:p>
          <a:p>
            <a:r>
              <a:rPr lang="en-IN" sz="2000" dirty="0" smtClean="0"/>
              <a:t>Humour</a:t>
            </a:r>
          </a:p>
          <a:p>
            <a:r>
              <a:rPr lang="en-IN" sz="2000" dirty="0" smtClean="0"/>
              <a:t>Emotional control</a:t>
            </a:r>
          </a:p>
          <a:p>
            <a:r>
              <a:rPr lang="en-IN" sz="2000" dirty="0" smtClean="0"/>
              <a:t>Discipline</a:t>
            </a:r>
          </a:p>
          <a:p>
            <a:r>
              <a:rPr lang="en-IN" sz="2000" dirty="0" smtClean="0"/>
              <a:t>Risk management</a:t>
            </a:r>
          </a:p>
          <a:p>
            <a:r>
              <a:rPr lang="en-IN" sz="2000" dirty="0"/>
              <a:t>.</a:t>
            </a:r>
            <a:endParaRPr lang="en-IN" sz="2000" dirty="0" smtClean="0"/>
          </a:p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18515"/>
            <a:ext cx="4032448" cy="34209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398182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WITHOUT CHAIR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7" y="2133600"/>
            <a:ext cx="7058744" cy="3777622"/>
          </a:xfrm>
        </p:spPr>
        <p:txBody>
          <a:bodyPr>
            <a:normAutofit/>
          </a:bodyPr>
          <a:lstStyle/>
          <a:p>
            <a:r>
              <a:rPr lang="en-IN" sz="2000" dirty="0" smtClean="0"/>
              <a:t>Confidence</a:t>
            </a:r>
          </a:p>
          <a:p>
            <a:r>
              <a:rPr lang="en-IN" sz="2000" dirty="0" smtClean="0"/>
              <a:t>Commitment</a:t>
            </a:r>
          </a:p>
          <a:p>
            <a:r>
              <a:rPr lang="en-IN" sz="2000" dirty="0" smtClean="0"/>
              <a:t>Positive attitude</a:t>
            </a:r>
          </a:p>
          <a:p>
            <a:r>
              <a:rPr lang="en-IN" sz="2000" dirty="0" smtClean="0"/>
              <a:t>Patience</a:t>
            </a:r>
          </a:p>
          <a:p>
            <a:r>
              <a:rPr lang="en-IN" sz="2000" dirty="0" smtClean="0"/>
              <a:t>Courage</a:t>
            </a:r>
          </a:p>
          <a:p>
            <a:r>
              <a:rPr lang="en-IN" sz="2000" dirty="0" smtClean="0"/>
              <a:t>Conviction</a:t>
            </a:r>
          </a:p>
          <a:p>
            <a:r>
              <a:rPr lang="en-IN" sz="2000" dirty="0" smtClean="0"/>
              <a:t>Curiosity</a:t>
            </a:r>
          </a:p>
          <a:p>
            <a:r>
              <a:rPr lang="en-IN" sz="2000" dirty="0"/>
              <a:t>.</a:t>
            </a:r>
            <a:endParaRPr lang="en-IN" sz="2000" dirty="0" smtClean="0"/>
          </a:p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258" y="1905000"/>
            <a:ext cx="5039246" cy="4006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34667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        NAME  GAME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000" dirty="0" smtClean="0"/>
              <a:t>Relationship</a:t>
            </a:r>
          </a:p>
          <a:p>
            <a:r>
              <a:rPr lang="en-IN" sz="2000" dirty="0" smtClean="0"/>
              <a:t>Humour</a:t>
            </a:r>
          </a:p>
          <a:p>
            <a:r>
              <a:rPr lang="en-IN" sz="2000" dirty="0" smtClean="0"/>
              <a:t>Self motivate</a:t>
            </a:r>
          </a:p>
          <a:p>
            <a:r>
              <a:rPr lang="en-IN" sz="2000" dirty="0" smtClean="0"/>
              <a:t>Listening</a:t>
            </a:r>
          </a:p>
          <a:p>
            <a:r>
              <a:rPr lang="en-IN" sz="2000" dirty="0" smtClean="0"/>
              <a:t>Organise</a:t>
            </a:r>
          </a:p>
          <a:p>
            <a:r>
              <a:rPr lang="en-IN" sz="2000" dirty="0" smtClean="0"/>
              <a:t>Curiosity</a:t>
            </a:r>
          </a:p>
          <a:p>
            <a:r>
              <a:rPr lang="en-IN" sz="2000" dirty="0" smtClean="0"/>
              <a:t>Patience</a:t>
            </a:r>
          </a:p>
          <a:p>
            <a:r>
              <a:rPr lang="en-IN" sz="2000" dirty="0" smtClean="0"/>
              <a:t>Confidence </a:t>
            </a:r>
          </a:p>
          <a:p>
            <a:r>
              <a:rPr lang="en-IN" sz="2000" dirty="0"/>
              <a:t>Ice </a:t>
            </a:r>
            <a:r>
              <a:rPr lang="en-IN" sz="2000" dirty="0" smtClean="0"/>
              <a:t>break</a:t>
            </a:r>
          </a:p>
          <a:p>
            <a:r>
              <a:rPr lang="en-IN" sz="2000" dirty="0" smtClean="0"/>
              <a:t>.</a:t>
            </a:r>
          </a:p>
          <a:p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619" y="2276872"/>
            <a:ext cx="4946149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267200" y="5029200"/>
            <a:ext cx="4796368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401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Broadway" panose="04040905080B02020502" pitchFamily="82" charset="0"/>
              </a:rPr>
              <a:t>FIRE </a:t>
            </a:r>
            <a:r>
              <a:rPr lang="en-IN" dirty="0" smtClean="0">
                <a:latin typeface="Broadway" panose="04040905080B02020502" pitchFamily="82" charset="0"/>
              </a:rPr>
              <a:t>COTTON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Confidence</a:t>
            </a:r>
          </a:p>
          <a:p>
            <a:r>
              <a:rPr lang="en-IN" sz="2000" dirty="0" smtClean="0"/>
              <a:t>Competition</a:t>
            </a:r>
          </a:p>
          <a:p>
            <a:r>
              <a:rPr lang="en-IN" sz="2000" dirty="0" smtClean="0"/>
              <a:t>Happiness</a:t>
            </a:r>
          </a:p>
          <a:p>
            <a:r>
              <a:rPr lang="en-IN" sz="2000" dirty="0" smtClean="0"/>
              <a:t>Opportunity</a:t>
            </a:r>
          </a:p>
          <a:p>
            <a:r>
              <a:rPr lang="en-IN" sz="2000" dirty="0" smtClean="0"/>
              <a:t>Smart</a:t>
            </a:r>
          </a:p>
          <a:p>
            <a:r>
              <a:rPr lang="en-IN" sz="2000" dirty="0" smtClean="0"/>
              <a:t>Curiosity</a:t>
            </a:r>
          </a:p>
          <a:p>
            <a:r>
              <a:rPr lang="en-IN" sz="2000" dirty="0"/>
              <a:t>.</a:t>
            </a:r>
            <a:endParaRPr lang="en-IN" sz="2000" dirty="0" smtClean="0"/>
          </a:p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528" y="1700808"/>
            <a:ext cx="4610472" cy="40703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251411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MATHAJI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Listening</a:t>
            </a:r>
          </a:p>
          <a:p>
            <a:r>
              <a:rPr lang="en-IN" dirty="0" smtClean="0"/>
              <a:t>VAK</a:t>
            </a:r>
          </a:p>
          <a:p>
            <a:r>
              <a:rPr lang="en-IN" dirty="0" smtClean="0"/>
              <a:t>Focus </a:t>
            </a:r>
          </a:p>
          <a:p>
            <a:r>
              <a:rPr lang="en-IN" dirty="0" smtClean="0"/>
              <a:t>Curiosity</a:t>
            </a:r>
          </a:p>
          <a:p>
            <a:r>
              <a:rPr lang="en-IN" dirty="0"/>
              <a:t>.</a:t>
            </a:r>
            <a:endParaRPr lang="en-IN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165" y="908720"/>
            <a:ext cx="4239915" cy="42399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1"/>
            </a:solidFill>
          </a:ln>
          <a:effectLst>
            <a:reflection blurRad="12700" stA="38000" endPos="28000" dist="5000" dir="5400000" sy="-100000" algn="bl" rotWithShape="0"/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33795303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ONE MINUTE  SILENT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Listening </a:t>
            </a:r>
          </a:p>
          <a:p>
            <a:r>
              <a:rPr lang="en-IN" sz="2000" dirty="0" smtClean="0"/>
              <a:t>Smart</a:t>
            </a:r>
          </a:p>
          <a:p>
            <a:r>
              <a:rPr lang="en-IN" sz="2000" dirty="0" smtClean="0"/>
              <a:t>Leadership </a:t>
            </a:r>
          </a:p>
          <a:p>
            <a:r>
              <a:rPr lang="en-IN" sz="2000" dirty="0" smtClean="0"/>
              <a:t>Focus</a:t>
            </a:r>
          </a:p>
          <a:p>
            <a:r>
              <a:rPr lang="en-IN" sz="2000" dirty="0" smtClean="0"/>
              <a:t>Value of time</a:t>
            </a:r>
          </a:p>
          <a:p>
            <a:r>
              <a:rPr lang="en-IN" sz="2000" dirty="0" smtClean="0"/>
              <a:t>Individual behaviour </a:t>
            </a:r>
          </a:p>
          <a:p>
            <a:pPr marL="0" indent="0">
              <a:buNone/>
            </a:pPr>
            <a:r>
              <a:rPr lang="en-IN" sz="2000" dirty="0" smtClean="0"/>
              <a:t>            analysis</a:t>
            </a:r>
          </a:p>
          <a:p>
            <a:pPr marL="0" indent="0">
              <a:buNone/>
            </a:pPr>
            <a:r>
              <a:rPr lang="en-IN" sz="2000" dirty="0"/>
              <a:t>.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784" y="1951448"/>
            <a:ext cx="4525456" cy="39597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62519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</a:t>
            </a:r>
            <a:r>
              <a:rPr lang="en-US" sz="27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  <a:endParaRPr lang="en-US" sz="3000" b="1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  <a:endParaRPr lang="en-US" b="1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300" b="1" dirty="0" smtClean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4292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WALK STOP </a:t>
            </a:r>
            <a:r>
              <a:rPr lang="en-IN" dirty="0" err="1" smtClean="0">
                <a:latin typeface="Broadway" panose="04040905080B02020502" pitchFamily="82" charset="0"/>
              </a:rPr>
              <a:t>STOP</a:t>
            </a:r>
            <a:r>
              <a:rPr lang="en-IN" dirty="0" smtClean="0">
                <a:latin typeface="Broadway" panose="04040905080B02020502" pitchFamily="82" charset="0"/>
              </a:rPr>
              <a:t> WALK</a:t>
            </a:r>
            <a:endParaRPr lang="en-GB" dirty="0">
              <a:latin typeface="Broadway" panose="04040905080B02020502" pitchFamily="82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431192"/>
            <a:ext cx="4572000" cy="4755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99592" y="1925176"/>
            <a:ext cx="3197093" cy="3767397"/>
          </a:xfrm>
        </p:spPr>
        <p:txBody>
          <a:bodyPr>
            <a:normAutofit/>
          </a:bodyPr>
          <a:lstStyle/>
          <a:p>
            <a:r>
              <a:rPr lang="en-IN" sz="2000" dirty="0" smtClean="0"/>
              <a:t>Concentration</a:t>
            </a:r>
            <a:endParaRPr lang="en-IN" sz="2000" dirty="0" smtClean="0"/>
          </a:p>
          <a:p>
            <a:r>
              <a:rPr lang="en-IN" sz="2000" dirty="0" smtClean="0"/>
              <a:t>Focus </a:t>
            </a:r>
          </a:p>
          <a:p>
            <a:r>
              <a:rPr lang="en-IN" sz="2000" dirty="0"/>
              <a:t>Listening</a:t>
            </a:r>
          </a:p>
          <a:p>
            <a:r>
              <a:rPr lang="en-IN" sz="2000" dirty="0" smtClean="0"/>
              <a:t>Open </a:t>
            </a:r>
            <a:r>
              <a:rPr lang="en-IN" sz="2000" dirty="0" smtClean="0"/>
              <a:t>mindedness   </a:t>
            </a:r>
          </a:p>
          <a:p>
            <a:r>
              <a:rPr lang="en-IN" sz="2000" dirty="0" smtClean="0"/>
              <a:t>Flexible </a:t>
            </a:r>
          </a:p>
          <a:p>
            <a:r>
              <a:rPr lang="en-IN" sz="2000" dirty="0" smtClean="0"/>
              <a:t>Stress management</a:t>
            </a:r>
          </a:p>
          <a:p>
            <a:r>
              <a:rPr lang="en-IN" sz="2000" dirty="0" smtClean="0"/>
              <a:t>Ice breaker </a:t>
            </a:r>
          </a:p>
          <a:p>
            <a:r>
              <a:rPr lang="en-IN" sz="2000" dirty="0" smtClean="0"/>
              <a:t>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74500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533400"/>
            <a:ext cx="6589199" cy="1280890"/>
          </a:xfrm>
        </p:spPr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MERGE SONG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3" y="2133600"/>
            <a:ext cx="7634808" cy="3777622"/>
          </a:xfrm>
        </p:spPr>
        <p:txBody>
          <a:bodyPr>
            <a:normAutofit/>
          </a:bodyPr>
          <a:lstStyle/>
          <a:p>
            <a:r>
              <a:rPr lang="en-IN" sz="2000" dirty="0" smtClean="0"/>
              <a:t>Relationship</a:t>
            </a:r>
          </a:p>
          <a:p>
            <a:r>
              <a:rPr lang="en-IN" sz="2000" dirty="0" smtClean="0"/>
              <a:t>Inspiring</a:t>
            </a:r>
          </a:p>
          <a:p>
            <a:r>
              <a:rPr lang="en-IN" sz="2000" dirty="0" smtClean="0"/>
              <a:t>Humour</a:t>
            </a:r>
          </a:p>
          <a:p>
            <a:r>
              <a:rPr lang="en-IN" sz="2000" dirty="0" smtClean="0"/>
              <a:t>Flexible</a:t>
            </a:r>
          </a:p>
          <a:p>
            <a:r>
              <a:rPr lang="en-IN" sz="2000" dirty="0" smtClean="0"/>
              <a:t>Help others</a:t>
            </a:r>
          </a:p>
          <a:p>
            <a:r>
              <a:rPr lang="en-IN" sz="2000" dirty="0" smtClean="0"/>
              <a:t>Smart</a:t>
            </a:r>
          </a:p>
          <a:p>
            <a:r>
              <a:rPr lang="en-IN" sz="2000" dirty="0"/>
              <a:t>.</a:t>
            </a:r>
            <a:endParaRPr lang="en-IN" sz="2000" dirty="0" smtClean="0"/>
          </a:p>
          <a:p>
            <a:endParaRPr lang="en-IN" sz="2000" dirty="0" smtClean="0"/>
          </a:p>
          <a:p>
            <a:endParaRPr lang="en-GB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040" y="1848155"/>
            <a:ext cx="5805488" cy="4348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46341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MICKI </a:t>
            </a:r>
            <a:r>
              <a:rPr lang="en-IN" dirty="0" err="1" smtClean="0">
                <a:latin typeface="Broadway" panose="04040905080B02020502" pitchFamily="82" charset="0"/>
              </a:rPr>
              <a:t>MICKI</a:t>
            </a:r>
            <a:r>
              <a:rPr lang="en-IN" dirty="0" smtClean="0">
                <a:latin typeface="Broadway" panose="04040905080B02020502" pitchFamily="82" charset="0"/>
              </a:rPr>
              <a:t> HAI </a:t>
            </a:r>
            <a:r>
              <a:rPr lang="en-IN" dirty="0" err="1" smtClean="0">
                <a:latin typeface="Broadway" panose="04040905080B02020502" pitchFamily="82" charset="0"/>
              </a:rPr>
              <a:t>HAI</a:t>
            </a:r>
            <a:r>
              <a:rPr lang="en-IN" dirty="0" smtClean="0">
                <a:latin typeface="Broadway" panose="04040905080B02020502" pitchFamily="82" charset="0"/>
              </a:rPr>
              <a:t> </a:t>
            </a:r>
            <a:endParaRPr lang="en-GB" dirty="0">
              <a:latin typeface="Broadway" panose="04040905080B02020502" pitchFamily="82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376" y="1548239"/>
            <a:ext cx="5021824" cy="37615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143000" y="1600200"/>
            <a:ext cx="4038600" cy="4721295"/>
          </a:xfrm>
        </p:spPr>
        <p:txBody>
          <a:bodyPr>
            <a:normAutofit/>
          </a:bodyPr>
          <a:lstStyle/>
          <a:p>
            <a:r>
              <a:rPr lang="en-IN" sz="2000" dirty="0" smtClean="0"/>
              <a:t>Relationship </a:t>
            </a:r>
          </a:p>
          <a:p>
            <a:r>
              <a:rPr lang="en-IN" sz="2000" dirty="0" smtClean="0"/>
              <a:t>Self motive </a:t>
            </a:r>
          </a:p>
          <a:p>
            <a:r>
              <a:rPr lang="en-IN" sz="2000" dirty="0" smtClean="0"/>
              <a:t>Listening </a:t>
            </a:r>
          </a:p>
          <a:p>
            <a:r>
              <a:rPr lang="en-IN" sz="2000" dirty="0" smtClean="0"/>
              <a:t>Tension </a:t>
            </a:r>
          </a:p>
          <a:p>
            <a:r>
              <a:rPr lang="en-IN" sz="2000" dirty="0" smtClean="0"/>
              <a:t>Flexible </a:t>
            </a:r>
          </a:p>
          <a:p>
            <a:r>
              <a:rPr lang="en-IN" sz="2000" dirty="0" smtClean="0"/>
              <a:t>Quick response</a:t>
            </a:r>
          </a:p>
          <a:p>
            <a:r>
              <a:rPr lang="en-IN" sz="2000" dirty="0" smtClean="0"/>
              <a:t>Ice break </a:t>
            </a:r>
          </a:p>
          <a:p>
            <a:r>
              <a:rPr lang="en-IN" sz="2000" dirty="0" smtClean="0"/>
              <a:t>   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914973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ROPE  ESCAPE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000" dirty="0" smtClean="0"/>
              <a:t>Idea </a:t>
            </a:r>
          </a:p>
          <a:p>
            <a:r>
              <a:rPr lang="en-IN" sz="2000" dirty="0" smtClean="0"/>
              <a:t>Open minded </a:t>
            </a:r>
          </a:p>
          <a:p>
            <a:r>
              <a:rPr lang="en-IN" sz="2000" dirty="0" smtClean="0"/>
              <a:t>Humour </a:t>
            </a:r>
          </a:p>
          <a:p>
            <a:r>
              <a:rPr lang="en-IN" sz="2000" dirty="0" smtClean="0"/>
              <a:t>Likable</a:t>
            </a:r>
          </a:p>
          <a:p>
            <a:r>
              <a:rPr lang="en-IN" sz="2000" dirty="0" smtClean="0"/>
              <a:t>Risk management</a:t>
            </a:r>
          </a:p>
          <a:p>
            <a:r>
              <a:rPr lang="en-IN" sz="2000" dirty="0" smtClean="0"/>
              <a:t>Curiosity</a:t>
            </a:r>
          </a:p>
          <a:p>
            <a:r>
              <a:rPr lang="en-IN" sz="2000" dirty="0" smtClean="0"/>
              <a:t>Relationship building</a:t>
            </a:r>
          </a:p>
          <a:p>
            <a:r>
              <a:rPr lang="en-IN" sz="2000" dirty="0" smtClean="0"/>
              <a:t>Emotional control</a:t>
            </a:r>
          </a:p>
          <a:p>
            <a:r>
              <a:rPr lang="en-IN" sz="2000" dirty="0"/>
              <a:t>.</a:t>
            </a:r>
            <a:r>
              <a:rPr lang="en-IN" sz="2000" dirty="0" smtClean="0"/>
              <a:t> 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12776"/>
            <a:ext cx="4222688" cy="3027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414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>
        <p15:prstTrans prst="curtains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roadway" panose="04040905080B02020502" pitchFamily="82" charset="0"/>
              </a:rPr>
              <a:t>BALLOON TRAIN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000" dirty="0" smtClean="0"/>
              <a:t>Honesty</a:t>
            </a:r>
          </a:p>
          <a:p>
            <a:r>
              <a:rPr lang="en-IN" sz="2000" dirty="0" smtClean="0"/>
              <a:t>Confidence</a:t>
            </a:r>
          </a:p>
          <a:p>
            <a:r>
              <a:rPr lang="en-IN" sz="2000" dirty="0" smtClean="0"/>
              <a:t>Open minded </a:t>
            </a:r>
          </a:p>
          <a:p>
            <a:r>
              <a:rPr lang="en-IN" sz="2000" dirty="0" smtClean="0"/>
              <a:t>Restlessness</a:t>
            </a:r>
          </a:p>
          <a:p>
            <a:r>
              <a:rPr lang="en-IN" sz="2000" dirty="0" smtClean="0"/>
              <a:t>Humour</a:t>
            </a:r>
          </a:p>
          <a:p>
            <a:r>
              <a:rPr lang="en-IN" sz="2000" dirty="0" smtClean="0"/>
              <a:t>Discipline </a:t>
            </a:r>
          </a:p>
          <a:p>
            <a:r>
              <a:rPr lang="en-IN" sz="2000" dirty="0" smtClean="0"/>
              <a:t>Time management</a:t>
            </a:r>
          </a:p>
          <a:p>
            <a:r>
              <a:rPr lang="en-IN" sz="2000" dirty="0" smtClean="0"/>
              <a:t>Trust your team</a:t>
            </a:r>
          </a:p>
          <a:p>
            <a:r>
              <a:rPr lang="en-IN" sz="2000" dirty="0"/>
              <a:t>.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29335"/>
            <a:ext cx="4572000" cy="37287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13997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Broadway" panose="04040905080B02020502" pitchFamily="82" charset="0"/>
              </a:rPr>
              <a:t>BLIND SPOT</a:t>
            </a:r>
            <a:endParaRPr lang="en-GB" b="1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634809" cy="3777622"/>
          </a:xfrm>
        </p:spPr>
        <p:txBody>
          <a:bodyPr>
            <a:noAutofit/>
          </a:bodyPr>
          <a:lstStyle/>
          <a:p>
            <a:r>
              <a:rPr lang="en-IN" sz="2000" dirty="0" smtClean="0"/>
              <a:t>Leadership</a:t>
            </a:r>
          </a:p>
          <a:p>
            <a:r>
              <a:rPr lang="en-IN" sz="2000" dirty="0" smtClean="0"/>
              <a:t>Non verbal Communication</a:t>
            </a:r>
          </a:p>
          <a:p>
            <a:r>
              <a:rPr lang="en-IN" sz="2000" dirty="0" smtClean="0"/>
              <a:t>Patience</a:t>
            </a:r>
          </a:p>
          <a:p>
            <a:r>
              <a:rPr lang="en-IN" sz="2000" dirty="0" smtClean="0"/>
              <a:t>Listening</a:t>
            </a:r>
          </a:p>
          <a:p>
            <a:r>
              <a:rPr lang="en-IN" sz="2000" dirty="0" smtClean="0"/>
              <a:t>Assertive</a:t>
            </a:r>
          </a:p>
          <a:p>
            <a:r>
              <a:rPr lang="en-IN" sz="2000" dirty="0" smtClean="0"/>
              <a:t>Time management</a:t>
            </a:r>
          </a:p>
          <a:p>
            <a:r>
              <a:rPr lang="en-IN" sz="2000" dirty="0" smtClean="0"/>
              <a:t>Vision</a:t>
            </a:r>
          </a:p>
          <a:p>
            <a:r>
              <a:rPr lang="en-IN" sz="2000" dirty="0" smtClean="0"/>
              <a:t>Restlessness</a:t>
            </a:r>
          </a:p>
          <a:p>
            <a:r>
              <a:rPr lang="en-IN" sz="2000" dirty="0" smtClean="0"/>
              <a:t>Planning</a:t>
            </a:r>
          </a:p>
          <a:p>
            <a:r>
              <a:rPr lang="en-IN" sz="2000" dirty="0" smtClean="0"/>
              <a:t>Focus</a:t>
            </a:r>
          </a:p>
          <a:p>
            <a:r>
              <a:rPr lang="en-IN" sz="2000" dirty="0"/>
              <a:t>.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848" y="2158360"/>
            <a:ext cx="5486152" cy="36507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664165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IN" dirty="0" smtClean="0">
                <a:latin typeface="Broadway" panose="04040905080B02020502" pitchFamily="82" charset="0"/>
              </a:rPr>
              <a:t>             HUNTING</a:t>
            </a:r>
            <a:endParaRPr lang="en-GB" dirty="0"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2776"/>
            <a:ext cx="4953000" cy="5826224"/>
          </a:xfrm>
        </p:spPr>
        <p:txBody>
          <a:bodyPr>
            <a:noAutofit/>
          </a:bodyPr>
          <a:lstStyle/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rupee note ----100 points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Flower                       ---50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Soda bottle                ---100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revenue stamp    ---100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banana peel        ---50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Stone                           --20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 socks one pair     ---100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Chilly with red shade  --50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Whistle                  -----300</a:t>
            </a:r>
          </a:p>
          <a:p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412775"/>
            <a:ext cx="4724400" cy="5445225"/>
          </a:xfrm>
        </p:spPr>
        <p:txBody>
          <a:bodyPr>
            <a:normAutofit/>
          </a:bodyPr>
          <a:lstStyle/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Couples                   -----1000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Green leaf                -----50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Blue kerchief          ------100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1000 rupees note    ------1000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Pen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drive               ----100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Photograph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Mahatma </a:t>
            </a: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Gandhi-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 (not rupees)    </a:t>
            </a:r>
          </a:p>
          <a:p>
            <a:pPr marL="0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8607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6936</TotalTime>
  <Words>411</Words>
  <Application>Microsoft Office PowerPoint</Application>
  <PresentationFormat>On-screen Show (4:3)</PresentationFormat>
  <Paragraphs>250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Aharoni</vt:lpstr>
      <vt:lpstr>Algerian</vt:lpstr>
      <vt:lpstr>Arial</vt:lpstr>
      <vt:lpstr>Arial Black</vt:lpstr>
      <vt:lpstr>Bodoni MT Black</vt:lpstr>
      <vt:lpstr>Broadway</vt:lpstr>
      <vt:lpstr>Calibri</vt:lpstr>
      <vt:lpstr>Century Gothic</vt:lpstr>
      <vt:lpstr>Times New Roman</vt:lpstr>
      <vt:lpstr>Wingdings</vt:lpstr>
      <vt:lpstr>Wingdings 3</vt:lpstr>
      <vt:lpstr>Wisp</vt:lpstr>
      <vt:lpstr>   POSITIVE COMMUNE            (Soft skill training team)                    Presents</vt:lpstr>
      <vt:lpstr>        NAME  GAME</vt:lpstr>
      <vt:lpstr>WALK STOP STOP WALK</vt:lpstr>
      <vt:lpstr>MERGE SONG</vt:lpstr>
      <vt:lpstr>MICKI MICKI HAI HAI </vt:lpstr>
      <vt:lpstr>ROPE  ESCAPE</vt:lpstr>
      <vt:lpstr>BALLOON TRAIN</vt:lpstr>
      <vt:lpstr>BLIND SPOT</vt:lpstr>
      <vt:lpstr>             HUNTING</vt:lpstr>
      <vt:lpstr>           HUNTING</vt:lpstr>
      <vt:lpstr>CIRCLE   PASS</vt:lpstr>
      <vt:lpstr>TIC TAC TOE</vt:lpstr>
      <vt:lpstr>MAN  CATCHING</vt:lpstr>
      <vt:lpstr>DUMB CHARADES</vt:lpstr>
      <vt:lpstr>SEAT CATCHING</vt:lpstr>
      <vt:lpstr>ALPHABETIC SHAPES</vt:lpstr>
      <vt:lpstr>                 CLAP PUZZLE , RAIN, CHENDA </vt:lpstr>
      <vt:lpstr>FRUIT SALAD</vt:lpstr>
      <vt:lpstr>WITHOUT CHAIR</vt:lpstr>
      <vt:lpstr>FIRE COTTON</vt:lpstr>
      <vt:lpstr>MATHAJI</vt:lpstr>
      <vt:lpstr>ONE MINUTE  SILENT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 YOUR SKILL</dc:title>
  <dc:creator>user</dc:creator>
  <cp:lastModifiedBy>Windows User</cp:lastModifiedBy>
  <cp:revision>191</cp:revision>
  <cp:lastPrinted>2017-10-28T04:33:23Z</cp:lastPrinted>
  <dcterms:created xsi:type="dcterms:W3CDTF">2016-09-26T04:35:43Z</dcterms:created>
  <dcterms:modified xsi:type="dcterms:W3CDTF">2017-11-24T17:21:45Z</dcterms:modified>
</cp:coreProperties>
</file>