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4/1/2017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4/1/2017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4/1/2017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4/1/2017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4/1/2017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4/1/2017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4/1/2017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4/1/2017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4/1/2017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4/1/2017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4/1/2017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79A1F-5FAE-4289-8F44-68B05F061390}" type="datetimeFigureOut">
              <a:rPr lang="en-US" smtClean="0"/>
              <a:pPr/>
              <a:t>4/1/2017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0000"/>
                </a:solidFill>
              </a:rPr>
              <a:t>BLOOM YOUR SKILL</a:t>
            </a:r>
            <a:endParaRPr lang="en-IN" sz="6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Effetive</a:t>
            </a:r>
            <a:r>
              <a:rPr lang="en-US" dirty="0" smtClean="0"/>
              <a:t> Public Speaking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1.Recognition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2.Presentation skill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3.Effective communication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4. Admiration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5.Sharp memory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6.Presence of mind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7.Knowledge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8.Money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9.Travelling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10.Confident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11.Relationship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12.Respect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13.Grattitude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14.Happiness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endParaRPr lang="en-IN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 begin strongly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 Smiling face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E</a:t>
            </a:r>
            <a:r>
              <a:rPr lang="en-US" dirty="0" smtClean="0">
                <a:solidFill>
                  <a:srgbClr val="C00000"/>
                </a:solidFill>
              </a:rPr>
              <a:t>ye contact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 voice modulation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 Confidence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 Loudly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End with </a:t>
            </a:r>
            <a:r>
              <a:rPr lang="en-US" dirty="0" smtClean="0">
                <a:solidFill>
                  <a:srgbClr val="C00000"/>
                </a:solidFill>
              </a:rPr>
              <a:t>emotion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Use simple language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>
                <a:solidFill>
                  <a:srgbClr val="C00000"/>
                </a:solidFill>
              </a:rPr>
              <a:t>Focus </a:t>
            </a:r>
            <a:r>
              <a:rPr lang="en-US" dirty="0" smtClean="0">
                <a:solidFill>
                  <a:srgbClr val="C00000"/>
                </a:solidFill>
              </a:rPr>
              <a:t>to the topic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Body language</a:t>
            </a:r>
          </a:p>
          <a:p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500198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sz="480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en-US" sz="480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4800" smtClean="0">
                <a:solidFill>
                  <a:srgbClr val="FF0000"/>
                </a:solidFill>
                <a:latin typeface="Arial Black" pitchFamily="34" charset="0"/>
              </a:rPr>
              <a:t>MEMORY</a:t>
            </a:r>
            <a:r>
              <a:rPr lang="en-US" sz="5400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en-US" sz="54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5400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en-US" sz="5400" dirty="0" smtClean="0">
                <a:solidFill>
                  <a:srgbClr val="FF0000"/>
                </a:solidFill>
                <a:latin typeface="Arial Black" pitchFamily="34" charset="0"/>
              </a:rPr>
            </a:br>
            <a:endParaRPr lang="en-US" sz="4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7158" y="2000240"/>
            <a:ext cx="3681442" cy="4572031"/>
          </a:xfrm>
        </p:spPr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en-US" dirty="0" smtClean="0">
                <a:solidFill>
                  <a:srgbClr val="0000FF"/>
                </a:solidFill>
              </a:rPr>
              <a:t>TOOTH BRUSH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>
                <a:solidFill>
                  <a:srgbClr val="0000FF"/>
                </a:solidFill>
              </a:rPr>
              <a:t>BITTER GUARD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>
                <a:solidFill>
                  <a:srgbClr val="0000FF"/>
                </a:solidFill>
              </a:rPr>
              <a:t>SUGAR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>
                <a:solidFill>
                  <a:srgbClr val="0000FF"/>
                </a:solidFill>
              </a:rPr>
              <a:t>WASHING POWDER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>
                <a:solidFill>
                  <a:srgbClr val="0000FF"/>
                </a:solidFill>
              </a:rPr>
              <a:t>TISSUE PAPER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8915" y="2209800"/>
            <a:ext cx="2605085" cy="3879850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  <a:buNone/>
            </a:pPr>
            <a:r>
              <a:rPr lang="en-US" dirty="0" smtClean="0">
                <a:solidFill>
                  <a:srgbClr val="0000FF"/>
                </a:solidFill>
              </a:rPr>
              <a:t>BOOK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>
                <a:solidFill>
                  <a:srgbClr val="0000FF"/>
                </a:solidFill>
              </a:rPr>
              <a:t>FROG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>
                <a:solidFill>
                  <a:srgbClr val="0000FF"/>
                </a:solidFill>
              </a:rPr>
              <a:t>WIND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>
                <a:solidFill>
                  <a:srgbClr val="0000FF"/>
                </a:solidFill>
              </a:rPr>
              <a:t>WATER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>
                <a:solidFill>
                  <a:srgbClr val="0000FF"/>
                </a:solidFill>
              </a:rPr>
              <a:t>GUN</a:t>
            </a:r>
          </a:p>
          <a:p>
            <a:pPr>
              <a:lnSpc>
                <a:spcPct val="200000"/>
              </a:lnSpc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 rot="10800000" flipV="1">
            <a:off x="6786578" y="6215082"/>
            <a:ext cx="1938350" cy="642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C60AAB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C60AAB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lang="en-US" sz="6000" b="1" kern="0" dirty="0" smtClean="0">
              <a:solidFill>
                <a:srgbClr val="C60AAB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 smtClean="0">
              <a:solidFill>
                <a:srgbClr val="FF0000"/>
              </a:solidFill>
              <a:latin typeface="Book Antiqua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 smtClean="0">
              <a:solidFill>
                <a:srgbClr val="FF0000"/>
              </a:solidFill>
              <a:latin typeface="Book Antiqua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 smtClean="0">
              <a:solidFill>
                <a:srgbClr val="FF0000"/>
              </a:solidFill>
              <a:latin typeface="Book Antiqua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 smtClean="0">
              <a:solidFill>
                <a:srgbClr val="FF0000"/>
              </a:solidFill>
              <a:latin typeface="Book Antiqua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 smtClean="0">
              <a:solidFill>
                <a:srgbClr val="FF0000"/>
              </a:solidFill>
              <a:latin typeface="Book Antiqua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 smtClean="0">
              <a:solidFill>
                <a:srgbClr val="FF0000"/>
              </a:solidFill>
              <a:latin typeface="Book Antiqua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 smtClean="0">
              <a:solidFill>
                <a:srgbClr val="FF0000"/>
              </a:solidFill>
              <a:latin typeface="Book Antiqua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kern="0" dirty="0" smtClean="0">
              <a:solidFill>
                <a:srgbClr val="FF0000"/>
              </a:solidFill>
              <a:latin typeface="Book Antiqua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 smtClean="0">
              <a:solidFill>
                <a:srgbClr val="FF0000"/>
              </a:solidFill>
              <a:latin typeface="Book Antiqua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C60AAB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C60AAB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C60AAB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C60AAB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C60AAB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			</a:t>
            </a:r>
            <a:br>
              <a:rPr kumimoji="0" lang="en-US" sz="6000" b="1" i="0" u="none" strike="noStrike" kern="0" cap="none" spc="0" normalizeH="0" baseline="0" noProof="0" dirty="0" smtClean="0">
                <a:ln>
                  <a:noFill/>
                </a:ln>
                <a:solidFill>
                  <a:srgbClr val="C60AAB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C60AAB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3962400" y="2286000"/>
            <a:ext cx="2605085" cy="387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TEA</a:t>
            </a:r>
          </a:p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CUP</a:t>
            </a:r>
          </a:p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FISH</a:t>
            </a:r>
          </a:p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SPECS</a:t>
            </a:r>
          </a:p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COCUNUT OIL</a:t>
            </a:r>
          </a:p>
          <a:p>
            <a:pPr marL="342900" marR="0" lvl="0" indent="-342900" algn="l" defTabSz="914400" rtl="0" eaLnBrk="1" fontAlgn="base" latinLnBrk="0" hangingPunct="1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76</Words>
  <Application>Microsoft Office PowerPoint</Application>
  <PresentationFormat>On-screen Show (4:3)</PresentationFormat>
  <Paragraphs>54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Book Antiqua</vt:lpstr>
      <vt:lpstr>Calibri</vt:lpstr>
      <vt:lpstr>Office Theme</vt:lpstr>
      <vt:lpstr>BLOOM YOUR SKILL</vt:lpstr>
      <vt:lpstr>PowerPoint Presentation</vt:lpstr>
      <vt:lpstr>PowerPoint Presentation</vt:lpstr>
      <vt:lpstr> MEMORY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BLOOM YOUR SKILL</dc:title>
  <dc:creator>user</dc:creator>
  <cp:lastModifiedBy>Windows User</cp:lastModifiedBy>
  <cp:revision>11</cp:revision>
  <dcterms:created xsi:type="dcterms:W3CDTF">2016-09-26T04:35:43Z</dcterms:created>
  <dcterms:modified xsi:type="dcterms:W3CDTF">2017-04-01T10:45:29Z</dcterms:modified>
</cp:coreProperties>
</file>