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A3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36E5D-2C82-4F4C-B537-7B65EE209F67}" type="datetimeFigureOut">
              <a:rPr lang="en-US" smtClean="0"/>
              <a:t>4/26/2012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F24D0-21BD-4ACB-86F0-C078334D50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507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E4D6D-847D-41DB-A19C-5CA922B1D14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26C0-CE59-44FC-BCAD-07FAA3E68C92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9C3C-7C01-41D3-A027-786AE5AA8383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8C14-C855-442B-AE9F-CDFA770DF6B2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14040-7922-47E9-918A-68E0DB33237B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4D92-8CB2-4D85-86D4-EB463FB37A0F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C5C8-FF1D-47E6-A193-8AFE20818546}" type="datetime1">
              <a:rPr lang="en-US" smtClean="0"/>
              <a:t>4/26/2012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47D2-A409-4348-AE1F-F780533C5A99}" type="datetime1">
              <a:rPr lang="en-US" smtClean="0"/>
              <a:t>4/26/2012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CB54-18F0-4FF6-8EC5-15718AF09255}" type="datetime1">
              <a:rPr lang="en-US" smtClean="0"/>
              <a:t>4/26/2012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FF63-83FE-49EF-A825-8C6304C91955}" type="datetime1">
              <a:rPr lang="en-US" smtClean="0"/>
              <a:t>4/26/2012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A6FB-A7EE-4455-9102-7FE3C81432E5}" type="datetime1">
              <a:rPr lang="en-US" smtClean="0"/>
              <a:t>4/26/2012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158B-E642-4F02-8458-7C1E1F8352A0}" type="datetime1">
              <a:rPr lang="en-US" smtClean="0"/>
              <a:t>4/26/2012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F7574-0F08-44DD-9D0C-B9CC95FAD04C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AC8D8-3935-4DE2-B6F8-7E7E4A8C4392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Care\Desktop\CARE\training\impact\program\program\V84.avi" TargetMode="External"/><Relationship Id="rId1" Type="http://schemas.microsoft.com/office/2007/relationships/media" Target="file:///C:\Users\Care\Desktop\CARE\training\impact\program\program\V84.avi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928694"/>
          </a:xfr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Celebrate your own diversity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00166" y="3500438"/>
            <a:ext cx="6019800" cy="2362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Our tendency is to ask, which fruit is best? The answer is, that’s a dump question.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6433-BBD4-46F0-A2E2-C4CB154CF69C}" type="datetime1">
              <a:rPr lang="en-US" smtClean="0"/>
              <a:t>4/26/2012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 descr="C:\Users\Care\Desktop\care docs\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V84.avi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1520" y="332656"/>
            <a:ext cx="8429684" cy="621510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D44B-64D7-4A5B-A7EE-D3050EE1C043}" type="datetime1">
              <a:rPr lang="en-US" smtClean="0"/>
              <a:t>4/26/2012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10</a:t>
            </a:fld>
            <a:endParaRPr lang="en-IN"/>
          </a:p>
        </p:txBody>
      </p:sp>
      <p:pic>
        <p:nvPicPr>
          <p:cNvPr id="8" name="Picture 7" descr="C:\Users\Care\Desktop\care docs\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6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EA2D-87BA-4A0B-B9E5-C6F56D56C713}" type="datetime1">
              <a:rPr lang="en-US" smtClean="0"/>
              <a:t>4/26/2012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171D-9122-45C3-B8DC-B2A680275F44}" type="slidenum">
              <a:rPr lang="en-IN" smtClean="0"/>
              <a:pPr/>
              <a:t>11</a:t>
            </a:fld>
            <a:endParaRPr lang="en-IN"/>
          </a:p>
        </p:txBody>
      </p:sp>
      <p:pic>
        <p:nvPicPr>
          <p:cNvPr id="2050" name="Picture 1"/>
          <p:cNvPicPr>
            <a:picLocks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lum bright="20000" contrast="20000"/>
          </a:blip>
          <a:srcRect l="3093" t="3928" r="6185" b="8350"/>
          <a:stretch>
            <a:fillRect/>
          </a:stretch>
        </p:blipFill>
        <p:spPr bwMode="auto">
          <a:xfrm>
            <a:off x="428596" y="428604"/>
            <a:ext cx="828680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Care\Desktop\care docs\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2DF1-5BD9-4E89-AFB0-DACA5CE1BFA3}" type="datetime1">
              <a:rPr lang="en-US" smtClean="0"/>
              <a:t>4/26/2012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216-5C3D-447F-B222-881EB59BCE13}" type="slidenum">
              <a:rPr lang="en-IN" smtClean="0"/>
              <a:pPr/>
              <a:t>12</a:t>
            </a:fld>
            <a:endParaRPr lang="en-IN"/>
          </a:p>
        </p:txBody>
      </p:sp>
      <p:pic>
        <p:nvPicPr>
          <p:cNvPr id="8" name="Picture 7"/>
          <p:cNvPicPr/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00034" y="428604"/>
            <a:ext cx="814393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C:\Users\Care\Desktop\care docs\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928694"/>
          </a:xfr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Grapes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3520440" cy="762000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Natural abilities include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214810" y="1500174"/>
            <a:ext cx="3581400" cy="762000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Grapes may have troubles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285720" y="2357430"/>
            <a:ext cx="3520440" cy="41148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reflective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sensitive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flexible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creative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Preference for working in groups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071934" y="2357430"/>
            <a:ext cx="3520440" cy="41148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Giving exact answer 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Focusing on one thing at a time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Organizing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10" descr="CLP00009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754" y="3097987"/>
            <a:ext cx="3565246" cy="3760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FC7D-8E99-45A0-B082-FDC140ADA9BA}" type="datetime1">
              <a:rPr lang="en-US" smtClean="0"/>
              <a:t>4/26/2012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2</a:t>
            </a:fld>
            <a:endParaRPr lang="en-IN"/>
          </a:p>
        </p:txBody>
      </p:sp>
      <p:pic>
        <p:nvPicPr>
          <p:cNvPr id="12" name="Picture 11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714356"/>
            <a:ext cx="3520440" cy="914400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Grapes learn best when they: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14942" y="642918"/>
            <a:ext cx="3520440" cy="914400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expand their style, grapes need to: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8596" y="1643050"/>
            <a:ext cx="3520440" cy="41148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work and share with others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Balance work with play 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communicate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Are noncompetitive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4" y="1714488"/>
            <a:ext cx="3520440" cy="3900486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Pay more attention to details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Not rush into things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 less emotional when making some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AG000306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267200"/>
            <a:ext cx="2667840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32CB-8CD6-489A-8CA9-8021C34AA275}" type="datetime1">
              <a:rPr lang="en-US" smtClean="0"/>
              <a:t>4/26/2012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3</a:t>
            </a:fld>
            <a:endParaRPr lang="en-IN"/>
          </a:p>
        </p:txBody>
      </p:sp>
      <p:pic>
        <p:nvPicPr>
          <p:cNvPr id="10" name="Picture 9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76270"/>
          </a:xfrm>
          <a:solidFill>
            <a:srgbClr val="FF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Oranges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3886200" cy="8382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Natural abilities: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00600" y="1219200"/>
            <a:ext cx="3733800" cy="914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Oranges may have trouble: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114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Experimenting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independent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curious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Creating different approaches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Creating change</a:t>
            </a:r>
          </a:p>
          <a:p>
            <a:pPr>
              <a:buNone/>
            </a:pP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9800"/>
            <a:ext cx="3822192" cy="36930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Meeting time limits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Following a lecture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Having few options or choices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AD004240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736" y="4191000"/>
            <a:ext cx="2112264" cy="2254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6F31-DF83-4CDE-924A-7E34B9B40CE7}" type="datetime1">
              <a:rPr lang="en-US" smtClean="0"/>
              <a:t>4/26/2012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4</a:t>
            </a:fld>
            <a:endParaRPr lang="en-IN"/>
          </a:p>
        </p:txBody>
      </p:sp>
      <p:pic>
        <p:nvPicPr>
          <p:cNvPr id="11" name="Picture 10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ITRUS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60467">
            <a:off x="4941587" y="3157189"/>
            <a:ext cx="4646256" cy="4119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571480"/>
            <a:ext cx="3520440" cy="1143000"/>
          </a:xfrm>
        </p:spPr>
        <p:txBody>
          <a:bodyPr>
            <a:norm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Oranges learn best when they: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286248" y="571480"/>
            <a:ext cx="4143404" cy="1143000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expand their style, oranges need to</a:t>
            </a:r>
            <a:endParaRPr lang="en-US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use trial and error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Produce real products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complete are self-directed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43372" y="1928802"/>
            <a:ext cx="3520440" cy="4114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Delegate responsibility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 more accepting of others’ ideas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Learn to prioritize.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FE62-AD36-43D6-9FC6-A56A93128E29}" type="datetime1">
              <a:rPr lang="en-US" smtClean="0"/>
              <a:t>4/26/2012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5</a:t>
            </a:fld>
            <a:endParaRPr lang="en-IN"/>
          </a:p>
        </p:txBody>
      </p:sp>
      <p:pic>
        <p:nvPicPr>
          <p:cNvPr id="10" name="Picture 9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42946"/>
          </a:xfr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Bananas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3520440" cy="1066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Natural abilities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214810" y="1214422"/>
            <a:ext cx="3520440" cy="1066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Bananas may have trouble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85720" y="2285992"/>
            <a:ext cx="3520440" cy="4114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Planning 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Fact finding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Organizing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Following directions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8600" y="2209800"/>
            <a:ext cx="3520440" cy="4114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Understanding feelings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Dealing with opposition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Answering “what if” question.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5t_banq1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765" y="4343400"/>
            <a:ext cx="2771235" cy="2333531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3F2D-FAF1-4E3B-81C4-D5FC10B160AC}" type="datetime1">
              <a:rPr lang="en-US" smtClean="0"/>
              <a:t>4/26/2012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6</a:t>
            </a:fld>
            <a:endParaRPr lang="en-IN"/>
          </a:p>
        </p:txBody>
      </p:sp>
      <p:pic>
        <p:nvPicPr>
          <p:cNvPr id="11" name="Picture 10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0"/>
            <a:ext cx="38100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Learn best when they:</a:t>
            </a:r>
            <a:endParaRPr lang="en-US" sz="36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419600" y="533400"/>
            <a:ext cx="41148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en-US" sz="36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expand styles,  bananas need to:</a:t>
            </a:r>
            <a:endParaRPr lang="en-US" sz="36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8596" y="2071678"/>
            <a:ext cx="3520440" cy="41148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Have an orderly environment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Have specific outcomes 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trust others to do their part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Have predictable situations.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43116"/>
            <a:ext cx="3520440" cy="41148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Express their own feelings more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Get explanations of others’ views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less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rigid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Picture 6" descr="AD001350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3379050"/>
            <a:ext cx="1981200" cy="3253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FEA-FF0D-4DA9-BFBF-D9A56AFC2E03}" type="datetime1">
              <a:rPr lang="en-US" smtClean="0"/>
              <a:t>4/26/2012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7</a:t>
            </a:fld>
            <a:endParaRPr lang="en-IN"/>
          </a:p>
        </p:txBody>
      </p:sp>
      <p:pic>
        <p:nvPicPr>
          <p:cNvPr id="10" name="Picture 9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914400"/>
          </a:xfr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Melons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366830"/>
            <a:ext cx="3520440" cy="99060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Natural abilities include: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214810" y="1357298"/>
            <a:ext cx="3520440" cy="99060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Melons may have trouble: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57158" y="2500306"/>
            <a:ext cx="3520440" cy="36930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Debating point of view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Finding solutions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Analyzing ideas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Determining value or importance</a:t>
            </a: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43372" y="2571744"/>
            <a:ext cx="3520440" cy="3769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Working in groups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Being criticized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Convincing others diplomatically</a:t>
            </a:r>
          </a:p>
        </p:txBody>
      </p:sp>
      <p:pic>
        <p:nvPicPr>
          <p:cNvPr id="9" name="Picture 8" descr="CCM00948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278" y="3456024"/>
            <a:ext cx="3975522" cy="3325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431B-E26C-4E2F-AF73-EC80D8C728FF}" type="datetime1">
              <a:rPr lang="en-US" smtClean="0"/>
              <a:t>4/26/2012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8</a:t>
            </a:fld>
            <a:endParaRPr lang="en-IN"/>
          </a:p>
        </p:txBody>
      </p:sp>
      <p:pic>
        <p:nvPicPr>
          <p:cNvPr id="11" name="Picture 10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81000"/>
            <a:ext cx="3962400" cy="114300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Learn best when they 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3438" y="571480"/>
            <a:ext cx="3520440" cy="114300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expand style, melons need to:</a:t>
            </a:r>
            <a:endParaRPr lang="en-US" sz="32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962400" cy="4114800"/>
          </a:xfrm>
        </p:spPr>
        <p:txBody>
          <a:bodyPr>
            <a:no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Have access to resources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Can work independently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Are respected for intellectual ability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Follow traditional methods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752600"/>
            <a:ext cx="3962400" cy="4114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Accept imperfection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Consider all alternatives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Consider others’ feelings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 descr="Z1794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4560581"/>
            <a:ext cx="2438399" cy="22974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D857-5B1B-4D2F-9051-891F048800ED}" type="datetime1">
              <a:rPr lang="en-US" smtClean="0"/>
              <a:t>4/26/2012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www.carehrm.com. email:info@carehrm.com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AC8D8-3935-4DE2-B6F8-7E7E4A8C4392}" type="slidenum">
              <a:rPr lang="en-IN" smtClean="0"/>
              <a:t>9</a:t>
            </a:fld>
            <a:endParaRPr lang="en-IN"/>
          </a:p>
        </p:txBody>
      </p:sp>
      <p:pic>
        <p:nvPicPr>
          <p:cNvPr id="10" name="Picture 9" descr="C:\Users\Care\Desktop\care docs\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429264"/>
            <a:ext cx="819148" cy="11322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376</Words>
  <Application>Microsoft Office PowerPoint</Application>
  <PresentationFormat>On-screen Show (4:3)</PresentationFormat>
  <Paragraphs>125</Paragraphs>
  <Slides>12</Slides>
  <Notes>10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Celebrate your own diversity</vt:lpstr>
      <vt:lpstr>Grapes</vt:lpstr>
      <vt:lpstr>PowerPoint Presentation</vt:lpstr>
      <vt:lpstr>Oranges</vt:lpstr>
      <vt:lpstr>PowerPoint Presentation</vt:lpstr>
      <vt:lpstr>Bananas</vt:lpstr>
      <vt:lpstr>PowerPoint Presentation</vt:lpstr>
      <vt:lpstr>Melons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Celebrate your own diversity</dc:title>
  <dc:creator>Care</dc:creator>
  <cp:lastModifiedBy>CARE</cp:lastModifiedBy>
  <cp:revision>3</cp:revision>
  <dcterms:created xsi:type="dcterms:W3CDTF">2009-11-15T02:27:17Z</dcterms:created>
  <dcterms:modified xsi:type="dcterms:W3CDTF">2012-04-26T05:02:58Z</dcterms:modified>
</cp:coreProperties>
</file>