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7" r:id="rId15"/>
    <p:sldId id="272" r:id="rId16"/>
    <p:sldId id="274" r:id="rId17"/>
    <p:sldId id="275" r:id="rId18"/>
    <p:sldId id="278" r:id="rId19"/>
    <p:sldId id="280" r:id="rId20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0"/>
    <p:penClr>
      <a:schemeClr val="tx1"/>
    </p:penClr>
  </p:showPr>
  <p:clrMru>
    <a:srgbClr val="0000FF"/>
    <a:srgbClr val="99FF33"/>
    <a:srgbClr val="FF99FF"/>
    <a:srgbClr val="3399FF"/>
    <a:srgbClr val="FFCC00"/>
    <a:srgbClr val="008000"/>
    <a:srgbClr val="00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533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2765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2765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718833-3A3D-40A7-BB90-1873F790D76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2E460-71EA-492D-BD6A-0B7EC26E7B51}" type="datetimeFigureOut">
              <a:rPr lang="en-US" smtClean="0"/>
              <a:pPr/>
              <a:t>9/23/2007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427DD-C39B-42DB-BCFF-109355F6B0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427DD-C39B-42DB-BCFF-109355F6B0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D5230-FD43-44E9-94F0-FD53DB470B92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82987-18CC-48DE-BF00-F8D48BFD2D42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6DD50-1E55-49A3-98FD-4D4221642314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89565-1256-4469-A68B-F5D35EC2987D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F7D58-18E6-463D-A576-FD76B964B4BC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40B8A-7A59-4AF1-8632-D086B65F4DE0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490F9-14A9-44A6-8239-BE9C1030DF8B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9E2BD-7D7E-4D7E-8550-DA61178039FB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63580-33DC-44E4-92BC-A561C0DB6C10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03B8C-7130-42C2-924B-081835DE9797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4DDFF-A0B6-426F-9CE4-F1C523F1AD8D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 advTm="9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765DEA-3433-4D3C-886E-E140B4AF2726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9000">
    <p:randomBar dir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Dragon\Canciones\Midi\ave.mi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791200" y="5105400"/>
            <a:ext cx="27035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a-ES" sz="5400" b="1">
                <a:solidFill>
                  <a:schemeClr val="bg1"/>
                </a:solidFill>
                <a:latin typeface="Wingdings" pitchFamily="2" charset="2"/>
              </a:rPr>
              <a:t>8 </a:t>
            </a:r>
            <a:r>
              <a:rPr lang="ca-ES" sz="2000" b="1">
                <a:solidFill>
                  <a:schemeClr val="bg1"/>
                </a:solidFill>
                <a:latin typeface="Comic Sans MS" pitchFamily="66" charset="0"/>
              </a:rPr>
              <a:t>Click</a:t>
            </a:r>
            <a:endParaRPr lang="ca-ES" sz="2000" b="1">
              <a:solidFill>
                <a:schemeClr val="bg1"/>
              </a:solidFill>
              <a:latin typeface="Wingdings" pitchFamily="2" charset="2"/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3" name="Amistades peligrosas_musica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51054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If ever I do not want to eat, do not force me. I know well when I need to and when not.</a:t>
            </a:r>
            <a:endParaRPr lang="ca-ES" sz="280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824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34274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When my tired legs do not allow me walk</a:t>
            </a:r>
            <a:r>
              <a:rPr lang="ca-ES" sz="2800" b="1">
                <a:solidFill>
                  <a:schemeClr val="bg1"/>
                </a:solidFill>
                <a:latin typeface="Comic Sans MS" pitchFamily="66" charset="0"/>
              </a:rPr>
              <a:t>...</a:t>
            </a:r>
          </a:p>
        </p:txBody>
      </p:sp>
    </p:spTree>
  </p:cSld>
  <p:clrMapOvr>
    <a:masterClrMapping/>
  </p:clrMapOvr>
  <p:transition spd="med" advTm="6896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5303838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 … give me your hand… the same way I did when you gave your first steps.</a:t>
            </a:r>
            <a:endParaRPr lang="ca-ES" sz="2800" b="1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8064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47244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And when someday I say to you that I do not want to live any more… that I want to die… do not get angry… some day you will understand…</a:t>
            </a:r>
            <a:endParaRPr lang="ca-ES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3424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26"/>
          <p:cNvSpPr txBox="1"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 </a:t>
            </a:r>
            <a:r>
              <a:rPr lang="en-US" b="1">
                <a:latin typeface="Comic Sans MS" pitchFamily="66" charset="0"/>
              </a:rPr>
              <a:t>Try to understand that my age is not lived but survived.</a:t>
            </a:r>
            <a:endParaRPr lang="ca-ES" sz="2800" b="1"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5808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42672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Some day you will discover that, despite my mistakes, I always wanted the best thing for you and that I tried to prepare the way for you..</a:t>
            </a:r>
          </a:p>
        </p:txBody>
      </p:sp>
    </p:spTree>
  </p:cSld>
  <p:clrMapOvr>
    <a:masterClrMapping/>
  </p:clrMapOvr>
  <p:transition spd="med" advTm="3776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omic Sans MS" pitchFamily="66" charset="0"/>
              </a:rPr>
              <a:t>You must not feel sad, angry or impotent for seeing me near you. You must be next to me, try to understand me and to help me as I did it when you started living.</a:t>
            </a:r>
            <a:endParaRPr lang="ca-ES" sz="2800" b="1"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1968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latin typeface="Comic Sans MS" pitchFamily="66" charset="0"/>
              </a:rPr>
              <a:t>Help me to walk… help me to end my way with love and patience. I will pay you by a smile and by the immense love I have had always for you.</a:t>
            </a:r>
            <a:endParaRPr lang="ca-ES" sz="2800" b="1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3152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00200" y="990600"/>
            <a:ext cx="624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I love you son…</a:t>
            </a:r>
          </a:p>
          <a:p>
            <a:endParaRPr lang="en-US" b="1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				Your father</a:t>
            </a:r>
            <a:endParaRPr lang="ca-ES" sz="400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3904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371600" y="29718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a-ES" sz="3200">
                <a:solidFill>
                  <a:srgbClr val="00FF00"/>
                </a:solidFill>
                <a:latin typeface="Wingdings" pitchFamily="2" charset="2"/>
              </a:rPr>
              <a:t>8</a:t>
            </a:r>
            <a:r>
              <a:rPr lang="es-ES" sz="3200">
                <a:solidFill>
                  <a:srgbClr val="00FF00"/>
                </a:solidFill>
                <a:latin typeface="Wingdings" pitchFamily="2" charset="2"/>
              </a:rPr>
              <a:t> </a:t>
            </a: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To end the music and to go out.</a:t>
            </a:r>
            <a:endParaRPr lang="ca-ES" sz="200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ave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685800" y="3352800"/>
            <a:ext cx="304800" cy="3048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24000" y="457200"/>
            <a:ext cx="6172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4800" b="1">
                <a:solidFill>
                  <a:schemeClr val="bg1"/>
                </a:solidFill>
                <a:latin typeface="Comic Sans MS" pitchFamily="66" charset="0"/>
              </a:rPr>
              <a:t>Dear son...</a:t>
            </a:r>
          </a:p>
        </p:txBody>
      </p:sp>
    </p:spTree>
  </p:cSld>
  <p:clrMapOvr>
    <a:masterClrMapping/>
  </p:clrMapOvr>
  <p:transition spd="med" advTm="7504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1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" y="52578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The day that you see me old and I am already not, have patience and try to understand me …</a:t>
            </a:r>
            <a:endParaRPr lang="ca-ES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7024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4495800"/>
            <a:ext cx="9144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If I get dirty when eating… if I can not dress… have patience. Remember the hours I spent teaching it to you</a:t>
            </a:r>
            <a:r>
              <a:rPr lang="ca-ES" sz="2800" b="1">
                <a:solidFill>
                  <a:schemeClr val="bg1"/>
                </a:solidFill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ransition spd="med" advTm="14048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464820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Comic Sans MS" pitchFamily="66" charset="0"/>
              </a:rPr>
              <a:t>If, when I speak to you, I repeat the same things thousand and one times… do not interrupt me… listen to me.</a:t>
            </a:r>
            <a:r>
              <a:rPr lang="en-US">
                <a:latin typeface="Comic Sans MS" pitchFamily="66" charset="0"/>
              </a:rPr>
              <a:t> </a:t>
            </a:r>
            <a:r>
              <a:rPr lang="ca-ES" sz="28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ca-ES" sz="2800" b="1">
              <a:latin typeface="Comic Sans MS" pitchFamily="66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5029200"/>
            <a:ext cx="5257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Comic Sans MS" pitchFamily="66" charset="0"/>
              </a:rPr>
              <a:t>When you were small, I had to read to you thousand and one times the same story until you get to sleep…</a:t>
            </a:r>
            <a:endParaRPr lang="ca-ES" sz="2800" b="1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328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4648200"/>
            <a:ext cx="9144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When I do not want to have a shower, neither shame me nor scold me… </a:t>
            </a:r>
          </a:p>
          <a:p>
            <a:pPr algn="ctr"/>
            <a:endParaRPr lang="en-U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Remember when I had to chase you with thousand excuses I invented, in order that you wanted to bath…</a:t>
            </a:r>
            <a:endParaRPr lang="ca-E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2032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3276600"/>
            <a:ext cx="4953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When you  see my ignorance on new technologies… give me the necessary time and not look at me with your mocking smile…</a:t>
            </a:r>
            <a:endParaRPr lang="ca-ES" sz="280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344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48006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I taught you how to do so many things… to eat good, to dress well… to confront life… </a:t>
            </a:r>
            <a:endParaRPr lang="ca-ES" sz="280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2016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4114800"/>
            <a:ext cx="914400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When at some moment I lose the memory or the thread of our conversation… let me have the necessary time to remember… and if I cannot do it, do not become nervous… as the most important thing is not my conversation but surely to be with you and to have you listening to me…</a:t>
            </a:r>
            <a:r>
              <a:rPr lang="ca-ES" sz="2800" b="1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 spd="med" advTm="15328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y of ForSonsandDaughters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ForSonsandDaughters</Template>
  <TotalTime>7</TotalTime>
  <Words>485</Words>
  <Application>Microsoft PowerPoint</Application>
  <PresentationFormat>On-screen Show (4:3)</PresentationFormat>
  <Paragraphs>43</Paragraphs>
  <Slides>19</Slides>
  <Notes>19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Copy of ForSonsandDaughters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2007-09-23T15:40:53Z</dcterms:created>
  <dcterms:modified xsi:type="dcterms:W3CDTF">2007-09-23T15:48:59Z</dcterms:modified>
</cp:coreProperties>
</file>