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77" r:id="rId2"/>
    <p:sldId id="265" r:id="rId3"/>
    <p:sldId id="258" r:id="rId4"/>
    <p:sldId id="320" r:id="rId5"/>
    <p:sldId id="319" r:id="rId6"/>
    <p:sldId id="317" r:id="rId7"/>
    <p:sldId id="318" r:id="rId8"/>
    <p:sldId id="343" r:id="rId9"/>
    <p:sldId id="344" r:id="rId10"/>
    <p:sldId id="259" r:id="rId11"/>
    <p:sldId id="321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5" r:id="rId27"/>
    <p:sldId id="290" r:id="rId28"/>
    <p:sldId id="289" r:id="rId29"/>
    <p:sldId id="288" r:id="rId30"/>
    <p:sldId id="268" r:id="rId31"/>
    <p:sldId id="301" r:id="rId32"/>
    <p:sldId id="263" r:id="rId33"/>
    <p:sldId id="273" r:id="rId34"/>
    <p:sldId id="296" r:id="rId35"/>
    <p:sldId id="297" r:id="rId36"/>
    <p:sldId id="298" r:id="rId37"/>
    <p:sldId id="299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0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7" autoAdjust="0"/>
    <p:restoredTop sz="94660"/>
  </p:normalViewPr>
  <p:slideViewPr>
    <p:cSldViewPr>
      <p:cViewPr>
        <p:scale>
          <a:sx n="62" d="100"/>
          <a:sy n="62" d="100"/>
        </p:scale>
        <p:origin x="-14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D7120-98D5-422F-BD00-E88405180B8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D653897-8C40-4263-B8C8-9CF4EB6AB404}">
      <dgm:prSet custT="1"/>
      <dgm:spPr>
        <a:solidFill>
          <a:srgbClr val="009900"/>
        </a:solidFill>
      </dgm:spPr>
      <dgm:t>
        <a:bodyPr/>
        <a:lstStyle/>
        <a:p>
          <a:pPr algn="just" rtl="0"/>
          <a:r>
            <a:rPr lang="en-U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PERSONALITY</a:t>
          </a:r>
        </a:p>
        <a:p>
          <a:pPr algn="just" rtl="0"/>
          <a:r>
            <a: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TRANSACTIONAL   ANALISIS</a:t>
          </a:r>
          <a:endParaRPr lang="en-US" sz="28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2C24513A-7FF1-4196-88E1-25821228DCAF}" type="parTrans" cxnId="{006790BE-D916-47E3-AD53-653CC9D9266E}">
      <dgm:prSet/>
      <dgm:spPr/>
      <dgm:t>
        <a:bodyPr/>
        <a:lstStyle/>
        <a:p>
          <a:endParaRPr lang="en-US"/>
        </a:p>
      </dgm:t>
    </dgm:pt>
    <dgm:pt modelId="{64883987-8CB2-4968-895A-58A84BACB3FC}" type="sibTrans" cxnId="{006790BE-D916-47E3-AD53-653CC9D9266E}">
      <dgm:prSet/>
      <dgm:spPr/>
      <dgm:t>
        <a:bodyPr/>
        <a:lstStyle/>
        <a:p>
          <a:endParaRPr lang="en-US"/>
        </a:p>
      </dgm:t>
    </dgm:pt>
    <dgm:pt modelId="{458C230F-07A8-4C37-91AE-02FFF5D45AA2}" type="pres">
      <dgm:prSet presAssocID="{5A1D7120-98D5-422F-BD00-E88405180B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118F33-AD14-459E-AB2D-E4C708A48DBB}" type="pres">
      <dgm:prSet presAssocID="{BD653897-8C40-4263-B8C8-9CF4EB6AB404}" presName="parentText" presStyleLbl="node1" presStyleIdx="0" presStyleCnt="1" custScaleY="912686" custLinFactNeighborY="338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1B1852-F4E7-49DF-8FD3-714BEA8F8D5E}" type="presOf" srcId="{BD653897-8C40-4263-B8C8-9CF4EB6AB404}" destId="{90118F33-AD14-459E-AB2D-E4C708A48DBB}" srcOrd="0" destOrd="0" presId="urn:microsoft.com/office/officeart/2005/8/layout/vList2"/>
    <dgm:cxn modelId="{74AAC01E-4EFA-4F87-A1AC-277CF8D34E79}" type="presOf" srcId="{5A1D7120-98D5-422F-BD00-E88405180B84}" destId="{458C230F-07A8-4C37-91AE-02FFF5D45AA2}" srcOrd="0" destOrd="0" presId="urn:microsoft.com/office/officeart/2005/8/layout/vList2"/>
    <dgm:cxn modelId="{006790BE-D916-47E3-AD53-653CC9D9266E}" srcId="{5A1D7120-98D5-422F-BD00-E88405180B84}" destId="{BD653897-8C40-4263-B8C8-9CF4EB6AB404}" srcOrd="0" destOrd="0" parTransId="{2C24513A-7FF1-4196-88E1-25821228DCAF}" sibTransId="{64883987-8CB2-4968-895A-58A84BACB3FC}"/>
    <dgm:cxn modelId="{6DF2859F-A192-4A61-9E32-4FBB400B912E}" type="presParOf" srcId="{458C230F-07A8-4C37-91AE-02FFF5D45AA2}" destId="{90118F33-AD14-459E-AB2D-E4C708A48D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1D7120-98D5-422F-BD00-E88405180B8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D653897-8C40-4263-B8C8-9CF4EB6AB404}">
      <dgm:prSet custT="1"/>
      <dgm:spPr>
        <a:solidFill>
          <a:srgbClr val="00B0F0"/>
        </a:solidFill>
      </dgm:spPr>
      <dgm:t>
        <a:bodyPr/>
        <a:lstStyle/>
        <a:p>
          <a:pPr algn="ctr" rtl="0"/>
          <a:endParaRPr lang="en-US" sz="8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2C24513A-7FF1-4196-88E1-25821228DCAF}" type="parTrans" cxnId="{006790BE-D916-47E3-AD53-653CC9D9266E}">
      <dgm:prSet/>
      <dgm:spPr/>
      <dgm:t>
        <a:bodyPr/>
        <a:lstStyle/>
        <a:p>
          <a:endParaRPr lang="en-US"/>
        </a:p>
      </dgm:t>
    </dgm:pt>
    <dgm:pt modelId="{64883987-8CB2-4968-895A-58A84BACB3FC}" type="sibTrans" cxnId="{006790BE-D916-47E3-AD53-653CC9D9266E}">
      <dgm:prSet/>
      <dgm:spPr/>
      <dgm:t>
        <a:bodyPr/>
        <a:lstStyle/>
        <a:p>
          <a:endParaRPr lang="en-US"/>
        </a:p>
      </dgm:t>
    </dgm:pt>
    <dgm:pt modelId="{458C230F-07A8-4C37-91AE-02FFF5D45AA2}" type="pres">
      <dgm:prSet presAssocID="{5A1D7120-98D5-422F-BD00-E88405180B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118F33-AD14-459E-AB2D-E4C708A48DBB}" type="pres">
      <dgm:prSet presAssocID="{BD653897-8C40-4263-B8C8-9CF4EB6AB404}" presName="parentText" presStyleLbl="node1" presStyleIdx="0" presStyleCnt="1" custScaleY="912686" custLinFactNeighborY="40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5F5EC9-7FFF-43A7-8703-84ED66DDC106}" type="presOf" srcId="{BD653897-8C40-4263-B8C8-9CF4EB6AB404}" destId="{90118F33-AD14-459E-AB2D-E4C708A48DBB}" srcOrd="0" destOrd="0" presId="urn:microsoft.com/office/officeart/2005/8/layout/vList2"/>
    <dgm:cxn modelId="{006790BE-D916-47E3-AD53-653CC9D9266E}" srcId="{5A1D7120-98D5-422F-BD00-E88405180B84}" destId="{BD653897-8C40-4263-B8C8-9CF4EB6AB404}" srcOrd="0" destOrd="0" parTransId="{2C24513A-7FF1-4196-88E1-25821228DCAF}" sibTransId="{64883987-8CB2-4968-895A-58A84BACB3FC}"/>
    <dgm:cxn modelId="{8AF5DD30-39EC-4BA2-A3A2-CEEA40D1B745}" type="presOf" srcId="{5A1D7120-98D5-422F-BD00-E88405180B84}" destId="{458C230F-07A8-4C37-91AE-02FFF5D45AA2}" srcOrd="0" destOrd="0" presId="urn:microsoft.com/office/officeart/2005/8/layout/vList2"/>
    <dgm:cxn modelId="{1A003D79-1191-4239-81BD-2729DAE0DEA6}" type="presParOf" srcId="{458C230F-07A8-4C37-91AE-02FFF5D45AA2}" destId="{90118F33-AD14-459E-AB2D-E4C708A48D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118F33-AD14-459E-AB2D-E4C708A48DBB}">
      <dsp:nvSpPr>
        <dsp:cNvPr id="0" name=""/>
        <dsp:cNvSpPr/>
      </dsp:nvSpPr>
      <dsp:spPr>
        <a:xfrm>
          <a:off x="0" y="6101"/>
          <a:ext cx="7772400" cy="6242298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just" defTabSz="3200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PERSONALITY</a:t>
          </a:r>
        </a:p>
        <a:p>
          <a:pPr lvl="0" algn="just" defTabSz="3200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TRANSACTIONAL   ANALISIS</a:t>
          </a:r>
          <a:endParaRPr lang="en-US" sz="28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sp:txBody>
      <dsp:txXfrm>
        <a:off x="0" y="6101"/>
        <a:ext cx="7772400" cy="62422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118F33-AD14-459E-AB2D-E4C708A48DBB}">
      <dsp:nvSpPr>
        <dsp:cNvPr id="0" name=""/>
        <dsp:cNvSpPr/>
      </dsp:nvSpPr>
      <dsp:spPr>
        <a:xfrm>
          <a:off x="0" y="76201"/>
          <a:ext cx="7772400" cy="6150773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sp:txBody>
      <dsp:txXfrm>
        <a:off x="0" y="76201"/>
        <a:ext cx="7772400" cy="6150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AA5EE-9239-4DF2-A2EE-95AF9D9CE0C1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AD640-7412-4F22-AECF-4FF74BDF59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01431-7AC8-4E90-86D5-E56BBAAFD7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AD640-7412-4F22-AECF-4FF74BDF591A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AD640-7412-4F22-AECF-4FF74BDF591A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01431-7AC8-4E90-86D5-E56BBAAFD7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AD640-7412-4F22-AECF-4FF74BDF591A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AD640-7412-4F22-AECF-4FF74BDF591A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344-44A4-4A0C-999E-8C716670B8E3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BBF3-B203-48C2-A0B8-6204FF4FC5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344-44A4-4A0C-999E-8C716670B8E3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BBF3-B203-48C2-A0B8-6204FF4FC5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344-44A4-4A0C-999E-8C716670B8E3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BBF3-B203-48C2-A0B8-6204FF4FC5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344-44A4-4A0C-999E-8C716670B8E3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BBF3-B203-48C2-A0B8-6204FF4FC5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344-44A4-4A0C-999E-8C716670B8E3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BBF3-B203-48C2-A0B8-6204FF4FC5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344-44A4-4A0C-999E-8C716670B8E3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BBF3-B203-48C2-A0B8-6204FF4FC5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344-44A4-4A0C-999E-8C716670B8E3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BBF3-B203-48C2-A0B8-6204FF4FC5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344-44A4-4A0C-999E-8C716670B8E3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BBF3-B203-48C2-A0B8-6204FF4FC5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344-44A4-4A0C-999E-8C716670B8E3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BBF3-B203-48C2-A0B8-6204FF4FC5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344-44A4-4A0C-999E-8C716670B8E3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BBF3-B203-48C2-A0B8-6204FF4FC5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344-44A4-4A0C-999E-8C716670B8E3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BBF3-B203-48C2-A0B8-6204FF4FC5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9D344-44A4-4A0C-999E-8C716670B8E3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4BBF3-B203-48C2-A0B8-6204FF4FC5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Presentation2.pptx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304800"/>
          <a:ext cx="7772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Bodoni MT" pitchFamily="18" charset="0"/>
              </a:rPr>
              <a:t>PARENT EGO STATE</a:t>
            </a:r>
            <a:endParaRPr lang="en-US" sz="6600" dirty="0">
              <a:solidFill>
                <a:srgbClr val="FF0000"/>
              </a:solidFill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			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				 Copied Behaviour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				   Stored Information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				   Value System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				  </a:t>
            </a:r>
            <a:r>
              <a:rPr lang="en-US" b="1" dirty="0" err="1" smtClean="0">
                <a:solidFill>
                  <a:srgbClr val="7030A0"/>
                </a:solidFill>
              </a:rPr>
              <a:t>Judgements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				Opinions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1600200" y="2743200"/>
            <a:ext cx="1981200" cy="2819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</a:rPr>
              <a:t>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52800" y="30480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33800" y="36576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81400" y="48006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33800" y="42672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76600" y="53340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2192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3399"/>
                </a:solidFill>
              </a:rPr>
              <a:t>STRUCTURAL ANALYSIS</a:t>
            </a:r>
            <a:endParaRPr lang="en-US" sz="6000" dirty="0">
              <a:solidFill>
                <a:srgbClr val="FF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91400" cy="5334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						</a:t>
            </a:r>
          </a:p>
          <a:p>
            <a:pPr>
              <a:lnSpc>
                <a:spcPct val="120000"/>
              </a:lnSpc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						</a:t>
            </a:r>
            <a:r>
              <a:rPr lang="en-US" sz="1800" dirty="0" smtClean="0">
                <a:solidFill>
                  <a:srgbClr val="0000FF"/>
                </a:solidFill>
              </a:rPr>
              <a:t>Copied Behaviour</a:t>
            </a:r>
          </a:p>
          <a:p>
            <a:pPr>
              <a:lnSpc>
                <a:spcPct val="12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						Stored Information</a:t>
            </a:r>
          </a:p>
          <a:p>
            <a:pPr>
              <a:lnSpc>
                <a:spcPct val="12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						Value System</a:t>
            </a:r>
          </a:p>
          <a:p>
            <a:pPr>
              <a:lnSpc>
                <a:spcPct val="12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						</a:t>
            </a:r>
            <a:r>
              <a:rPr lang="en-US" sz="1800" dirty="0" err="1" smtClean="0">
                <a:solidFill>
                  <a:srgbClr val="0000FF"/>
                </a:solidFill>
              </a:rPr>
              <a:t>Judgement</a:t>
            </a:r>
            <a:endParaRPr lang="en-US" sz="1800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						Opinion</a:t>
            </a:r>
          </a:p>
          <a:p>
            <a:pPr>
              <a:lnSpc>
                <a:spcPct val="150000"/>
              </a:lnSpc>
              <a:buNone/>
            </a:pPr>
            <a:endParaRPr lang="en-US" sz="1600" dirty="0" smtClean="0"/>
          </a:p>
          <a:p>
            <a:pPr>
              <a:lnSpc>
                <a:spcPct val="150000"/>
              </a:lnSpc>
              <a:buNone/>
            </a:pPr>
            <a:endParaRPr lang="en-US" sz="1600" dirty="0" smtClean="0"/>
          </a:p>
          <a:p>
            <a:pPr>
              <a:lnSpc>
                <a:spcPct val="110000"/>
              </a:lnSpc>
              <a:buNone/>
            </a:pPr>
            <a:r>
              <a:rPr lang="en-US" sz="1600" dirty="0" smtClean="0"/>
              <a:t>						</a:t>
            </a:r>
            <a:r>
              <a:rPr lang="en-US" sz="1800" dirty="0" smtClean="0">
                <a:solidFill>
                  <a:srgbClr val="00B050"/>
                </a:solidFill>
              </a:rPr>
              <a:t>Reality</a:t>
            </a:r>
          </a:p>
          <a:p>
            <a:pPr>
              <a:lnSpc>
                <a:spcPct val="110000"/>
              </a:lnSpc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						Probability Estimation</a:t>
            </a:r>
          </a:p>
          <a:p>
            <a:pPr>
              <a:lnSpc>
                <a:spcPct val="110000"/>
              </a:lnSpc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						Decision taking</a:t>
            </a:r>
          </a:p>
          <a:p>
            <a:pPr>
              <a:lnSpc>
                <a:spcPct val="150000"/>
              </a:lnSpc>
              <a:buNone/>
            </a:pPr>
            <a:endParaRPr lang="en-US" sz="1600" dirty="0" smtClean="0"/>
          </a:p>
          <a:p>
            <a:pPr>
              <a:lnSpc>
                <a:spcPct val="150000"/>
              </a:lnSpc>
              <a:buNone/>
            </a:pPr>
            <a:endParaRPr lang="en-US" sz="1600" dirty="0" smtClean="0"/>
          </a:p>
          <a:p>
            <a:pPr>
              <a:lnSpc>
                <a:spcPct val="120000"/>
              </a:lnSpc>
              <a:buNone/>
            </a:pPr>
            <a:r>
              <a:rPr lang="en-US" sz="1600" dirty="0" smtClean="0"/>
              <a:t>						</a:t>
            </a:r>
            <a:r>
              <a:rPr lang="en-US" sz="1600" dirty="0" smtClean="0">
                <a:solidFill>
                  <a:srgbClr val="FF0000"/>
                </a:solidFill>
              </a:rPr>
              <a:t>Seat of Emotions</a:t>
            </a:r>
          </a:p>
          <a:p>
            <a:pPr>
              <a:lnSpc>
                <a:spcPct val="120000"/>
              </a:lnSpc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						Experiences</a:t>
            </a:r>
          </a:p>
          <a:p>
            <a:pPr>
              <a:lnSpc>
                <a:spcPct val="120000"/>
              </a:lnSpc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						Curiosity</a:t>
            </a:r>
          </a:p>
          <a:p>
            <a:pPr>
              <a:lnSpc>
                <a:spcPct val="120000"/>
              </a:lnSpc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						Feelings Intuition</a:t>
            </a:r>
          </a:p>
          <a:p>
            <a:pPr>
              <a:lnSpc>
                <a:spcPct val="120000"/>
              </a:lnSpc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						Creativity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18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3505200" y="1524000"/>
            <a:ext cx="1447800" cy="15240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" name="Oval 6"/>
          <p:cNvSpPr/>
          <p:nvPr/>
        </p:nvSpPr>
        <p:spPr>
          <a:xfrm>
            <a:off x="3505200" y="3048000"/>
            <a:ext cx="1447800" cy="17526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A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505200" y="4800600"/>
            <a:ext cx="1447800" cy="17526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C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4449762"/>
          </a:xfrm>
        </p:spPr>
        <p:txBody>
          <a:bodyPr>
            <a:normAutofit fontScale="90000"/>
          </a:bodyPr>
          <a:lstStyle/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b="1" dirty="0" smtClean="0">
                <a:latin typeface="ML-TTKarthika" pitchFamily="82" charset="0"/>
              </a:rPr>
              <a:t>1</a:t>
            </a:r>
            <a:r>
              <a:rPr lang="en-US" sz="5300" b="1" dirty="0" smtClean="0">
                <a:latin typeface="ML-TTKarthika" pitchFamily="82" charset="0"/>
              </a:rPr>
              <a:t>.</a:t>
            </a:r>
            <a:r>
              <a:rPr lang="en-US" sz="4000" b="1" dirty="0" smtClean="0">
                <a:latin typeface="ML-TTKarthika" pitchFamily="82" charset="0"/>
              </a:rPr>
              <a:t>  </a:t>
            </a:r>
            <a:r>
              <a:rPr lang="en-US" sz="4000" b="1" u="sng" dirty="0" smtClean="0">
                <a:latin typeface="ML-TTKarthika" pitchFamily="82" charset="0"/>
              </a:rPr>
              <a:t>hgnsb </a:t>
            </a:r>
            <a:r>
              <a:rPr lang="en-US" sz="4000" b="1" u="sng" dirty="0" err="1" smtClean="0">
                <a:latin typeface="ML-TTKarthika" pitchFamily="82" charset="0"/>
              </a:rPr>
              <a:t>Hcm</a:t>
            </a:r>
            <a:r>
              <a:rPr lang="en-US" sz="4000" b="1" u="sng" dirty="0" smtClean="0">
                <a:latin typeface="ML-TTKarthika" pitchFamily="82" charset="0"/>
              </a:rPr>
              <a:t>-</a:t>
            </a:r>
            <a:r>
              <a:rPr lang="en-US" sz="4000" b="1" u="sng" dirty="0" smtClean="0">
                <a:latin typeface="ML-TTKarthika" pitchFamily="82" charset="0"/>
              </a:rPr>
              <a:t>\- t]m-</a:t>
            </a:r>
            <a:r>
              <a:rPr lang="en-US" sz="4000" b="1" u="sng" dirty="0" err="1" smtClean="0">
                <a:latin typeface="ML-TTKarthika" pitchFamily="82" charset="0"/>
              </a:rPr>
              <a:t>Ip¶p</a:t>
            </a:r>
            <a:r>
              <a:rPr lang="en-US" sz="4000" b="1" u="sng" dirty="0" smtClean="0">
                <a:latin typeface="ML-TTKarthika" pitchFamily="82" charset="0"/>
              </a:rPr>
              <a:t>.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P-      </a:t>
            </a:r>
            <a:r>
              <a:rPr lang="en-US" sz="3100" dirty="0" smtClean="0">
                <a:latin typeface="ML-TTKarthika" pitchFamily="82" charset="0"/>
              </a:rPr>
              <a:t>B\</a:t>
            </a:r>
            <a:r>
              <a:rPr lang="en-US" sz="3100" dirty="0" err="1" smtClean="0">
                <a:latin typeface="ML-TTKarthika" pitchFamily="82" charset="0"/>
              </a:rPr>
              <a:t>sb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I­mÂ</a:t>
            </a:r>
            <a:r>
              <a:rPr lang="en-US" sz="3100" dirty="0" smtClean="0">
                <a:latin typeface="ML-TTKarthika" pitchFamily="82" charset="0"/>
              </a:rPr>
              <a:t> \Ã </a:t>
            </a:r>
            <a:r>
              <a:rPr lang="en-US" sz="3100" dirty="0" err="1" smtClean="0">
                <a:latin typeface="ML-TTKarthika" pitchFamily="82" charset="0"/>
              </a:rPr>
              <a:t>iIp</a:t>
            </a:r>
            <a:r>
              <a:rPr lang="en-US" sz="3100" dirty="0" smtClean="0">
                <a:latin typeface="ML-TTKarthika" pitchFamily="82" charset="0"/>
              </a:rPr>
              <a:t>-\-am-</a:t>
            </a:r>
            <a:r>
              <a:rPr lang="en-US" sz="3100" dirty="0" err="1" smtClean="0">
                <a:latin typeface="ML-TTKarthika" pitchFamily="82" charset="0"/>
              </a:rPr>
              <a:t>Wv</a:t>
            </a:r>
            <a:r>
              <a:rPr lang="en-US" sz="3100" dirty="0" smtClean="0">
                <a:latin typeface="ML-TTKarthika" pitchFamily="82" charset="0"/>
              </a:rPr>
              <a:t>.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A-      </a:t>
            </a:r>
            <a:r>
              <a:rPr lang="en-US" sz="3100" dirty="0" smtClean="0">
                <a:latin typeface="ML-TTKarthika" pitchFamily="82" charset="0"/>
              </a:rPr>
              <a:t>B\-</a:t>
            </a:r>
            <a:r>
              <a:rPr lang="en-US" sz="3100" dirty="0" err="1" smtClean="0">
                <a:latin typeface="ML-TTKarthika" pitchFamily="82" charset="0"/>
              </a:rPr>
              <a:t>sb</a:t>
            </a:r>
            <a:r>
              <a:rPr lang="en-US" sz="3100" dirty="0" smtClean="0">
                <a:latin typeface="ML-TTKarthika" pitchFamily="82" charset="0"/>
              </a:rPr>
              <a:t>- </a:t>
            </a:r>
            <a:r>
              <a:rPr lang="en-US" sz="3100" dirty="0" err="1" smtClean="0">
                <a:latin typeface="ML-TTKarthika" pitchFamily="82" charset="0"/>
              </a:rPr>
              <a:t>Xr-iqÀ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smtClean="0">
                <a:latin typeface="ML-TTKarthika" pitchFamily="82" charset="0"/>
              </a:rPr>
              <a:t>]qc-¯n\v </a:t>
            </a:r>
            <a:r>
              <a:rPr lang="en-US" sz="3100" dirty="0" err="1" smtClean="0">
                <a:latin typeface="ML-TTKarthika" pitchFamily="82" charset="0"/>
              </a:rPr>
              <a:t>sIm­p</a:t>
            </a:r>
            <a:r>
              <a:rPr lang="en-US" sz="3100" dirty="0" smtClean="0">
                <a:latin typeface="ML-TTKarthika" pitchFamily="82" charset="0"/>
              </a:rPr>
              <a:t>-t]m-</a:t>
            </a:r>
            <a:r>
              <a:rPr lang="en-US" sz="3100" dirty="0" err="1" smtClean="0">
                <a:latin typeface="ML-TTKarthika" pitchFamily="82" charset="0"/>
              </a:rPr>
              <a:t>Ip</a:t>
            </a:r>
            <a:r>
              <a:rPr lang="en-US" sz="3100" dirty="0" smtClean="0">
                <a:latin typeface="ML-TTKarthika" pitchFamily="82" charset="0"/>
              </a:rPr>
              <a:t>-I-</a:t>
            </a:r>
            <a:r>
              <a:rPr lang="en-US" sz="3100" dirty="0" err="1" smtClean="0">
                <a:latin typeface="ML-TTKarthika" pitchFamily="82" charset="0"/>
              </a:rPr>
              <a:t>bmWv</a:t>
            </a:r>
            <a:r>
              <a:rPr lang="en-US" sz="3100" dirty="0" smtClean="0">
                <a:latin typeface="ML-TTKarthika" pitchFamily="82" charset="0"/>
              </a:rPr>
              <a:t>.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 -    </a:t>
            </a:r>
            <a:r>
              <a:rPr lang="en-US" sz="3100" dirty="0" err="1" smtClean="0">
                <a:latin typeface="ML-TTKarthika" pitchFamily="82" charset="0"/>
              </a:rPr>
              <a:t>lmbv</a:t>
            </a:r>
            <a:r>
              <a:rPr lang="en-US" sz="3100" dirty="0" smtClean="0">
                <a:latin typeface="ML-TTKarthika" pitchFamily="82" charset="0"/>
              </a:rPr>
              <a:t> ! </a:t>
            </a:r>
            <a:r>
              <a:rPr lang="en-US" sz="3100" dirty="0" err="1" smtClean="0">
                <a:latin typeface="ML-TTKarthika" pitchFamily="82" charset="0"/>
              </a:rPr>
              <a:t>AXm</a:t>
            </a:r>
            <a:r>
              <a:rPr lang="en-US" sz="3100" dirty="0" smtClean="0">
                <a:latin typeface="ML-TTKarthika" pitchFamily="82" charset="0"/>
              </a:rPr>
              <a:t> B\ t]</a:t>
            </a:r>
            <a:r>
              <a:rPr lang="en-US" sz="3100" dirty="0" err="1" smtClean="0">
                <a:latin typeface="ML-TTKarthika" pitchFamily="82" charset="0"/>
              </a:rPr>
              <a:t>mIp</a:t>
            </a:r>
            <a:r>
              <a:rPr lang="en-US" sz="3100" dirty="0" smtClean="0">
                <a:latin typeface="ML-TTKarthika" pitchFamily="82" charset="0"/>
              </a:rPr>
              <a:t>-¶p.</a:t>
            </a:r>
            <a:r>
              <a:rPr lang="en-US" sz="2700" dirty="0" smtClean="0">
                <a:latin typeface="ML-TTKarthika" pitchFamily="82" charset="0"/>
              </a:rPr>
              <a:t/>
            </a:r>
            <a:br>
              <a:rPr lang="en-US" sz="2700" dirty="0" smtClean="0">
                <a:latin typeface="ML-TTKarthika" pitchFamily="82" charset="0"/>
              </a:rPr>
            </a:br>
            <a:r>
              <a:rPr lang="en-US" sz="2700" dirty="0" smtClean="0">
                <a:latin typeface="ML-TTKarthika" pitchFamily="82" charset="0"/>
              </a:rPr>
              <a:t> </a:t>
            </a: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444976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b="1" dirty="0" smtClean="0">
                <a:latin typeface="ML-TTKarthika" pitchFamily="82" charset="0"/>
              </a:rPr>
              <a:t>2.</a:t>
            </a:r>
            <a:r>
              <a:rPr lang="en-US" sz="5300" b="1" dirty="0" smtClean="0">
                <a:latin typeface="ML-TTKarthika" pitchFamily="82" charset="0"/>
              </a:rPr>
              <a:t> </a:t>
            </a:r>
            <a:r>
              <a:rPr lang="en-US" sz="4000" b="1" u="sng" dirty="0" err="1" smtClean="0">
                <a:latin typeface="ML-TTKarthika" pitchFamily="82" charset="0"/>
              </a:rPr>
              <a:t>hgnbnÂ</a:t>
            </a:r>
            <a:r>
              <a:rPr lang="en-US" sz="4000" b="1" u="sng" dirty="0" smtClean="0">
                <a:latin typeface="ML-TTKarthika" pitchFamily="82" charset="0"/>
              </a:rPr>
              <a:t> </a:t>
            </a:r>
            <a:r>
              <a:rPr lang="en-US" sz="4000" b="1" u="sng" dirty="0" err="1" smtClean="0">
                <a:latin typeface="ML-TTKarthika" pitchFamily="82" charset="0"/>
              </a:rPr>
              <a:t>Hcp</a:t>
            </a:r>
            <a:r>
              <a:rPr lang="en-US" sz="4000" b="1" u="sng" dirty="0" smtClean="0">
                <a:latin typeface="ML-TTKarthika" pitchFamily="82" charset="0"/>
              </a:rPr>
              <a:t> ]«n </a:t>
            </a:r>
            <a:r>
              <a:rPr lang="en-US" sz="4000" b="1" u="sng" dirty="0" err="1" smtClean="0">
                <a:latin typeface="ML-TTKarthika" pitchFamily="82" charset="0"/>
              </a:rPr>
              <a:t>N¯p</a:t>
            </a:r>
            <a:r>
              <a:rPr lang="en-US" sz="4000" b="1" u="sng" dirty="0" smtClean="0">
                <a:latin typeface="ML-TTKarthika" pitchFamily="82" charset="0"/>
              </a:rPr>
              <a:t> </a:t>
            </a:r>
            <a:r>
              <a:rPr lang="en-US" sz="4000" b="1" u="sng" dirty="0" err="1" smtClean="0">
                <a:latin typeface="ML-TTKarthika" pitchFamily="82" charset="0"/>
              </a:rPr>
              <a:t>InS¡p¶p</a:t>
            </a:r>
            <a:r>
              <a:rPr lang="en-US" sz="4000" b="1" u="sng" dirty="0" smtClean="0">
                <a:latin typeface="ML-TTKarthika" pitchFamily="82" charset="0"/>
              </a:rPr>
              <a:t>.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P-      </a:t>
            </a:r>
            <a:r>
              <a:rPr lang="en-US" sz="3100" dirty="0" err="1" smtClean="0">
                <a:latin typeface="ML-TTKarthika" pitchFamily="82" charset="0"/>
              </a:rPr>
              <a:t>Ct¸m-gs</a:t>
            </a:r>
            <a:r>
              <a:rPr lang="en-US" sz="3100" dirty="0" smtClean="0">
                <a:latin typeface="ML-TTKarthika" pitchFamily="82" charset="0"/>
              </a:rPr>
              <a:t>¯ </a:t>
            </a:r>
            <a:r>
              <a:rPr lang="en-US" sz="3100" dirty="0" err="1" smtClean="0">
                <a:latin typeface="ML-TTKarthika" pitchFamily="82" charset="0"/>
              </a:rPr>
              <a:t>ss</a:t>
            </a:r>
            <a:r>
              <a:rPr lang="en-US" sz="3100" dirty="0" smtClean="0">
                <a:latin typeface="ML-TTKarthika" pitchFamily="82" charset="0"/>
              </a:rPr>
              <a:t>{</a:t>
            </a:r>
            <a:r>
              <a:rPr lang="en-US" sz="3100" dirty="0" err="1" smtClean="0">
                <a:latin typeface="ML-TTKarthika" pitchFamily="82" charset="0"/>
              </a:rPr>
              <a:t>UhÀamÀ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Hcp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t_m</a:t>
            </a:r>
            <a:r>
              <a:rPr lang="en-US" sz="3100" dirty="0" smtClean="0">
                <a:latin typeface="ML-TTKarthika" pitchFamily="82" charset="0"/>
              </a:rPr>
              <a:t>[-an-</a:t>
            </a:r>
            <a:r>
              <a:rPr lang="en-US" sz="3100" dirty="0" err="1" smtClean="0">
                <a:latin typeface="ML-TTKarthika" pitchFamily="82" charset="0"/>
              </a:rPr>
              <a:t>Ãm</a:t>
            </a:r>
            <a:r>
              <a:rPr lang="en-US" sz="3100" dirty="0" smtClean="0">
                <a:latin typeface="ML-TTKarthika" pitchFamily="82" charset="0"/>
              </a:rPr>
              <a:t>-¯-h-</a:t>
            </a:r>
            <a:r>
              <a:rPr lang="en-US" sz="3100" dirty="0" err="1" smtClean="0">
                <a:latin typeface="ML-TTKarthika" pitchFamily="82" charset="0"/>
              </a:rPr>
              <a:t>cmWv</a:t>
            </a:r>
            <a:r>
              <a:rPr lang="en-US" sz="3100" dirty="0" smtClean="0">
                <a:latin typeface="ML-TTKarthika" pitchFamily="82" charset="0"/>
              </a:rPr>
              <a:t>.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 -    </a:t>
            </a:r>
            <a:r>
              <a:rPr lang="en-US" sz="3100" dirty="0" err="1" smtClean="0">
                <a:latin typeface="ML-TTKarthika" pitchFamily="82" charset="0"/>
              </a:rPr>
              <a:t>At¿m</a:t>
            </a:r>
            <a:r>
              <a:rPr lang="en-US" sz="3100" dirty="0" smtClean="0">
                <a:latin typeface="ML-TTKarthika" pitchFamily="82" charset="0"/>
              </a:rPr>
              <a:t> ]</a:t>
            </a:r>
            <a:r>
              <a:rPr lang="en-US" sz="3100" dirty="0" err="1" smtClean="0">
                <a:latin typeface="ML-TTKarthika" pitchFamily="82" charset="0"/>
              </a:rPr>
              <a:t>mhw</a:t>
            </a:r>
            <a:r>
              <a:rPr lang="en-US" sz="3100" dirty="0" smtClean="0">
                <a:latin typeface="ML-TTKarthika" pitchFamily="82" charset="0"/>
              </a:rPr>
              <a:t> ]«n.</a:t>
            </a:r>
            <a:r>
              <a:rPr lang="en-US" sz="2700" dirty="0" smtClean="0">
                <a:latin typeface="ML-TTKarthika" pitchFamily="82" charset="0"/>
              </a:rPr>
              <a:t/>
            </a:r>
            <a:br>
              <a:rPr lang="en-US" sz="2700" dirty="0" smtClean="0">
                <a:latin typeface="ML-TTKarthika" pitchFamily="82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A-      </a:t>
            </a:r>
            <a:r>
              <a:rPr lang="en-US" sz="2700" dirty="0" err="1" smtClean="0">
                <a:latin typeface="ML-TTKarthika" pitchFamily="82" charset="0"/>
              </a:rPr>
              <a:t>I­n«v</a:t>
            </a:r>
            <a:r>
              <a:rPr lang="en-US" sz="2700" dirty="0" smtClean="0">
                <a:latin typeface="ML-TTKarthika" pitchFamily="82" charset="0"/>
              </a:rPr>
              <a:t> DS-a-Ø-</a:t>
            </a:r>
            <a:r>
              <a:rPr lang="en-US" sz="2700" dirty="0" err="1" smtClean="0">
                <a:latin typeface="ML-TTKarthika" pitchFamily="82" charset="0"/>
              </a:rPr>
              <a:t>cn</a:t>
            </a:r>
            <a:r>
              <a:rPr lang="en-US" sz="2700" dirty="0" smtClean="0">
                <a:latin typeface="ML-TTKarthika" pitchFamily="82" charset="0"/>
              </a:rPr>
              <a:t>-</a:t>
            </a:r>
            <a:r>
              <a:rPr lang="en-US" sz="2700" dirty="0" err="1" smtClean="0">
                <a:latin typeface="ML-TTKarthika" pitchFamily="82" charset="0"/>
              </a:rPr>
              <a:t>Ãm</a:t>
            </a:r>
            <a:r>
              <a:rPr lang="en-US" sz="2700" dirty="0" smtClean="0">
                <a:latin typeface="ML-TTKarthika" pitchFamily="82" charset="0"/>
              </a:rPr>
              <a:t>¯ ]«n-</a:t>
            </a:r>
            <a:r>
              <a:rPr lang="en-US" sz="2700" dirty="0" err="1" smtClean="0">
                <a:latin typeface="ML-TTKarthika" pitchFamily="82" charset="0"/>
              </a:rPr>
              <a:t>bm</a:t>
            </a:r>
            <a:r>
              <a:rPr lang="en-US" sz="2700" dirty="0" smtClean="0">
                <a:latin typeface="ML-TTKarthika" pitchFamily="82" charset="0"/>
              </a:rPr>
              <a:t>-</a:t>
            </a:r>
            <a:r>
              <a:rPr lang="en-US" sz="2700" dirty="0" err="1" smtClean="0">
                <a:latin typeface="ML-TTKarthika" pitchFamily="82" charset="0"/>
              </a:rPr>
              <a:t>sW¶p</a:t>
            </a:r>
            <a:r>
              <a:rPr lang="en-US" sz="2700" dirty="0" smtClean="0">
                <a:latin typeface="ML-TTKarthika" pitchFamily="82" charset="0"/>
              </a:rPr>
              <a:t> </a:t>
            </a:r>
            <a:r>
              <a:rPr lang="en-US" sz="2700" dirty="0" err="1" smtClean="0">
                <a:latin typeface="ML-TTKarthika" pitchFamily="82" charset="0"/>
              </a:rPr>
              <a:t>tXm¶p</a:t>
            </a:r>
            <a:r>
              <a:rPr lang="en-US" sz="2700" dirty="0" smtClean="0">
                <a:latin typeface="ML-TTKarthika" pitchFamily="82" charset="0"/>
              </a:rPr>
              <a:t>-¶p. </a:t>
            </a: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444976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3600" b="1" dirty="0" smtClean="0">
                <a:latin typeface="ML-TTKarthika" pitchFamily="82" charset="0"/>
              </a:rPr>
              <a:t>3</a:t>
            </a:r>
            <a:r>
              <a:rPr lang="en-US" sz="7300" b="1" dirty="0" smtClean="0">
                <a:latin typeface="ML-TTKarthika" pitchFamily="82" charset="0"/>
              </a:rPr>
              <a:t>.</a:t>
            </a:r>
            <a:r>
              <a:rPr lang="en-US" sz="4000" b="1" dirty="0" smtClean="0">
                <a:latin typeface="ML-TTKarthika" pitchFamily="82" charset="0"/>
              </a:rPr>
              <a:t> </a:t>
            </a:r>
            <a:r>
              <a:rPr lang="en-US" sz="3600" b="1" u="sng" dirty="0" smtClean="0">
                <a:latin typeface="ML-TTKarthika" pitchFamily="82" charset="0"/>
              </a:rPr>
              <a:t>`£</a:t>
            </a:r>
            <a:r>
              <a:rPr lang="en-US" sz="3600" b="1" u="sng" dirty="0" err="1" smtClean="0">
                <a:latin typeface="ML-TTKarthika" pitchFamily="82" charset="0"/>
              </a:rPr>
              <a:t>Ww</a:t>
            </a:r>
            <a:r>
              <a:rPr lang="en-US" sz="3600" b="1" u="sng" dirty="0" smtClean="0">
                <a:latin typeface="ML-TTKarthika" pitchFamily="82" charset="0"/>
              </a:rPr>
              <a:t> ka-</a:t>
            </a:r>
            <a:r>
              <a:rPr lang="en-US" sz="3600" b="1" u="sng" dirty="0" err="1" smtClean="0">
                <a:latin typeface="ML-TTKarthika" pitchFamily="82" charset="0"/>
              </a:rPr>
              <a:t>b¯p</a:t>
            </a:r>
            <a:r>
              <a:rPr lang="en-US" sz="3600" b="1" u="sng" dirty="0" smtClean="0">
                <a:latin typeface="ML-TTKarthika" pitchFamily="82" charset="0"/>
              </a:rPr>
              <a:t> </a:t>
            </a:r>
            <a:r>
              <a:rPr lang="en-US" sz="3600" b="1" u="sng" dirty="0" err="1" smtClean="0">
                <a:latin typeface="ML-TTKarthika" pitchFamily="82" charset="0"/>
              </a:rPr>
              <a:t>X¿m</a:t>
            </a:r>
            <a:r>
              <a:rPr lang="en-US" sz="3600" b="1" u="sng" dirty="0" smtClean="0">
                <a:latin typeface="ML-TTKarthika" pitchFamily="82" charset="0"/>
              </a:rPr>
              <a:t>-dm-¡m¯ `</a:t>
            </a:r>
            <a:r>
              <a:rPr lang="en-US" sz="3600" b="1" u="sng" dirty="0" err="1" smtClean="0">
                <a:latin typeface="ML-TTKarthika" pitchFamily="82" charset="0"/>
              </a:rPr>
              <a:t>mcy-tbmSv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3100" dirty="0" smtClean="0">
                <a:latin typeface="ML-TTKarthika" pitchFamily="82" charset="0"/>
              </a:rPr>
              <a:t>\o </a:t>
            </a:r>
            <a:r>
              <a:rPr lang="en-US" sz="3100" dirty="0" err="1" smtClean="0">
                <a:latin typeface="ML-TTKarthika" pitchFamily="82" charset="0"/>
              </a:rPr>
              <a:t>CXp-hsc</a:t>
            </a:r>
            <a:r>
              <a:rPr lang="en-US" sz="3100" dirty="0" smtClean="0">
                <a:latin typeface="ML-TTKarthika" pitchFamily="82" charset="0"/>
              </a:rPr>
              <a:t> Fs´-Sp-¡p-I-</a:t>
            </a:r>
            <a:r>
              <a:rPr lang="en-US" sz="3100" dirty="0" err="1" smtClean="0">
                <a:latin typeface="ML-TTKarthika" pitchFamily="82" charset="0"/>
              </a:rPr>
              <a:t>bm</a:t>
            </a:r>
            <a:r>
              <a:rPr lang="en-US" sz="3100" dirty="0" smtClean="0">
                <a:latin typeface="ML-TTKarthika" pitchFamily="82" charset="0"/>
              </a:rPr>
              <a:t>-</a:t>
            </a:r>
            <a:r>
              <a:rPr lang="en-US" sz="3100" dirty="0" err="1" smtClean="0">
                <a:latin typeface="ML-TTKarthika" pitchFamily="82" charset="0"/>
              </a:rPr>
              <a:t>bn</a:t>
            </a:r>
            <a:r>
              <a:rPr lang="en-US" sz="3100" dirty="0" smtClean="0">
                <a:latin typeface="ML-TTKarthika" pitchFamily="82" charset="0"/>
              </a:rPr>
              <a:t>-cp-¶p.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3100" dirty="0" smtClean="0">
                <a:latin typeface="ML-TTKarthika" pitchFamily="82" charset="0"/>
              </a:rPr>
              <a:t>F\</a:t>
            </a:r>
            <a:r>
              <a:rPr lang="en-US" sz="3100" dirty="0" err="1" smtClean="0">
                <a:latin typeface="ML-TTKarthika" pitchFamily="82" charset="0"/>
              </a:rPr>
              <a:t>n¡v</a:t>
            </a:r>
            <a:r>
              <a:rPr lang="en-US" sz="3100" dirty="0" smtClean="0">
                <a:latin typeface="ML-TTKarthika" pitchFamily="82" charset="0"/>
              </a:rPr>
              <a:t> \</a:t>
            </a:r>
            <a:r>
              <a:rPr lang="en-US" sz="3100" dirty="0" err="1" smtClean="0">
                <a:latin typeface="ML-TTKarthika" pitchFamily="82" charset="0"/>
              </a:rPr>
              <a:t>nsâ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DuWv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th</a:t>
            </a:r>
            <a:r>
              <a:rPr lang="en-US" sz="3100" dirty="0" smtClean="0">
                <a:latin typeface="ML-TTKarthika" pitchFamily="82" charset="0"/>
              </a:rPr>
              <a:t>­. 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100" dirty="0" err="1" smtClean="0">
                <a:latin typeface="ML-TTKarthika" pitchFamily="82" charset="0"/>
              </a:rPr>
              <a:t>DuWv</a:t>
            </a:r>
            <a:r>
              <a:rPr lang="en-US" sz="3100" dirty="0" smtClean="0">
                <a:latin typeface="ML-TTKarthika" pitchFamily="82" charset="0"/>
              </a:rPr>
              <a:t> Ct¸mÄ sdUn-bmIpw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2700" dirty="0" smtClean="0">
                <a:latin typeface="ML-TTKarthika" pitchFamily="82" charset="0"/>
              </a:rPr>
              <a:t/>
            </a:r>
            <a:br>
              <a:rPr lang="en-US" sz="2700" dirty="0" smtClean="0">
                <a:latin typeface="ML-TTKarthika" pitchFamily="82" charset="0"/>
              </a:rPr>
            </a:br>
            <a:r>
              <a:rPr lang="en-US" sz="2700" dirty="0" smtClean="0">
                <a:latin typeface="ML-TTKarthika" pitchFamily="82" charset="0"/>
              </a:rPr>
              <a:t> </a:t>
            </a: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444976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3600" b="1" dirty="0" smtClean="0">
                <a:latin typeface="ML-TTKarthika" pitchFamily="82" charset="0"/>
              </a:rPr>
              <a:t>3</a:t>
            </a:r>
            <a:r>
              <a:rPr lang="en-US" sz="7300" b="1" dirty="0" smtClean="0">
                <a:latin typeface="ML-TTKarthika" pitchFamily="82" charset="0"/>
              </a:rPr>
              <a:t>.</a:t>
            </a:r>
            <a:r>
              <a:rPr lang="en-US" sz="4000" b="1" dirty="0" smtClean="0">
                <a:latin typeface="ML-TTKarthika" pitchFamily="82" charset="0"/>
              </a:rPr>
              <a:t> </a:t>
            </a:r>
            <a:r>
              <a:rPr lang="en-US" sz="3600" b="1" u="sng" dirty="0" smtClean="0">
                <a:latin typeface="ML-TTKarthika" pitchFamily="82" charset="0"/>
              </a:rPr>
              <a:t>`£</a:t>
            </a:r>
            <a:r>
              <a:rPr lang="en-US" sz="3600" b="1" u="sng" dirty="0" err="1" smtClean="0">
                <a:latin typeface="ML-TTKarthika" pitchFamily="82" charset="0"/>
              </a:rPr>
              <a:t>Ww</a:t>
            </a:r>
            <a:r>
              <a:rPr lang="en-US" sz="3600" b="1" u="sng" dirty="0" smtClean="0">
                <a:latin typeface="ML-TTKarthika" pitchFamily="82" charset="0"/>
              </a:rPr>
              <a:t> ka-</a:t>
            </a:r>
            <a:r>
              <a:rPr lang="en-US" sz="3600" b="1" u="sng" dirty="0" err="1" smtClean="0">
                <a:latin typeface="ML-TTKarthika" pitchFamily="82" charset="0"/>
              </a:rPr>
              <a:t>b¯p</a:t>
            </a:r>
            <a:r>
              <a:rPr lang="en-US" sz="3600" b="1" u="sng" dirty="0" smtClean="0">
                <a:latin typeface="ML-TTKarthika" pitchFamily="82" charset="0"/>
              </a:rPr>
              <a:t> </a:t>
            </a:r>
            <a:r>
              <a:rPr lang="en-US" sz="3600" b="1" u="sng" dirty="0" err="1" smtClean="0">
                <a:latin typeface="ML-TTKarthika" pitchFamily="82" charset="0"/>
              </a:rPr>
              <a:t>X¿m</a:t>
            </a:r>
            <a:r>
              <a:rPr lang="en-US" sz="3600" b="1" u="sng" dirty="0" smtClean="0">
                <a:latin typeface="ML-TTKarthika" pitchFamily="82" charset="0"/>
              </a:rPr>
              <a:t>-dm-¡m¯ `</a:t>
            </a:r>
            <a:r>
              <a:rPr lang="en-US" sz="3600" b="1" u="sng" dirty="0" err="1" smtClean="0">
                <a:latin typeface="ML-TTKarthika" pitchFamily="82" charset="0"/>
              </a:rPr>
              <a:t>mcy-tbmSv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P-       </a:t>
            </a:r>
            <a:r>
              <a:rPr lang="en-US" sz="3100" dirty="0" smtClean="0">
                <a:latin typeface="ML-TTKarthika" pitchFamily="82" charset="0"/>
              </a:rPr>
              <a:t>\o </a:t>
            </a:r>
            <a:r>
              <a:rPr lang="en-US" sz="3100" dirty="0" err="1" smtClean="0">
                <a:latin typeface="ML-TTKarthika" pitchFamily="82" charset="0"/>
              </a:rPr>
              <a:t>CXp-hsc</a:t>
            </a:r>
            <a:r>
              <a:rPr lang="en-US" sz="3100" dirty="0" smtClean="0">
                <a:latin typeface="ML-TTKarthika" pitchFamily="82" charset="0"/>
              </a:rPr>
              <a:t> Fs´-Sp-¡p-I-</a:t>
            </a:r>
            <a:r>
              <a:rPr lang="en-US" sz="3100" dirty="0" err="1" smtClean="0">
                <a:latin typeface="ML-TTKarthika" pitchFamily="82" charset="0"/>
              </a:rPr>
              <a:t>bm</a:t>
            </a:r>
            <a:r>
              <a:rPr lang="en-US" sz="3100" dirty="0" smtClean="0">
                <a:latin typeface="ML-TTKarthika" pitchFamily="82" charset="0"/>
              </a:rPr>
              <a:t>-</a:t>
            </a:r>
            <a:r>
              <a:rPr lang="en-US" sz="3100" dirty="0" err="1" smtClean="0">
                <a:latin typeface="ML-TTKarthika" pitchFamily="82" charset="0"/>
              </a:rPr>
              <a:t>bn</a:t>
            </a:r>
            <a:r>
              <a:rPr lang="en-US" sz="3100" dirty="0" smtClean="0">
                <a:latin typeface="ML-TTKarthika" pitchFamily="82" charset="0"/>
              </a:rPr>
              <a:t>-cp-¶p.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A-      </a:t>
            </a:r>
            <a:r>
              <a:rPr lang="en-US" sz="3100" dirty="0" err="1" smtClean="0">
                <a:latin typeface="ML-TTKarthika" pitchFamily="82" charset="0"/>
              </a:rPr>
              <a:t>DuWv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Ct¸mÄ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sdUn-bmIpw</a:t>
            </a:r>
            <a:r>
              <a:rPr lang="en-US" sz="3100" dirty="0" smtClean="0">
                <a:latin typeface="ML-TTKarthika" pitchFamily="82" charset="0"/>
              </a:rPr>
              <a:t> 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C -    </a:t>
            </a:r>
            <a:r>
              <a:rPr lang="en-US" sz="3100" dirty="0" smtClean="0">
                <a:latin typeface="ML-TTKarthika" pitchFamily="82" charset="0"/>
              </a:rPr>
              <a:t>F\</a:t>
            </a:r>
            <a:r>
              <a:rPr lang="en-US" sz="3100" dirty="0" err="1" smtClean="0">
                <a:latin typeface="ML-TTKarthika" pitchFamily="82" charset="0"/>
              </a:rPr>
              <a:t>n¡v</a:t>
            </a:r>
            <a:r>
              <a:rPr lang="en-US" sz="3100" dirty="0" smtClean="0">
                <a:latin typeface="ML-TTKarthika" pitchFamily="82" charset="0"/>
              </a:rPr>
              <a:t> \</a:t>
            </a:r>
            <a:r>
              <a:rPr lang="en-US" sz="3100" dirty="0" err="1" smtClean="0">
                <a:latin typeface="ML-TTKarthika" pitchFamily="82" charset="0"/>
              </a:rPr>
              <a:t>nsâ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DuWv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th</a:t>
            </a:r>
            <a:r>
              <a:rPr lang="en-US" sz="3100" dirty="0" smtClean="0">
                <a:latin typeface="ML-TTKarthika" pitchFamily="82" charset="0"/>
              </a:rPr>
              <a:t>­. 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2700" dirty="0" smtClean="0">
                <a:latin typeface="ML-TTKarthika" pitchFamily="82" charset="0"/>
              </a:rPr>
              <a:t/>
            </a:r>
            <a:br>
              <a:rPr lang="en-US" sz="2700" dirty="0" smtClean="0">
                <a:latin typeface="ML-TTKarthika" pitchFamily="82" charset="0"/>
              </a:rPr>
            </a:br>
            <a:r>
              <a:rPr lang="en-US" sz="2700" dirty="0" smtClean="0">
                <a:latin typeface="ML-TTKarthika" pitchFamily="82" charset="0"/>
              </a:rPr>
              <a:t> </a:t>
            </a: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444976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>	</a:t>
            </a:r>
            <a:r>
              <a:rPr lang="en-US" sz="4000" b="1" dirty="0" smtClean="0">
                <a:latin typeface="ML-TTKarthika" pitchFamily="82" charset="0"/>
              </a:rPr>
              <a:t>4</a:t>
            </a:r>
            <a:r>
              <a:rPr lang="en-US" sz="4900" b="1" dirty="0" smtClean="0">
                <a:latin typeface="ML-TTKarthika" pitchFamily="82" charset="0"/>
              </a:rPr>
              <a:t>. </a:t>
            </a:r>
            <a:r>
              <a:rPr lang="en-US" sz="4000" b="1" u="sng" dirty="0" err="1" smtClean="0">
                <a:latin typeface="ML-TTKarthika" pitchFamily="82" charset="0"/>
              </a:rPr>
              <a:t>Ip«n</a:t>
            </a:r>
            <a:r>
              <a:rPr lang="en-US" sz="4000" b="1" u="sng" dirty="0" smtClean="0">
                <a:latin typeface="ML-TTKarthika" pitchFamily="82" charset="0"/>
              </a:rPr>
              <a:t> </a:t>
            </a:r>
            <a:r>
              <a:rPr lang="en-US" sz="4000" b="1" u="sng" dirty="0" err="1" smtClean="0">
                <a:latin typeface="ML-TTKarthika" pitchFamily="82" charset="0"/>
              </a:rPr>
              <a:t>Ic-bp</a:t>
            </a:r>
            <a:r>
              <a:rPr lang="en-US" sz="4000" b="1" u="sng" dirty="0" smtClean="0">
                <a:latin typeface="ML-TTKarthika" pitchFamily="82" charset="0"/>
              </a:rPr>
              <a:t>-¶p.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3100" dirty="0" err="1" smtClean="0">
                <a:latin typeface="ML-TTKarthika" pitchFamily="82" charset="0"/>
              </a:rPr>
              <a:t>Ip«n-sb-´n</a:t>
            </a:r>
            <a:r>
              <a:rPr lang="en-US" sz="3100" dirty="0" smtClean="0">
                <a:latin typeface="ML-TTKarthika" pitchFamily="82" charset="0"/>
              </a:rPr>
              <a:t>\m </a:t>
            </a:r>
            <a:r>
              <a:rPr lang="en-US" sz="3100" dirty="0" err="1" smtClean="0">
                <a:latin typeface="ML-TTKarthika" pitchFamily="82" charset="0"/>
              </a:rPr>
              <a:t>Ic-bpt</a:t>
            </a:r>
            <a:r>
              <a:rPr lang="en-US" sz="3100" dirty="0" smtClean="0">
                <a:latin typeface="ML-TTKarthika" pitchFamily="82" charset="0"/>
              </a:rPr>
              <a:t>¶ 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ML-TTKarthika" pitchFamily="82" charset="0"/>
              </a:rPr>
              <a:t>	 </a:t>
            </a:r>
            <a:r>
              <a:rPr lang="en-US" sz="3100" dirty="0" err="1" smtClean="0">
                <a:latin typeface="ML-TTKarthika" pitchFamily="82" charset="0"/>
              </a:rPr>
              <a:t>AXn</a:t>
            </a:r>
            <a:r>
              <a:rPr lang="en-US" sz="3100" dirty="0" smtClean="0">
                <a:latin typeface="ML-TTKarthika" pitchFamily="82" charset="0"/>
              </a:rPr>
              <a:t>\v </a:t>
            </a:r>
            <a:r>
              <a:rPr lang="en-US" sz="3100" dirty="0" err="1" smtClean="0">
                <a:latin typeface="ML-TTKarthika" pitchFamily="82" charset="0"/>
              </a:rPr>
              <a:t>Ic-bmt</a:t>
            </a:r>
            <a:r>
              <a:rPr lang="en-US" sz="3100" dirty="0" smtClean="0">
                <a:latin typeface="ML-TTKarthika" pitchFamily="82" charset="0"/>
              </a:rPr>
              <a:t>\ t\c-</a:t>
            </a:r>
            <a:r>
              <a:rPr lang="en-US" sz="3100" dirty="0" err="1" smtClean="0">
                <a:latin typeface="ML-TTKarthika" pitchFamily="82" charset="0"/>
              </a:rPr>
              <a:t>apÅq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	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CXn</a:t>
            </a:r>
            <a:r>
              <a:rPr lang="en-US" sz="3100" dirty="0" smtClean="0">
                <a:latin typeface="ML-TTKarthika" pitchFamily="82" charset="0"/>
              </a:rPr>
              <a:t>-s\-</a:t>
            </a:r>
            <a:r>
              <a:rPr lang="en-US" sz="3100" dirty="0" err="1" smtClean="0">
                <a:latin typeface="ML-TTKarthika" pitchFamily="82" charset="0"/>
              </a:rPr>
              <a:t>s¡m­p</a:t>
            </a:r>
            <a:r>
              <a:rPr lang="en-US" sz="3100" dirty="0" smtClean="0">
                <a:latin typeface="ML-TTKarthika" pitchFamily="82" charset="0"/>
              </a:rPr>
              <a:t> Rm³ </a:t>
            </a:r>
            <a:r>
              <a:rPr lang="en-US" sz="3100" dirty="0" err="1" smtClean="0">
                <a:latin typeface="ML-TTKarthika" pitchFamily="82" charset="0"/>
              </a:rPr>
              <a:t>aSp</a:t>
            </a:r>
            <a:r>
              <a:rPr lang="en-US" sz="3100" dirty="0" smtClean="0">
                <a:latin typeface="ML-TTKarthika" pitchFamily="82" charset="0"/>
              </a:rPr>
              <a:t>-¯p.</a:t>
            </a:r>
            <a:r>
              <a:rPr lang="en-US" sz="2700" dirty="0" smtClean="0">
                <a:latin typeface="ML-TTKarthika" pitchFamily="82" charset="0"/>
              </a:rPr>
              <a:t> </a:t>
            </a: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444976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4000" b="1" dirty="0" smtClean="0">
                <a:latin typeface="ML-TTKarthika" pitchFamily="82" charset="0"/>
              </a:rPr>
              <a:t>4</a:t>
            </a:r>
            <a:r>
              <a:rPr lang="en-US" sz="4900" b="1" dirty="0" smtClean="0">
                <a:latin typeface="ML-TTKarthika" pitchFamily="82" charset="0"/>
              </a:rPr>
              <a:t>. </a:t>
            </a:r>
            <a:r>
              <a:rPr lang="en-US" sz="4000" b="1" u="sng" dirty="0" err="1" smtClean="0">
                <a:latin typeface="ML-TTKarthika" pitchFamily="82" charset="0"/>
              </a:rPr>
              <a:t>Ip«n</a:t>
            </a:r>
            <a:r>
              <a:rPr lang="en-US" sz="4000" b="1" u="sng" dirty="0" smtClean="0">
                <a:latin typeface="ML-TTKarthika" pitchFamily="82" charset="0"/>
              </a:rPr>
              <a:t> </a:t>
            </a:r>
            <a:r>
              <a:rPr lang="en-US" sz="4000" b="1" u="sng" dirty="0" err="1" smtClean="0">
                <a:latin typeface="ML-TTKarthika" pitchFamily="82" charset="0"/>
              </a:rPr>
              <a:t>Ic</a:t>
            </a:r>
            <a:r>
              <a:rPr lang="en-US" sz="4000" b="1" u="sng" dirty="0" smtClean="0">
                <a:latin typeface="ML-TTKarthika" pitchFamily="82" charset="0"/>
              </a:rPr>
              <a:t>-</a:t>
            </a:r>
            <a:r>
              <a:rPr lang="en-US" sz="4000" b="1" u="sng" dirty="0" err="1" smtClean="0">
                <a:latin typeface="ML-TTKarthika" pitchFamily="82" charset="0"/>
              </a:rPr>
              <a:t>bp</a:t>
            </a:r>
            <a:r>
              <a:rPr lang="en-US" sz="4000" b="1" u="sng" dirty="0" smtClean="0">
                <a:latin typeface="ML-TTKarthika" pitchFamily="82" charset="0"/>
              </a:rPr>
              <a:t>-¶p.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P-      </a:t>
            </a:r>
            <a:r>
              <a:rPr lang="en-US" sz="3100" dirty="0" err="1" smtClean="0">
                <a:latin typeface="ML-TTKarthika" pitchFamily="82" charset="0"/>
              </a:rPr>
              <a:t>AXn</a:t>
            </a:r>
            <a:r>
              <a:rPr lang="en-US" sz="3100" dirty="0" smtClean="0">
                <a:latin typeface="ML-TTKarthika" pitchFamily="82" charset="0"/>
              </a:rPr>
              <a:t>\v </a:t>
            </a:r>
            <a:r>
              <a:rPr lang="en-US" sz="3100" dirty="0" err="1" smtClean="0">
                <a:latin typeface="ML-TTKarthika" pitchFamily="82" charset="0"/>
              </a:rPr>
              <a:t>Ic-bmt</a:t>
            </a:r>
            <a:r>
              <a:rPr lang="en-US" sz="3100" dirty="0" smtClean="0">
                <a:latin typeface="ML-TTKarthika" pitchFamily="82" charset="0"/>
              </a:rPr>
              <a:t>\ t\c-</a:t>
            </a:r>
            <a:r>
              <a:rPr lang="en-US" sz="3100" dirty="0" err="1" smtClean="0">
                <a:latin typeface="ML-TTKarthika" pitchFamily="82" charset="0"/>
              </a:rPr>
              <a:t>apÅq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A-     </a:t>
            </a:r>
            <a:r>
              <a:rPr lang="en-US" sz="3100" dirty="0" err="1" smtClean="0">
                <a:latin typeface="ML-TTKarthika" pitchFamily="82" charset="0"/>
              </a:rPr>
              <a:t>Ip«n-sb-´n</a:t>
            </a:r>
            <a:r>
              <a:rPr lang="en-US" sz="3100" dirty="0" smtClean="0">
                <a:latin typeface="ML-TTKarthika" pitchFamily="82" charset="0"/>
              </a:rPr>
              <a:t>\m </a:t>
            </a:r>
            <a:r>
              <a:rPr lang="en-US" sz="3100" dirty="0" err="1" smtClean="0">
                <a:latin typeface="ML-TTKarthika" pitchFamily="82" charset="0"/>
              </a:rPr>
              <a:t>Ic-bpt</a:t>
            </a:r>
            <a:r>
              <a:rPr lang="en-US" sz="3100" dirty="0" smtClean="0">
                <a:latin typeface="ML-TTKarthika" pitchFamily="82" charset="0"/>
              </a:rPr>
              <a:t>¶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 -    </a:t>
            </a:r>
            <a:r>
              <a:rPr lang="en-US" sz="3100" dirty="0" err="1" smtClean="0">
                <a:latin typeface="ML-TTKarthika" pitchFamily="82" charset="0"/>
              </a:rPr>
              <a:t>CXn</a:t>
            </a:r>
            <a:r>
              <a:rPr lang="en-US" sz="3100" dirty="0" smtClean="0">
                <a:latin typeface="ML-TTKarthika" pitchFamily="82" charset="0"/>
              </a:rPr>
              <a:t>-s\-</a:t>
            </a:r>
            <a:r>
              <a:rPr lang="en-US" sz="3100" dirty="0" err="1" smtClean="0">
                <a:latin typeface="ML-TTKarthika" pitchFamily="82" charset="0"/>
              </a:rPr>
              <a:t>s¡m­p</a:t>
            </a:r>
            <a:r>
              <a:rPr lang="en-US" sz="3100" dirty="0" smtClean="0">
                <a:latin typeface="ML-TTKarthika" pitchFamily="82" charset="0"/>
              </a:rPr>
              <a:t> Rm³ </a:t>
            </a:r>
            <a:r>
              <a:rPr lang="en-US" sz="3100" dirty="0" err="1" smtClean="0">
                <a:latin typeface="ML-TTKarthika" pitchFamily="82" charset="0"/>
              </a:rPr>
              <a:t>aSp</a:t>
            </a:r>
            <a:r>
              <a:rPr lang="en-US" sz="3100" dirty="0" smtClean="0">
                <a:latin typeface="ML-TTKarthika" pitchFamily="82" charset="0"/>
              </a:rPr>
              <a:t>-¯p.</a:t>
            </a:r>
            <a:r>
              <a:rPr lang="en-US" sz="2700" dirty="0" smtClean="0">
                <a:latin typeface="ML-TTKarthika" pitchFamily="82" charset="0"/>
              </a:rPr>
              <a:t> </a:t>
            </a: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444976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4000" b="1" dirty="0" smtClean="0">
                <a:latin typeface="ML-TTKarthika" pitchFamily="82" charset="0"/>
              </a:rPr>
              <a:t>5</a:t>
            </a:r>
            <a:r>
              <a:rPr lang="en-US" sz="4900" b="1" dirty="0" smtClean="0">
                <a:latin typeface="ML-TTKarthika" pitchFamily="82" charset="0"/>
              </a:rPr>
              <a:t>. </a:t>
            </a:r>
            <a:r>
              <a:rPr lang="en-US" sz="4000" b="1" u="sng" dirty="0" err="1" smtClean="0">
                <a:latin typeface="ML-TTKarthika" pitchFamily="82" charset="0"/>
              </a:rPr>
              <a:t>Ubdn</a:t>
            </a:r>
            <a:r>
              <a:rPr lang="en-US" sz="4000" b="1" u="sng" dirty="0" smtClean="0">
                <a:latin typeface="ML-TTKarthika" pitchFamily="82" charset="0"/>
              </a:rPr>
              <a:t> </a:t>
            </a:r>
            <a:r>
              <a:rPr lang="en-US" sz="4000" b="1" u="sng" dirty="0" err="1" smtClean="0">
                <a:latin typeface="ML-TTKarthika" pitchFamily="82" charset="0"/>
              </a:rPr>
              <a:t>ImWp</a:t>
            </a:r>
            <a:r>
              <a:rPr lang="en-US" sz="4000" b="1" u="sng" dirty="0" smtClean="0">
                <a:latin typeface="ML-TTKarthika" pitchFamily="82" charset="0"/>
              </a:rPr>
              <a:t>-¶</a:t>
            </a:r>
            <a:r>
              <a:rPr lang="en-US" sz="4000" b="1" u="sng" dirty="0" err="1" smtClean="0">
                <a:latin typeface="ML-TTKarthika" pitchFamily="82" charset="0"/>
              </a:rPr>
              <a:t>nÃ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100" dirty="0" err="1" smtClean="0">
                <a:latin typeface="ML-TTKarthika" pitchFamily="82" charset="0"/>
              </a:rPr>
              <a:t>Fsâ</a:t>
            </a:r>
            <a:r>
              <a:rPr lang="en-US" sz="3100" dirty="0" smtClean="0">
                <a:latin typeface="ML-TTKarthika" pitchFamily="82" charset="0"/>
              </a:rPr>
              <a:t> `K-</a:t>
            </a:r>
            <a:r>
              <a:rPr lang="en-US" sz="3100" dirty="0" err="1" smtClean="0">
                <a:latin typeface="ML-TTKarthika" pitchFamily="82" charset="0"/>
              </a:rPr>
              <a:t>hmt</a:t>
            </a:r>
            <a:r>
              <a:rPr lang="en-US" sz="3100" dirty="0" smtClean="0">
                <a:latin typeface="ML-TTKarthika" pitchFamily="82" charset="0"/>
              </a:rPr>
              <a:t>\ B </a:t>
            </a:r>
            <a:r>
              <a:rPr lang="en-US" sz="3100" dirty="0" err="1" smtClean="0">
                <a:latin typeface="ML-TTKarthika" pitchFamily="82" charset="0"/>
              </a:rPr>
              <a:t>Ubdn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Fhn-sSt¸mbn</a:t>
            </a:r>
            <a:r>
              <a:rPr lang="en-US" sz="3100" dirty="0" smtClean="0">
                <a:latin typeface="ML-TTKarthika" pitchFamily="82" charset="0"/>
              </a:rPr>
              <a:t> 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ML-TTKarthika" pitchFamily="82" charset="0"/>
              </a:rPr>
              <a:t>	</a:t>
            </a:r>
            <a:r>
              <a:rPr lang="en-US" sz="3100" dirty="0" err="1" smtClean="0">
                <a:latin typeface="ML-TTKarthika" pitchFamily="82" charset="0"/>
              </a:rPr>
              <a:t>Hcp</a:t>
            </a:r>
            <a:r>
              <a:rPr lang="en-US" sz="3100" dirty="0" smtClean="0">
                <a:latin typeface="ML-TTKarthika" pitchFamily="82" charset="0"/>
              </a:rPr>
              <a:t> km[\w </a:t>
            </a:r>
            <a:r>
              <a:rPr lang="en-US" sz="3100" dirty="0" err="1" smtClean="0">
                <a:latin typeface="ML-TTKarthika" pitchFamily="82" charset="0"/>
              </a:rPr>
              <a:t>h¨n</a:t>
            </a:r>
            <a:r>
              <a:rPr lang="en-US" sz="3100" dirty="0" smtClean="0">
                <a:latin typeface="ML-TTKarthika" pitchFamily="82" charset="0"/>
              </a:rPr>
              <a:t>-S-¯n-</a:t>
            </a:r>
            <a:r>
              <a:rPr lang="en-US" sz="3100" dirty="0" err="1" smtClean="0">
                <a:latin typeface="ML-TTKarthika" pitchFamily="82" charset="0"/>
              </a:rPr>
              <a:t>cn</a:t>
            </a:r>
            <a:r>
              <a:rPr lang="en-US" sz="3100" dirty="0" smtClean="0">
                <a:latin typeface="ML-TTKarthika" pitchFamily="82" charset="0"/>
              </a:rPr>
              <a:t>-¡</a:t>
            </a:r>
            <a:r>
              <a:rPr lang="en-US" sz="3100" dirty="0" err="1" smtClean="0">
                <a:latin typeface="ML-TTKarthika" pitchFamily="82" charset="0"/>
              </a:rPr>
              <a:t>nÃ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	 </a:t>
            </a:r>
            <a:r>
              <a:rPr lang="en-US" sz="3100" dirty="0" smtClean="0">
                <a:latin typeface="ML-TTKarthika" pitchFamily="82" charset="0"/>
              </a:rPr>
              <a:t>B </a:t>
            </a:r>
            <a:r>
              <a:rPr lang="en-US" sz="3100" dirty="0" err="1" smtClean="0">
                <a:latin typeface="ML-TTKarthika" pitchFamily="82" charset="0"/>
              </a:rPr>
              <a:t>Ubdn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It­m</a:t>
            </a:r>
            <a:r>
              <a:rPr lang="en-US" sz="3100" dirty="0" smtClean="0">
                <a:latin typeface="ML-TTKarthika" pitchFamily="82" charset="0"/>
              </a:rPr>
              <a:t>?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444976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4000" b="1" dirty="0" smtClean="0">
                <a:latin typeface="ML-TTKarthika" pitchFamily="82" charset="0"/>
              </a:rPr>
              <a:t>5</a:t>
            </a:r>
            <a:r>
              <a:rPr lang="en-US" sz="4900" b="1" dirty="0" smtClean="0">
                <a:latin typeface="ML-TTKarthika" pitchFamily="82" charset="0"/>
              </a:rPr>
              <a:t>. </a:t>
            </a:r>
            <a:r>
              <a:rPr lang="en-US" sz="4000" b="1" u="sng" dirty="0" err="1" smtClean="0">
                <a:latin typeface="ML-TTKarthika" pitchFamily="82" charset="0"/>
              </a:rPr>
              <a:t>Ubdn</a:t>
            </a:r>
            <a:r>
              <a:rPr lang="en-US" sz="4000" b="1" u="sng" dirty="0" smtClean="0">
                <a:latin typeface="ML-TTKarthika" pitchFamily="82" charset="0"/>
              </a:rPr>
              <a:t> </a:t>
            </a:r>
            <a:r>
              <a:rPr lang="en-US" sz="4000" b="1" u="sng" dirty="0" err="1" smtClean="0">
                <a:latin typeface="ML-TTKarthika" pitchFamily="82" charset="0"/>
              </a:rPr>
              <a:t>ImWp</a:t>
            </a:r>
            <a:r>
              <a:rPr lang="en-US" sz="4000" b="1" u="sng" dirty="0" smtClean="0">
                <a:latin typeface="ML-TTKarthika" pitchFamily="82" charset="0"/>
              </a:rPr>
              <a:t>-¶</a:t>
            </a:r>
            <a:r>
              <a:rPr lang="en-US" sz="4000" b="1" u="sng" dirty="0" err="1" smtClean="0">
                <a:latin typeface="ML-TTKarthika" pitchFamily="82" charset="0"/>
              </a:rPr>
              <a:t>nÃ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P-      </a:t>
            </a:r>
            <a:r>
              <a:rPr lang="en-US" sz="3100" dirty="0" err="1" smtClean="0">
                <a:latin typeface="ML-TTKarthika" pitchFamily="82" charset="0"/>
              </a:rPr>
              <a:t>Hcp</a:t>
            </a:r>
            <a:r>
              <a:rPr lang="en-US" sz="3100" dirty="0" smtClean="0">
                <a:latin typeface="ML-TTKarthika" pitchFamily="82" charset="0"/>
              </a:rPr>
              <a:t> km[\w </a:t>
            </a:r>
            <a:r>
              <a:rPr lang="en-US" sz="3100" dirty="0" err="1" smtClean="0">
                <a:latin typeface="ML-TTKarthika" pitchFamily="82" charset="0"/>
              </a:rPr>
              <a:t>h¨n</a:t>
            </a:r>
            <a:r>
              <a:rPr lang="en-US" sz="3100" dirty="0" smtClean="0">
                <a:latin typeface="ML-TTKarthika" pitchFamily="82" charset="0"/>
              </a:rPr>
              <a:t>-S-¯n-</a:t>
            </a:r>
            <a:r>
              <a:rPr lang="en-US" sz="3100" dirty="0" err="1" smtClean="0">
                <a:latin typeface="ML-TTKarthika" pitchFamily="82" charset="0"/>
              </a:rPr>
              <a:t>cn</a:t>
            </a:r>
            <a:r>
              <a:rPr lang="en-US" sz="3100" dirty="0" smtClean="0">
                <a:latin typeface="ML-TTKarthika" pitchFamily="82" charset="0"/>
              </a:rPr>
              <a:t>-¡</a:t>
            </a:r>
            <a:r>
              <a:rPr lang="en-US" sz="3100" dirty="0" err="1" smtClean="0">
                <a:latin typeface="ML-TTKarthika" pitchFamily="82" charset="0"/>
              </a:rPr>
              <a:t>nÃ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A-      </a:t>
            </a:r>
            <a:r>
              <a:rPr lang="en-US" sz="3100" dirty="0" smtClean="0">
                <a:latin typeface="ML-TTKarthika" pitchFamily="82" charset="0"/>
              </a:rPr>
              <a:t>B </a:t>
            </a:r>
            <a:r>
              <a:rPr lang="en-US" sz="3100" dirty="0" err="1" smtClean="0">
                <a:latin typeface="ML-TTKarthika" pitchFamily="82" charset="0"/>
              </a:rPr>
              <a:t>Ubdn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It­m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 -     </a:t>
            </a:r>
            <a:r>
              <a:rPr lang="en-US" sz="3100" dirty="0" err="1" smtClean="0">
                <a:latin typeface="ML-TTKarthika" pitchFamily="82" charset="0"/>
              </a:rPr>
              <a:t>Fsâ</a:t>
            </a:r>
            <a:r>
              <a:rPr lang="en-US" sz="3100" dirty="0" smtClean="0">
                <a:latin typeface="ML-TTKarthika" pitchFamily="82" charset="0"/>
              </a:rPr>
              <a:t> `K-</a:t>
            </a:r>
            <a:r>
              <a:rPr lang="en-US" sz="3100" dirty="0" err="1" smtClean="0">
                <a:latin typeface="ML-TTKarthika" pitchFamily="82" charset="0"/>
              </a:rPr>
              <a:t>hmt</a:t>
            </a:r>
            <a:r>
              <a:rPr lang="en-US" sz="3100" dirty="0" smtClean="0">
                <a:latin typeface="ML-TTKarthika" pitchFamily="82" charset="0"/>
              </a:rPr>
              <a:t>\ B </a:t>
            </a:r>
            <a:r>
              <a:rPr lang="en-US" sz="3100" dirty="0" err="1" smtClean="0">
                <a:latin typeface="ML-TTKarthika" pitchFamily="82" charset="0"/>
              </a:rPr>
              <a:t>Ubdn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Fhn-sSt¸mbn</a:t>
            </a: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2895600"/>
            <a:ext cx="51990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WHO AM I ?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444976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4000" b="1" dirty="0" smtClean="0">
                <a:latin typeface="ML-TTKarthika" pitchFamily="82" charset="0"/>
              </a:rPr>
              <a:t>6</a:t>
            </a:r>
            <a:r>
              <a:rPr lang="en-US" sz="4900" b="1" dirty="0" smtClean="0">
                <a:latin typeface="ML-TTKarthika" pitchFamily="82" charset="0"/>
              </a:rPr>
              <a:t>. </a:t>
            </a:r>
            <a:r>
              <a:rPr lang="en-US" sz="4000" b="1" u="sng" dirty="0" err="1" smtClean="0">
                <a:latin typeface="ML-TTKarthika" pitchFamily="82" charset="0"/>
              </a:rPr>
              <a:t>Xma-kn¨p</a:t>
            </a:r>
            <a:r>
              <a:rPr lang="en-US" sz="4000" b="1" u="sng" dirty="0" smtClean="0">
                <a:latin typeface="ML-TTKarthika" pitchFamily="82" charset="0"/>
              </a:rPr>
              <a:t> h¶ </a:t>
            </a:r>
            <a:r>
              <a:rPr lang="en-US" sz="4000" b="1" u="sng" dirty="0" err="1" smtClean="0">
                <a:latin typeface="ML-TTKarthika" pitchFamily="82" charset="0"/>
              </a:rPr>
              <a:t>Ip«n-tbmSv</a:t>
            </a:r>
            <a:r>
              <a:rPr lang="en-US" sz="4000" b="1" u="sng" dirty="0" smtClean="0">
                <a:latin typeface="ML-TTKarthika" pitchFamily="82" charset="0"/>
              </a:rPr>
              <a:t> A²ym-]-I³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ML-TTKarthika" pitchFamily="82" charset="0"/>
              </a:rPr>
              <a:t>	\o </a:t>
            </a:r>
            <a:r>
              <a:rPr lang="en-US" sz="3100" dirty="0" err="1" smtClean="0">
                <a:latin typeface="ML-TTKarthika" pitchFamily="82" charset="0"/>
              </a:rPr>
              <a:t>F´m</a:t>
            </a:r>
            <a:r>
              <a:rPr lang="en-US" sz="3100" dirty="0" smtClean="0">
                <a:latin typeface="ML-TTKarthika" pitchFamily="82" charset="0"/>
              </a:rPr>
              <a:t> C{X </a:t>
            </a:r>
            <a:r>
              <a:rPr lang="en-US" sz="3100" dirty="0" err="1" smtClean="0">
                <a:latin typeface="ML-TTKarthika" pitchFamily="82" charset="0"/>
              </a:rPr>
              <a:t>Xma-kn¨p</a:t>
            </a:r>
            <a:r>
              <a:rPr lang="en-US" sz="3100" dirty="0" smtClean="0">
                <a:latin typeface="ML-TTKarthika" pitchFamily="82" charset="0"/>
              </a:rPr>
              <a:t> t]</a:t>
            </a:r>
            <a:r>
              <a:rPr lang="en-US" sz="3100" dirty="0" err="1" smtClean="0">
                <a:latin typeface="ML-TTKarthika" pitchFamily="82" charset="0"/>
              </a:rPr>
              <a:t>mbXv</a:t>
            </a:r>
            <a:r>
              <a:rPr lang="en-US" sz="3100" dirty="0" smtClean="0">
                <a:latin typeface="ML-TTKarthika" pitchFamily="82" charset="0"/>
              </a:rPr>
              <a:t>. 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ML-TTKarthika" pitchFamily="82" charset="0"/>
              </a:rPr>
              <a:t>	\o </a:t>
            </a:r>
            <a:r>
              <a:rPr lang="en-US" sz="3100" dirty="0" err="1" smtClean="0">
                <a:latin typeface="ML-TTKarthika" pitchFamily="82" charset="0"/>
              </a:rPr>
              <a:t>Hcp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ieyw</a:t>
            </a:r>
            <a:r>
              <a:rPr lang="en-US" sz="3100" dirty="0" smtClean="0">
                <a:latin typeface="ML-TTKarthika" pitchFamily="82" charset="0"/>
              </a:rPr>
              <a:t> Xs¶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2000" dirty="0" smtClean="0">
                <a:latin typeface="ML-TTKarthika" pitchFamily="82" charset="0"/>
              </a:rPr>
              <a:t> 	</a:t>
            </a:r>
            <a:r>
              <a:rPr lang="en-US" sz="3100" dirty="0" smtClean="0">
                <a:latin typeface="ML-TTKarthika" pitchFamily="82" charset="0"/>
              </a:rPr>
              <a:t>\o </a:t>
            </a:r>
            <a:r>
              <a:rPr lang="en-US" sz="3100" dirty="0" err="1" smtClean="0">
                <a:latin typeface="ML-TTKarthika" pitchFamily="82" charset="0"/>
              </a:rPr>
              <a:t>C¶pw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Xma</a:t>
            </a:r>
            <a:r>
              <a:rPr lang="en-US" sz="3100" dirty="0" smtClean="0">
                <a:latin typeface="ML-TTKarthika" pitchFamily="82" charset="0"/>
              </a:rPr>
              <a:t>-</a:t>
            </a:r>
            <a:r>
              <a:rPr lang="en-US" sz="3100" dirty="0" err="1" smtClean="0">
                <a:latin typeface="ML-TTKarthika" pitchFamily="82" charset="0"/>
              </a:rPr>
              <a:t>kn</a:t>
            </a:r>
            <a:r>
              <a:rPr lang="en-US" sz="3100" dirty="0" smtClean="0">
                <a:latin typeface="ML-TTKarthika" pitchFamily="82" charset="0"/>
              </a:rPr>
              <a:t>-¨</a:t>
            </a:r>
            <a:r>
              <a:rPr lang="en-US" sz="3100" dirty="0" err="1" smtClean="0">
                <a:latin typeface="ML-TTKarthika" pitchFamily="82" charset="0"/>
              </a:rPr>
              <a:t>mWp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h¶n-cn</a:t>
            </a:r>
            <a:r>
              <a:rPr lang="en-US" sz="3100" dirty="0" smtClean="0">
                <a:latin typeface="ML-TTKarthika" pitchFamily="82" charset="0"/>
              </a:rPr>
              <a:t>-¡p-¶-Xv. </a:t>
            </a:r>
            <a:r>
              <a:rPr lang="en-US" sz="3100" dirty="0" err="1" smtClean="0">
                <a:latin typeface="ML-TTKarthika" pitchFamily="82" charset="0"/>
              </a:rPr>
              <a:t>AtÃSm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444976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4000" b="1" dirty="0" smtClean="0">
                <a:latin typeface="ML-TTKarthika" pitchFamily="82" charset="0"/>
              </a:rPr>
              <a:t>6</a:t>
            </a:r>
            <a:r>
              <a:rPr lang="en-US" sz="4900" b="1" dirty="0" smtClean="0">
                <a:latin typeface="ML-TTKarthika" pitchFamily="82" charset="0"/>
              </a:rPr>
              <a:t>. </a:t>
            </a:r>
            <a:r>
              <a:rPr lang="en-US" sz="4000" b="1" u="sng" dirty="0" err="1" smtClean="0">
                <a:latin typeface="ML-TTKarthika" pitchFamily="82" charset="0"/>
              </a:rPr>
              <a:t>Xma-kn¨p</a:t>
            </a:r>
            <a:r>
              <a:rPr lang="en-US" sz="4000" b="1" u="sng" dirty="0" smtClean="0">
                <a:latin typeface="ML-TTKarthika" pitchFamily="82" charset="0"/>
              </a:rPr>
              <a:t> h¶ </a:t>
            </a:r>
            <a:r>
              <a:rPr lang="en-US" sz="4000" b="1" u="sng" dirty="0" err="1" smtClean="0">
                <a:latin typeface="ML-TTKarthika" pitchFamily="82" charset="0"/>
              </a:rPr>
              <a:t>Ip«n-tbmSv</a:t>
            </a:r>
            <a:r>
              <a:rPr lang="en-US" sz="4000" b="1" u="sng" dirty="0" smtClean="0">
                <a:latin typeface="ML-TTKarthika" pitchFamily="82" charset="0"/>
              </a:rPr>
              <a:t> A²ym-]-I³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P-     	 </a:t>
            </a:r>
            <a:r>
              <a:rPr lang="en-US" sz="3100" dirty="0" smtClean="0">
                <a:latin typeface="ML-TTKarthika" pitchFamily="82" charset="0"/>
              </a:rPr>
              <a:t>\o </a:t>
            </a:r>
            <a:r>
              <a:rPr lang="en-US" sz="3100" dirty="0" err="1" smtClean="0">
                <a:latin typeface="ML-TTKarthika" pitchFamily="82" charset="0"/>
              </a:rPr>
              <a:t>C¶pw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Xma</a:t>
            </a:r>
            <a:r>
              <a:rPr lang="en-US" sz="3100" dirty="0" smtClean="0">
                <a:latin typeface="ML-TTKarthika" pitchFamily="82" charset="0"/>
              </a:rPr>
              <a:t>-</a:t>
            </a:r>
            <a:r>
              <a:rPr lang="en-US" sz="3100" dirty="0" err="1" smtClean="0">
                <a:latin typeface="ML-TTKarthika" pitchFamily="82" charset="0"/>
              </a:rPr>
              <a:t>kn</a:t>
            </a:r>
            <a:r>
              <a:rPr lang="en-US" sz="3100" dirty="0" smtClean="0">
                <a:latin typeface="ML-TTKarthika" pitchFamily="82" charset="0"/>
              </a:rPr>
              <a:t>-¨</a:t>
            </a:r>
            <a:r>
              <a:rPr lang="en-US" sz="3100" dirty="0" err="1" smtClean="0">
                <a:latin typeface="ML-TTKarthika" pitchFamily="82" charset="0"/>
              </a:rPr>
              <a:t>mWp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h¶n-cn</a:t>
            </a:r>
            <a:r>
              <a:rPr lang="en-US" sz="3100" dirty="0" smtClean="0">
                <a:latin typeface="ML-TTKarthika" pitchFamily="82" charset="0"/>
              </a:rPr>
              <a:t>-¡p-¶-Xv. </a:t>
            </a:r>
            <a:r>
              <a:rPr lang="en-US" sz="3100" dirty="0" err="1" smtClean="0">
                <a:latin typeface="ML-TTKarthika" pitchFamily="82" charset="0"/>
              </a:rPr>
              <a:t>AtÃSm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A-      	 </a:t>
            </a:r>
            <a:r>
              <a:rPr lang="en-US" sz="3100" dirty="0" smtClean="0">
                <a:latin typeface="ML-TTKarthika" pitchFamily="82" charset="0"/>
              </a:rPr>
              <a:t>\o </a:t>
            </a:r>
            <a:r>
              <a:rPr lang="en-US" sz="3100" dirty="0" err="1" smtClean="0">
                <a:latin typeface="ML-TTKarthika" pitchFamily="82" charset="0"/>
              </a:rPr>
              <a:t>F´m</a:t>
            </a:r>
            <a:r>
              <a:rPr lang="en-US" sz="3100" dirty="0" smtClean="0">
                <a:latin typeface="ML-TTKarthika" pitchFamily="82" charset="0"/>
              </a:rPr>
              <a:t> C{X </a:t>
            </a:r>
            <a:r>
              <a:rPr lang="en-US" sz="3100" dirty="0" err="1" smtClean="0">
                <a:latin typeface="ML-TTKarthika" pitchFamily="82" charset="0"/>
              </a:rPr>
              <a:t>Xma-kn¨p</a:t>
            </a:r>
            <a:r>
              <a:rPr lang="en-US" sz="3100" dirty="0" smtClean="0">
                <a:latin typeface="ML-TTKarthika" pitchFamily="82" charset="0"/>
              </a:rPr>
              <a:t> t]</a:t>
            </a:r>
            <a:r>
              <a:rPr lang="en-US" sz="3100" dirty="0" err="1" smtClean="0">
                <a:latin typeface="ML-TTKarthika" pitchFamily="82" charset="0"/>
              </a:rPr>
              <a:t>mbXv</a:t>
            </a:r>
            <a:r>
              <a:rPr lang="en-US" sz="3100" dirty="0" smtClean="0">
                <a:latin typeface="ML-TTKarthika" pitchFamily="82" charset="0"/>
              </a:rPr>
              <a:t>. 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 -      </a:t>
            </a:r>
            <a:r>
              <a:rPr lang="en-US" sz="3100" dirty="0" smtClean="0">
                <a:latin typeface="ML-TTKarthika" pitchFamily="82" charset="0"/>
              </a:rPr>
              <a:t>\o </a:t>
            </a:r>
            <a:r>
              <a:rPr lang="en-US" sz="3100" dirty="0" err="1" smtClean="0">
                <a:latin typeface="ML-TTKarthika" pitchFamily="82" charset="0"/>
              </a:rPr>
              <a:t>Hcp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ieyw</a:t>
            </a:r>
            <a:r>
              <a:rPr lang="en-US" sz="3100" dirty="0" smtClean="0">
                <a:latin typeface="ML-TTKarthika" pitchFamily="82" charset="0"/>
              </a:rPr>
              <a:t> Xs¶</a:t>
            </a: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15400" cy="444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4000" b="1" dirty="0" smtClean="0">
                <a:latin typeface="ML-TTKarthika" pitchFamily="82" charset="0"/>
              </a:rPr>
              <a:t>7</a:t>
            </a:r>
            <a:r>
              <a:rPr lang="en-US" sz="4900" b="1" dirty="0" smtClean="0">
                <a:latin typeface="ML-TTKarthika" pitchFamily="82" charset="0"/>
              </a:rPr>
              <a:t>. </a:t>
            </a:r>
            <a:r>
              <a:rPr lang="en-US" sz="4000" b="1" u="sng" dirty="0" smtClean="0">
                <a:latin typeface="ML-TTKarthika" pitchFamily="82" charset="0"/>
              </a:rPr>
              <a:t>t]meo-kp-Im-c³ </a:t>
            </a:r>
            <a:r>
              <a:rPr lang="en-US" sz="4000" b="1" u="sng" dirty="0" err="1" smtClean="0">
                <a:latin typeface="ML-TTKarthika" pitchFamily="82" charset="0"/>
              </a:rPr>
              <a:t>hcp</a:t>
            </a:r>
            <a:r>
              <a:rPr lang="en-US" sz="4000" b="1" u="sng" dirty="0" smtClean="0">
                <a:latin typeface="ML-TTKarthika" pitchFamily="82" charset="0"/>
              </a:rPr>
              <a:t>-¶p.</a:t>
            </a:r>
            <a:br>
              <a:rPr lang="en-US" sz="4000" b="1" u="sng" dirty="0" smtClean="0">
                <a:latin typeface="ML-TTKarthika" pitchFamily="82" charset="0"/>
              </a:rPr>
            </a:br>
            <a:r>
              <a:rPr lang="en-US" sz="3100" b="1" u="sng" dirty="0" smtClean="0">
                <a:latin typeface="ML-TTKarthika" pitchFamily="82" charset="0"/>
              </a:rPr>
              <a:t/>
            </a:r>
            <a:br>
              <a:rPr lang="en-US" sz="3100" b="1" u="sng" dirty="0" smtClean="0">
                <a:latin typeface="ML-TTKarthika" pitchFamily="82" charset="0"/>
              </a:rPr>
            </a:br>
            <a:r>
              <a:rPr lang="en-US" sz="3100" dirty="0" err="1" smtClean="0">
                <a:latin typeface="ML-TTKarthika" pitchFamily="82" charset="0"/>
              </a:rPr>
              <a:t>cmhnse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Im¸n¡v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Imip</a:t>
            </a:r>
            <a:r>
              <a:rPr lang="en-US" sz="3100" dirty="0" smtClean="0">
                <a:latin typeface="ML-TTKarthika" pitchFamily="82" charset="0"/>
              </a:rPr>
              <a:t>-­m-¡m³ </a:t>
            </a:r>
            <a:r>
              <a:rPr lang="en-US" sz="3100" dirty="0" err="1" smtClean="0">
                <a:latin typeface="ML-TTKarthika" pitchFamily="82" charset="0"/>
              </a:rPr>
              <a:t>Cd</a:t>
            </a:r>
            <a:r>
              <a:rPr lang="en-US" sz="3100" dirty="0" smtClean="0">
                <a:latin typeface="ML-TTKarthika" pitchFamily="82" charset="0"/>
              </a:rPr>
              <a:t>-§n-</a:t>
            </a:r>
            <a:r>
              <a:rPr lang="en-US" sz="3100" dirty="0" err="1" smtClean="0">
                <a:latin typeface="ML-TTKarthika" pitchFamily="82" charset="0"/>
              </a:rPr>
              <a:t>bn</a:t>
            </a:r>
            <a:r>
              <a:rPr lang="en-US" sz="3100" dirty="0" smtClean="0">
                <a:latin typeface="ML-TTKarthika" pitchFamily="82" charset="0"/>
              </a:rPr>
              <a:t>-</a:t>
            </a:r>
            <a:r>
              <a:rPr lang="en-US" sz="3100" dirty="0" err="1" smtClean="0">
                <a:latin typeface="ML-TTKarthika" pitchFamily="82" charset="0"/>
              </a:rPr>
              <a:t>cn</a:t>
            </a:r>
            <a:r>
              <a:rPr lang="en-US" sz="3100" dirty="0" smtClean="0">
                <a:latin typeface="ML-TTKarthika" pitchFamily="82" charset="0"/>
              </a:rPr>
              <a:t>-¡p-I-</a:t>
            </a:r>
            <a:r>
              <a:rPr lang="en-US" sz="3100" dirty="0" err="1" smtClean="0">
                <a:latin typeface="ML-TTKarthika" pitchFamily="82" charset="0"/>
              </a:rPr>
              <a:t>bm</a:t>
            </a:r>
            <a:r>
              <a:rPr lang="en-US" sz="3100" dirty="0" smtClean="0">
                <a:latin typeface="ML-TTKarthika" pitchFamily="82" charset="0"/>
              </a:rPr>
              <a:t>-</a:t>
            </a:r>
            <a:r>
              <a:rPr lang="en-US" sz="3100" dirty="0" err="1" smtClean="0">
                <a:latin typeface="ML-TTKarthika" pitchFamily="82" charset="0"/>
              </a:rPr>
              <a:t>Wv</a:t>
            </a:r>
            <a:r>
              <a:rPr lang="en-US" sz="3100" dirty="0" smtClean="0">
                <a:latin typeface="ML-TTKarthika" pitchFamily="82" charset="0"/>
              </a:rPr>
              <a:t>.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err="1" smtClean="0">
                <a:latin typeface="ML-TTKarthika" pitchFamily="82" charset="0"/>
              </a:rPr>
              <a:t>At¿m</a:t>
            </a:r>
            <a:r>
              <a:rPr lang="en-US" sz="3100" dirty="0" smtClean="0">
                <a:latin typeface="ML-TTKarthika" pitchFamily="82" charset="0"/>
              </a:rPr>
              <a:t> t]</a:t>
            </a:r>
            <a:r>
              <a:rPr lang="en-US" sz="3100" dirty="0" err="1" smtClean="0">
                <a:latin typeface="ML-TTKarthika" pitchFamily="82" charset="0"/>
              </a:rPr>
              <a:t>meo-kv</a:t>
            </a:r>
            <a:r>
              <a:rPr lang="en-US" sz="3100" dirty="0" smtClean="0">
                <a:latin typeface="ML-TTKarthika" pitchFamily="82" charset="0"/>
              </a:rPr>
              <a:t>.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2000" dirty="0" smtClean="0">
                <a:latin typeface="ML-TTKarthika" pitchFamily="82" charset="0"/>
              </a:rPr>
              <a:t> </a:t>
            </a:r>
            <a:r>
              <a:rPr lang="en-US" sz="3100" dirty="0" smtClean="0">
                <a:latin typeface="ML-TTKarthika" pitchFamily="82" charset="0"/>
              </a:rPr>
              <a:t>C¶-</a:t>
            </a:r>
            <a:r>
              <a:rPr lang="en-US" sz="3100" dirty="0" err="1" smtClean="0">
                <a:latin typeface="ML-TTKarthika" pitchFamily="82" charset="0"/>
              </a:rPr>
              <a:t>es</a:t>
            </a:r>
            <a:r>
              <a:rPr lang="en-US" sz="3100" dirty="0" smtClean="0">
                <a:latin typeface="ML-TTKarthika" pitchFamily="82" charset="0"/>
              </a:rPr>
              <a:t>¯ </a:t>
            </a:r>
            <a:r>
              <a:rPr lang="en-US" sz="3100" dirty="0" err="1" smtClean="0">
                <a:latin typeface="ML-TTKarthika" pitchFamily="82" charset="0"/>
              </a:rPr>
              <a:t>tamj</a:t>
            </a:r>
            <a:r>
              <a:rPr lang="en-US" sz="3100" dirty="0" smtClean="0">
                <a:latin typeface="ML-TTKarthika" pitchFamily="82" charset="0"/>
              </a:rPr>
              <a:t>-W-s¯-]</a:t>
            </a:r>
            <a:r>
              <a:rPr lang="en-US" sz="3100" dirty="0" err="1" smtClean="0">
                <a:latin typeface="ML-TTKarthika" pitchFamily="82" charset="0"/>
              </a:rPr>
              <a:t>än</a:t>
            </a:r>
            <a:r>
              <a:rPr lang="en-US" sz="3100" dirty="0" smtClean="0">
                <a:latin typeface="ML-TTKarthika" pitchFamily="82" charset="0"/>
              </a:rPr>
              <a:t> At\z-</a:t>
            </a:r>
            <a:r>
              <a:rPr lang="en-US" sz="3100" dirty="0" err="1" smtClean="0">
                <a:latin typeface="ML-TTKarthika" pitchFamily="82" charset="0"/>
              </a:rPr>
              <a:t>jn</a:t>
            </a:r>
            <a:r>
              <a:rPr lang="en-US" sz="3100" dirty="0" smtClean="0">
                <a:latin typeface="ML-TTKarthika" pitchFamily="82" charset="0"/>
              </a:rPr>
              <a:t>-¡p-hm³ </a:t>
            </a:r>
            <a:r>
              <a:rPr lang="en-US" sz="3100" dirty="0" err="1" smtClean="0">
                <a:latin typeface="ML-TTKarthika" pitchFamily="82" charset="0"/>
              </a:rPr>
              <a:t>Cd</a:t>
            </a:r>
            <a:r>
              <a:rPr lang="en-US" sz="3100" dirty="0" smtClean="0">
                <a:latin typeface="ML-TTKarthika" pitchFamily="82" charset="0"/>
              </a:rPr>
              <a:t>-§n-</a:t>
            </a:r>
            <a:r>
              <a:rPr lang="en-US" sz="3100" dirty="0" err="1" smtClean="0">
                <a:latin typeface="ML-TTKarthika" pitchFamily="82" charset="0"/>
              </a:rPr>
              <a:t>bn</a:t>
            </a:r>
            <a:r>
              <a:rPr lang="en-US" sz="3100" dirty="0" smtClean="0">
                <a:latin typeface="ML-TTKarthika" pitchFamily="82" charset="0"/>
              </a:rPr>
              <a:t>-</a:t>
            </a:r>
            <a:r>
              <a:rPr lang="en-US" sz="3100" dirty="0" err="1" smtClean="0">
                <a:latin typeface="ML-TTKarthika" pitchFamily="82" charset="0"/>
              </a:rPr>
              <a:t>cn</a:t>
            </a:r>
            <a:r>
              <a:rPr lang="en-US" sz="3100" dirty="0" smtClean="0">
                <a:latin typeface="ML-TTKarthika" pitchFamily="82" charset="0"/>
              </a:rPr>
              <a:t>-¡p-I-</a:t>
            </a:r>
            <a:r>
              <a:rPr lang="en-US" sz="3100" dirty="0" err="1" smtClean="0">
                <a:latin typeface="ML-TTKarthika" pitchFamily="82" charset="0"/>
              </a:rPr>
              <a:t>bmWv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15400" cy="444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4000" b="1" dirty="0" smtClean="0">
                <a:latin typeface="ML-TTKarthika" pitchFamily="82" charset="0"/>
              </a:rPr>
              <a:t>7</a:t>
            </a:r>
            <a:r>
              <a:rPr lang="en-US" sz="4900" b="1" dirty="0" smtClean="0">
                <a:latin typeface="ML-TTKarthika" pitchFamily="82" charset="0"/>
              </a:rPr>
              <a:t>. </a:t>
            </a:r>
            <a:r>
              <a:rPr lang="en-US" sz="4000" b="1" u="sng" dirty="0" smtClean="0">
                <a:latin typeface="ML-TTKarthika" pitchFamily="82" charset="0"/>
              </a:rPr>
              <a:t>t]meo-kp-Im-c³ </a:t>
            </a:r>
            <a:r>
              <a:rPr lang="en-US" sz="4000" b="1" u="sng" dirty="0" err="1" smtClean="0">
                <a:latin typeface="ML-TTKarthika" pitchFamily="82" charset="0"/>
              </a:rPr>
              <a:t>hcp</a:t>
            </a:r>
            <a:r>
              <a:rPr lang="en-US" sz="4000" b="1" u="sng" dirty="0" smtClean="0">
                <a:latin typeface="ML-TTKarthika" pitchFamily="82" charset="0"/>
              </a:rPr>
              <a:t>-¶p.</a:t>
            </a:r>
            <a:br>
              <a:rPr lang="en-US" sz="4000" b="1" u="sng" dirty="0" smtClean="0">
                <a:latin typeface="ML-TTKarthika" pitchFamily="82" charset="0"/>
              </a:rPr>
            </a:b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P-   </a:t>
            </a:r>
            <a:r>
              <a:rPr lang="en-US" sz="3100" dirty="0" err="1" smtClean="0">
                <a:latin typeface="ML-TTKarthika" pitchFamily="82" charset="0"/>
              </a:rPr>
              <a:t>cmhnse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Im¸n¡v</a:t>
            </a:r>
            <a:r>
              <a:rPr lang="en-US" sz="3100" dirty="0" smtClean="0">
                <a:latin typeface="ML-TTKarthika" pitchFamily="82" charset="0"/>
              </a:rPr>
              <a:t> </a:t>
            </a:r>
            <a:r>
              <a:rPr lang="en-US" sz="3100" dirty="0" err="1" smtClean="0">
                <a:latin typeface="ML-TTKarthika" pitchFamily="82" charset="0"/>
              </a:rPr>
              <a:t>Imip</a:t>
            </a:r>
            <a:r>
              <a:rPr lang="en-US" sz="3100" dirty="0" smtClean="0">
                <a:latin typeface="ML-TTKarthika" pitchFamily="82" charset="0"/>
              </a:rPr>
              <a:t>-­m-¡m³ </a:t>
            </a:r>
            <a:r>
              <a:rPr lang="en-US" sz="3100" dirty="0" err="1" smtClean="0">
                <a:latin typeface="ML-TTKarthika" pitchFamily="82" charset="0"/>
              </a:rPr>
              <a:t>Cd</a:t>
            </a:r>
            <a:r>
              <a:rPr lang="en-US" sz="3100" dirty="0" smtClean="0">
                <a:latin typeface="ML-TTKarthika" pitchFamily="82" charset="0"/>
              </a:rPr>
              <a:t>-§n-</a:t>
            </a:r>
            <a:r>
              <a:rPr lang="en-US" sz="3100" dirty="0" err="1" smtClean="0">
                <a:latin typeface="ML-TTKarthika" pitchFamily="82" charset="0"/>
              </a:rPr>
              <a:t>bn</a:t>
            </a:r>
            <a:r>
              <a:rPr lang="en-US" sz="3100" dirty="0" smtClean="0">
                <a:latin typeface="ML-TTKarthika" pitchFamily="82" charset="0"/>
              </a:rPr>
              <a:t>-</a:t>
            </a:r>
            <a:r>
              <a:rPr lang="en-US" sz="3100" dirty="0" err="1" smtClean="0">
                <a:latin typeface="ML-TTKarthika" pitchFamily="82" charset="0"/>
              </a:rPr>
              <a:t>cn</a:t>
            </a:r>
            <a:r>
              <a:rPr lang="en-US" sz="3100" dirty="0" smtClean="0">
                <a:latin typeface="ML-TTKarthika" pitchFamily="82" charset="0"/>
              </a:rPr>
              <a:t>-¡p-I-</a:t>
            </a:r>
            <a:r>
              <a:rPr lang="en-US" sz="3100" dirty="0" err="1" smtClean="0">
                <a:latin typeface="ML-TTKarthika" pitchFamily="82" charset="0"/>
              </a:rPr>
              <a:t>bm</a:t>
            </a:r>
            <a:r>
              <a:rPr lang="en-US" sz="3100" dirty="0" smtClean="0">
                <a:latin typeface="ML-TTKarthika" pitchFamily="82" charset="0"/>
              </a:rPr>
              <a:t>-</a:t>
            </a:r>
            <a:r>
              <a:rPr lang="en-US" sz="3100" dirty="0" err="1" smtClean="0">
                <a:latin typeface="ML-TTKarthika" pitchFamily="82" charset="0"/>
              </a:rPr>
              <a:t>Wv</a:t>
            </a:r>
            <a:r>
              <a:rPr lang="en-US" sz="3100" dirty="0" smtClean="0">
                <a:latin typeface="ML-TTKarthika" pitchFamily="82" charset="0"/>
              </a:rPr>
              <a:t>.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A-  </a:t>
            </a:r>
            <a:r>
              <a:rPr lang="en-US" sz="3100" dirty="0" smtClean="0">
                <a:latin typeface="ML-TTKarthika" pitchFamily="82" charset="0"/>
              </a:rPr>
              <a:t>C¶-</a:t>
            </a:r>
            <a:r>
              <a:rPr lang="en-US" sz="3100" dirty="0" err="1" smtClean="0">
                <a:latin typeface="ML-TTKarthika" pitchFamily="82" charset="0"/>
              </a:rPr>
              <a:t>es</a:t>
            </a:r>
            <a:r>
              <a:rPr lang="en-US" sz="3100" dirty="0" smtClean="0">
                <a:latin typeface="ML-TTKarthika" pitchFamily="82" charset="0"/>
              </a:rPr>
              <a:t>¯ </a:t>
            </a:r>
            <a:r>
              <a:rPr lang="en-US" sz="3100" dirty="0" err="1" smtClean="0">
                <a:latin typeface="ML-TTKarthika" pitchFamily="82" charset="0"/>
              </a:rPr>
              <a:t>tamj</a:t>
            </a:r>
            <a:r>
              <a:rPr lang="en-US" sz="3100" dirty="0" smtClean="0">
                <a:latin typeface="ML-TTKarthika" pitchFamily="82" charset="0"/>
              </a:rPr>
              <a:t>-W-s¯-]</a:t>
            </a:r>
            <a:r>
              <a:rPr lang="en-US" sz="3100" dirty="0" err="1" smtClean="0">
                <a:latin typeface="ML-TTKarthika" pitchFamily="82" charset="0"/>
              </a:rPr>
              <a:t>än</a:t>
            </a:r>
            <a:r>
              <a:rPr lang="en-US" sz="3100" dirty="0" smtClean="0">
                <a:latin typeface="ML-TTKarthika" pitchFamily="82" charset="0"/>
              </a:rPr>
              <a:t> At\z-</a:t>
            </a:r>
            <a:r>
              <a:rPr lang="en-US" sz="3100" dirty="0" err="1" smtClean="0">
                <a:latin typeface="ML-TTKarthika" pitchFamily="82" charset="0"/>
              </a:rPr>
              <a:t>jn</a:t>
            </a:r>
            <a:r>
              <a:rPr lang="en-US" sz="3100" dirty="0" smtClean="0">
                <a:latin typeface="ML-TTKarthika" pitchFamily="82" charset="0"/>
              </a:rPr>
              <a:t>-¡p-hm³</a:t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ML-TTKarthika" pitchFamily="82" charset="0"/>
              </a:rPr>
              <a:t>      </a:t>
            </a:r>
            <a:r>
              <a:rPr lang="en-US" sz="3100" dirty="0" err="1" smtClean="0">
                <a:latin typeface="ML-TTKarthika" pitchFamily="82" charset="0"/>
              </a:rPr>
              <a:t>Cd</a:t>
            </a:r>
            <a:r>
              <a:rPr lang="en-US" sz="3100" dirty="0" smtClean="0">
                <a:latin typeface="ML-TTKarthika" pitchFamily="82" charset="0"/>
              </a:rPr>
              <a:t>-§n-</a:t>
            </a:r>
            <a:r>
              <a:rPr lang="en-US" sz="3100" dirty="0" err="1" smtClean="0">
                <a:latin typeface="ML-TTKarthika" pitchFamily="82" charset="0"/>
              </a:rPr>
              <a:t>bn</a:t>
            </a:r>
            <a:r>
              <a:rPr lang="en-US" sz="3100" dirty="0" smtClean="0">
                <a:latin typeface="ML-TTKarthika" pitchFamily="82" charset="0"/>
              </a:rPr>
              <a:t>-</a:t>
            </a:r>
            <a:r>
              <a:rPr lang="en-US" sz="3100" dirty="0" err="1" smtClean="0">
                <a:latin typeface="ML-TTKarthika" pitchFamily="82" charset="0"/>
              </a:rPr>
              <a:t>cn</a:t>
            </a:r>
            <a:r>
              <a:rPr lang="en-US" sz="3100" dirty="0" smtClean="0">
                <a:latin typeface="ML-TTKarthika" pitchFamily="82" charset="0"/>
              </a:rPr>
              <a:t>-¡p-I-</a:t>
            </a:r>
            <a:r>
              <a:rPr lang="en-US" sz="3100" dirty="0" err="1" smtClean="0">
                <a:latin typeface="ML-TTKarthika" pitchFamily="82" charset="0"/>
              </a:rPr>
              <a:t>bmWv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 -  </a:t>
            </a:r>
            <a:r>
              <a:rPr lang="en-US" sz="3100" dirty="0" err="1" smtClean="0">
                <a:latin typeface="ML-TTKarthika" pitchFamily="82" charset="0"/>
              </a:rPr>
              <a:t>At¿m</a:t>
            </a:r>
            <a:r>
              <a:rPr lang="en-US" sz="3100" dirty="0" smtClean="0">
                <a:latin typeface="ML-TTKarthika" pitchFamily="82" charset="0"/>
              </a:rPr>
              <a:t> t]</a:t>
            </a:r>
            <a:r>
              <a:rPr lang="en-US" sz="3100" dirty="0" err="1" smtClean="0">
                <a:latin typeface="ML-TTKarthika" pitchFamily="82" charset="0"/>
              </a:rPr>
              <a:t>meo-kv</a:t>
            </a:r>
            <a:r>
              <a:rPr lang="en-US" sz="3100" dirty="0" smtClean="0">
                <a:latin typeface="ML-TTKarthika" pitchFamily="82" charset="0"/>
              </a:rPr>
              <a:t>.</a:t>
            </a: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444976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4000" b="1" dirty="0" smtClean="0">
                <a:latin typeface="ML-TTKarthika" pitchFamily="82" charset="0"/>
              </a:rPr>
              <a:t>8</a:t>
            </a:r>
            <a:r>
              <a:rPr lang="en-US" sz="4900" b="1" dirty="0" smtClean="0">
                <a:latin typeface="ML-TTKarthika" pitchFamily="82" charset="0"/>
              </a:rPr>
              <a:t>. </a:t>
            </a:r>
            <a:r>
              <a:rPr lang="en-US" sz="4000" b="1" u="sng" dirty="0" err="1" smtClean="0">
                <a:latin typeface="ML-TTKarthika" pitchFamily="82" charset="0"/>
              </a:rPr>
              <a:t>Bip</a:t>
            </a:r>
            <a:r>
              <a:rPr lang="en-US" sz="4000" b="1" u="sng" dirty="0" smtClean="0">
                <a:latin typeface="ML-TTKarthika" pitchFamily="82" charset="0"/>
              </a:rPr>
              <a:t>-]-{</a:t>
            </a:r>
            <a:r>
              <a:rPr lang="en-US" sz="4000" b="1" u="sng" dirty="0" err="1" smtClean="0">
                <a:latin typeface="ML-TTKarthika" pitchFamily="82" charset="0"/>
              </a:rPr>
              <a:t>Xn-bnÂ</a:t>
            </a:r>
            <a:r>
              <a:rPr lang="en-US" sz="4000" b="1" u="sng" dirty="0" smtClean="0">
                <a:latin typeface="ML-TTKarthika" pitchFamily="82" charset="0"/>
              </a:rPr>
              <a:t> \o­ </a:t>
            </a:r>
            <a:r>
              <a:rPr lang="en-US" sz="4000" b="1" u="sng" dirty="0" err="1" smtClean="0">
                <a:latin typeface="ML-TTKarthika" pitchFamily="82" charset="0"/>
              </a:rPr>
              <a:t>Iyq</a:t>
            </a:r>
            <a:r>
              <a:rPr lang="en-US" sz="4000" b="1" u="sng" dirty="0" smtClean="0">
                <a:latin typeface="ML-TTKarthika" pitchFamily="82" charset="0"/>
              </a:rPr>
              <a:t>.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100" dirty="0" smtClean="0">
                <a:latin typeface="ML-TTKarthika" pitchFamily="82" charset="0"/>
              </a:rPr>
              <a:t>Rm³ </a:t>
            </a:r>
            <a:r>
              <a:rPr lang="en-US" sz="3100" dirty="0" err="1" smtClean="0">
                <a:latin typeface="ML-TTKarthika" pitchFamily="82" charset="0"/>
              </a:rPr>
              <a:t>aSp</a:t>
            </a:r>
            <a:r>
              <a:rPr lang="en-US" sz="3100" dirty="0" smtClean="0">
                <a:latin typeface="ML-TTKarthika" pitchFamily="82" charset="0"/>
              </a:rPr>
              <a:t>-¯p.</a:t>
            </a:r>
            <a:r>
              <a:rPr lang="en-US" sz="2700" dirty="0" smtClean="0">
                <a:latin typeface="ML-TTKarthika" pitchFamily="82" charset="0"/>
              </a:rPr>
              <a:t>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shÅn-bmgvN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henb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Xnc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-¡m-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Wv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.</a:t>
            </a:r>
            <a:r>
              <a:rPr lang="en-US" sz="2700" dirty="0" smtClean="0">
                <a:latin typeface="ML-TTKarthika" pitchFamily="82" charset="0"/>
              </a:rPr>
              <a:t/>
            </a:r>
            <a:br>
              <a:rPr lang="en-US" sz="2700" dirty="0" smtClean="0">
                <a:latin typeface="ML-TTKarthika" pitchFamily="82" charset="0"/>
              </a:rPr>
            </a:br>
            <a:r>
              <a:rPr lang="en-US" sz="2700" dirty="0" smtClean="0">
                <a:latin typeface="ML-TTKarthika" pitchFamily="82" charset="0"/>
              </a:rPr>
              <a:t>	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shdpw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 ]</a:t>
            </a:r>
            <a:r>
              <a:rPr lang="en-US" sz="3100" dirty="0" smtClean="0">
                <a:latin typeface="ML-TTKarthika" pitchFamily="82" charset="0"/>
              </a:rPr>
              <a:t>¨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sh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-Å-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amWv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ChnsS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tImcn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-¯-cp-¶Xv</a:t>
            </a: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444976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4000" b="1" dirty="0" smtClean="0">
                <a:latin typeface="ML-TTKarthika" pitchFamily="82" charset="0"/>
              </a:rPr>
              <a:t>8</a:t>
            </a:r>
            <a:r>
              <a:rPr lang="en-US" sz="4900" b="1" dirty="0" smtClean="0">
                <a:latin typeface="ML-TTKarthika" pitchFamily="82" charset="0"/>
              </a:rPr>
              <a:t>. </a:t>
            </a:r>
            <a:r>
              <a:rPr lang="en-US" sz="4000" b="1" u="sng" dirty="0" err="1" smtClean="0">
                <a:latin typeface="ML-TTKarthika" pitchFamily="82" charset="0"/>
              </a:rPr>
              <a:t>Bip</a:t>
            </a:r>
            <a:r>
              <a:rPr lang="en-US" sz="4000" b="1" u="sng" dirty="0" smtClean="0">
                <a:latin typeface="ML-TTKarthika" pitchFamily="82" charset="0"/>
              </a:rPr>
              <a:t>-]-{</a:t>
            </a:r>
            <a:r>
              <a:rPr lang="en-US" sz="4000" b="1" u="sng" dirty="0" err="1" smtClean="0">
                <a:latin typeface="ML-TTKarthika" pitchFamily="82" charset="0"/>
              </a:rPr>
              <a:t>Xn-bnÂ</a:t>
            </a:r>
            <a:r>
              <a:rPr lang="en-US" sz="4000" b="1" u="sng" dirty="0" smtClean="0">
                <a:latin typeface="ML-TTKarthika" pitchFamily="82" charset="0"/>
              </a:rPr>
              <a:t> \o­ </a:t>
            </a:r>
            <a:r>
              <a:rPr lang="en-US" sz="4000" b="1" u="sng" dirty="0" err="1" smtClean="0">
                <a:latin typeface="ML-TTKarthika" pitchFamily="82" charset="0"/>
              </a:rPr>
              <a:t>Iyq</a:t>
            </a:r>
            <a:r>
              <a:rPr lang="en-US" sz="4000" b="1" u="sng" dirty="0" smtClean="0">
                <a:latin typeface="ML-TTKarthika" pitchFamily="82" charset="0"/>
              </a:rPr>
              <a:t>.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P-      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shdpw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 ]</a:t>
            </a:r>
            <a:r>
              <a:rPr lang="en-US" sz="3100" dirty="0" smtClean="0">
                <a:latin typeface="ML-TTKarthika" pitchFamily="82" charset="0"/>
              </a:rPr>
              <a:t>¨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sh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-Å-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amWv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ChnsS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tImcn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-¯-cp-¶Xv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A-      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shÅn-bmgvN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henb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Xnc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-¡m-</a:t>
            </a:r>
            <a:r>
              <a:rPr lang="en-US" sz="3100" dirty="0" err="1" smtClean="0">
                <a:latin typeface="ML-TTKarthika" pitchFamily="82" charset="0"/>
                <a:cs typeface="Times New Roman" pitchFamily="18" charset="0"/>
              </a:rPr>
              <a:t>Wv</a:t>
            </a:r>
            <a:r>
              <a:rPr lang="en-US" sz="3100" dirty="0" smtClean="0">
                <a:latin typeface="ML-TTKarthika" pitchFamily="82" charset="0"/>
                <a:cs typeface="Times New Roman" pitchFamily="18" charset="0"/>
              </a:rPr>
              <a:t>.</a:t>
            </a:r>
            <a:r>
              <a:rPr lang="en-US" sz="3100" dirty="0" smtClean="0">
                <a:latin typeface="ML-TTKarthika" pitchFamily="82" charset="0"/>
              </a:rPr>
              <a:t/>
            </a:r>
            <a:br>
              <a:rPr lang="en-US" sz="3100" dirty="0" smtClean="0">
                <a:latin typeface="ML-TTKarthika" pitchFamily="82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 - 	</a:t>
            </a:r>
            <a:r>
              <a:rPr lang="en-US" sz="3100" dirty="0" smtClean="0">
                <a:latin typeface="ML-TTKarthika" pitchFamily="82" charset="0"/>
              </a:rPr>
              <a:t>Rm³ </a:t>
            </a:r>
            <a:r>
              <a:rPr lang="en-US" sz="3100" dirty="0" err="1" smtClean="0">
                <a:latin typeface="ML-TTKarthika" pitchFamily="82" charset="0"/>
              </a:rPr>
              <a:t>aSp</a:t>
            </a:r>
            <a:r>
              <a:rPr lang="en-US" sz="3100" dirty="0" smtClean="0">
                <a:latin typeface="ML-TTKarthika" pitchFamily="82" charset="0"/>
              </a:rPr>
              <a:t>-¯p.</a:t>
            </a:r>
            <a:r>
              <a:rPr lang="en-US" sz="2700" dirty="0" smtClean="0">
                <a:latin typeface="ML-TTKarthika" pitchFamily="82" charset="0"/>
              </a:rPr>
              <a:t> </a:t>
            </a:r>
            <a:r>
              <a:rPr lang="en-US" sz="2000" dirty="0" smtClean="0">
                <a:latin typeface="ML-TTKarthika" pitchFamily="82" charset="0"/>
              </a:rPr>
              <a:t/>
            </a:r>
            <a:br>
              <a:rPr lang="en-US" sz="20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r>
              <a:rPr lang="en-US" sz="1600" dirty="0" smtClean="0">
                <a:latin typeface="ML-TTKarthika" pitchFamily="82" charset="0"/>
              </a:rPr>
              <a:t/>
            </a:r>
            <a:br>
              <a:rPr lang="en-US" sz="1600" dirty="0" smtClean="0">
                <a:latin typeface="ML-TTKarthika" pitchFamily="82" charset="0"/>
              </a:rPr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en-US" sz="36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en-US" sz="4900" b="1" dirty="0" smtClean="0">
                <a:solidFill>
                  <a:srgbClr val="7030A0"/>
                </a:solidFill>
                <a:latin typeface="Arial Narrow" pitchFamily="34" charset="0"/>
              </a:rPr>
              <a:t>STRUCTURE OF HUMAN PERSONALITY</a:t>
            </a:r>
            <a:r>
              <a:rPr lang="en-US" sz="3600" b="1" dirty="0" smtClean="0"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en-US" sz="3600" b="1" dirty="0" smtClean="0">
                <a:solidFill>
                  <a:srgbClr val="7030A0"/>
                </a:solidFill>
                <a:latin typeface="Arial Narrow" pitchFamily="34" charset="0"/>
              </a:rPr>
            </a:br>
            <a:endParaRPr lang="en-US" sz="3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05200" y="1600200"/>
            <a:ext cx="2038066" cy="4876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0" y="1828800"/>
            <a:ext cx="1455761" cy="14557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6" name="Oval 5"/>
          <p:cNvSpPr/>
          <p:nvPr/>
        </p:nvSpPr>
        <p:spPr>
          <a:xfrm>
            <a:off x="3886200" y="3276600"/>
            <a:ext cx="1310185" cy="15042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A</a:t>
            </a:r>
          </a:p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810000" y="4800600"/>
            <a:ext cx="1455761" cy="14557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c</a:t>
            </a:r>
            <a:endParaRPr lang="en-US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FUNCTIONAL  ANALYSIS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5438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7030A0"/>
                </a:solidFill>
              </a:rPr>
              <a:t>	     Controlling 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7030A0"/>
                </a:solidFill>
              </a:rPr>
              <a:t>		Parent</a:t>
            </a:r>
            <a:r>
              <a:rPr lang="en-US" sz="2400" i="1" dirty="0" smtClean="0">
                <a:solidFill>
                  <a:srgbClr val="7030A0"/>
                </a:solidFill>
              </a:rPr>
              <a:t>		               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7030A0"/>
                </a:solidFill>
              </a:rPr>
              <a:t>						  </a:t>
            </a:r>
            <a:r>
              <a:rPr lang="en-US" sz="2800" i="1" dirty="0" smtClean="0">
                <a:solidFill>
                  <a:srgbClr val="7030A0"/>
                </a:solidFill>
              </a:rPr>
              <a:t>Nurturing 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7030A0"/>
                </a:solidFill>
              </a:rPr>
              <a:t>						Parent</a:t>
            </a:r>
            <a:endParaRPr lang="en-US" sz="2400" i="1" dirty="0" smtClean="0">
              <a:solidFill>
                <a:srgbClr val="7030A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29000" y="2438400"/>
            <a:ext cx="2172494" cy="2362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CP</a:t>
            </a:r>
            <a:r>
              <a:rPr lang="en-US" sz="2000" b="1" dirty="0" smtClean="0">
                <a:solidFill>
                  <a:schemeClr val="tx1"/>
                </a:solidFill>
              </a:rPr>
              <a:t>     </a:t>
            </a:r>
            <a:r>
              <a:rPr lang="en-US" sz="3200" b="1" dirty="0" smtClean="0">
                <a:solidFill>
                  <a:schemeClr val="tx1"/>
                </a:solidFill>
              </a:rPr>
              <a:t>NP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4" idx="0"/>
            <a:endCxn id="4" idx="4"/>
          </p:cNvCxnSpPr>
          <p:nvPr/>
        </p:nvCxnSpPr>
        <p:spPr>
          <a:xfrm rot="16200000" flipH="1">
            <a:off x="3334147" y="3619500"/>
            <a:ext cx="2362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16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FUNCTIONAL  ANALYSIS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696200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													</a:t>
            </a:r>
            <a:r>
              <a:rPr lang="en-US" dirty="0" smtClean="0">
                <a:solidFill>
                  <a:srgbClr val="FF3399"/>
                </a:solidFill>
              </a:rPr>
              <a:t>Adult Ego State</a:t>
            </a:r>
            <a:endParaRPr lang="en-US" sz="2400" dirty="0" smtClean="0">
              <a:solidFill>
                <a:srgbClr val="FF3399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2971800" y="1828800"/>
            <a:ext cx="2209800" cy="2667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A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FUNCTIONAL  ANALYSIS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					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					  	  </a:t>
            </a:r>
            <a:r>
              <a:rPr lang="en-US" sz="2800" b="1" dirty="0" smtClean="0">
                <a:solidFill>
                  <a:srgbClr val="00B050"/>
                </a:solidFill>
              </a:rPr>
              <a:t>Natural Child</a:t>
            </a:r>
          </a:p>
          <a:p>
            <a:pPr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						          	   Little Professor</a:t>
            </a:r>
          </a:p>
          <a:p>
            <a:pPr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			          				  Adapted Child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B050"/>
                </a:solidFill>
              </a:rPr>
              <a:t>Rebellious Child</a:t>
            </a:r>
          </a:p>
        </p:txBody>
      </p:sp>
      <p:sp>
        <p:nvSpPr>
          <p:cNvPr id="5" name="Oval 4"/>
          <p:cNvSpPr/>
          <p:nvPr/>
        </p:nvSpPr>
        <p:spPr>
          <a:xfrm>
            <a:off x="3200400" y="2209800"/>
            <a:ext cx="2133600" cy="2819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NC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LP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RC    AC</a:t>
            </a:r>
            <a:endParaRPr lang="en-US" sz="4000" b="1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3276600" y="3200400"/>
            <a:ext cx="1981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276600" y="4038600"/>
            <a:ext cx="1981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5" idx="4"/>
          </p:cNvCxnSpPr>
          <p:nvPr/>
        </p:nvCxnSpPr>
        <p:spPr>
          <a:xfrm rot="5400000">
            <a:off x="3771900" y="453390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34000" y="2971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10200" y="3657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81600" y="4343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3048000" y="47244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  <a:latin typeface="Arial Rounded MT Bold" pitchFamily="34" charset="0"/>
                <a:ea typeface="Cambria Math" pitchFamily="18" charset="0"/>
              </a:rPr>
              <a:t>EGO STATES</a:t>
            </a:r>
            <a:endParaRPr lang="en-US" sz="6600" b="1" dirty="0">
              <a:solidFill>
                <a:srgbClr val="00B050"/>
              </a:solidFill>
              <a:latin typeface="Arial Rounded MT Bold" pitchFamily="34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086600" cy="5257800"/>
          </a:xfrm>
        </p:spPr>
        <p:txBody>
          <a:bodyPr>
            <a:normAutofit/>
          </a:bodyPr>
          <a:lstStyle/>
          <a:p>
            <a:pPr lvl="8">
              <a:lnSpc>
                <a:spcPct val="150000"/>
              </a:lnSpc>
              <a:buNone/>
            </a:pPr>
            <a:endParaRPr lang="en-US" sz="2800" i="1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lvl="8">
              <a:lnSpc>
                <a:spcPct val="150000"/>
              </a:lnSpc>
              <a:buNone/>
            </a:pP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PARENT EGO STATE</a:t>
            </a:r>
          </a:p>
          <a:p>
            <a:pPr lvl="8">
              <a:lnSpc>
                <a:spcPct val="150000"/>
              </a:lnSpc>
              <a:buNone/>
            </a:pPr>
            <a:endParaRPr lang="en-US" sz="2800" i="1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lvl="8">
              <a:lnSpc>
                <a:spcPct val="150000"/>
              </a:lnSpc>
              <a:buNone/>
            </a:pP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ADULT EGO STATE</a:t>
            </a:r>
          </a:p>
          <a:p>
            <a:pPr lvl="8">
              <a:lnSpc>
                <a:spcPct val="150000"/>
              </a:lnSpc>
              <a:buNone/>
            </a:pPr>
            <a:endParaRPr lang="en-US" sz="2800" i="1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lvl="8">
              <a:lnSpc>
                <a:spcPct val="150000"/>
              </a:lnSpc>
              <a:buNone/>
            </a:pP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CHILD EGO STATE</a:t>
            </a:r>
            <a:endParaRPr lang="en-US" i="1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2590800" y="1676400"/>
            <a:ext cx="1447800" cy="1447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" name="Oval 4"/>
          <p:cNvSpPr/>
          <p:nvPr/>
        </p:nvSpPr>
        <p:spPr>
          <a:xfrm>
            <a:off x="2590800" y="3124200"/>
            <a:ext cx="15240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A</a:t>
            </a:r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590800" y="4648200"/>
            <a:ext cx="1524000" cy="1600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c</a:t>
            </a:r>
            <a:endParaRPr lang="en-US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FUNCTIONAL  ANALYSIS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543800" cy="5943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					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					</a:t>
            </a:r>
            <a:r>
              <a:rPr lang="en-US" sz="1800" b="1" dirty="0" smtClean="0">
                <a:solidFill>
                  <a:srgbClr val="0000FF"/>
                </a:solidFill>
              </a:rPr>
              <a:t>Controlling Parent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					Nurturing Parent</a:t>
            </a:r>
          </a:p>
          <a:p>
            <a:pPr>
              <a:lnSpc>
                <a:spcPct val="150000"/>
              </a:lnSpc>
              <a:buNone/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				          </a:t>
            </a:r>
            <a:r>
              <a:rPr lang="en-US" sz="1800" b="1" dirty="0" smtClean="0">
                <a:solidFill>
                  <a:srgbClr val="0000FF"/>
                </a:solidFill>
              </a:rPr>
              <a:t>Adult Ego State</a:t>
            </a:r>
            <a:r>
              <a:rPr lang="en-US" sz="1800" dirty="0" smtClean="0">
                <a:solidFill>
                  <a:srgbClr val="0000FF"/>
                </a:solidFill>
              </a:rPr>
              <a:t>.</a:t>
            </a:r>
            <a:endParaRPr lang="en-US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en-US" sz="18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				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					Natural Child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				 	 Little Professor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					Rebellious Child			  				Adapted Child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1981200" y="1219200"/>
            <a:ext cx="1524000" cy="1828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CP     NP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3048000"/>
            <a:ext cx="1371600" cy="1752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</a:t>
            </a:r>
          </a:p>
          <a:p>
            <a:pPr algn="ctr"/>
            <a:endParaRPr lang="en-US" dirty="0"/>
          </a:p>
        </p:txBody>
      </p:sp>
      <p:cxnSp>
        <p:nvCxnSpPr>
          <p:cNvPr id="14" name="Straight Connector 13"/>
          <p:cNvCxnSpPr>
            <a:stCxn id="4" idx="0"/>
            <a:endCxn id="4" idx="4"/>
          </p:cNvCxnSpPr>
          <p:nvPr/>
        </p:nvCxnSpPr>
        <p:spPr>
          <a:xfrm rot="16200000" flipH="1">
            <a:off x="1828800" y="2133600"/>
            <a:ext cx="1828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981200" y="4800600"/>
            <a:ext cx="1524000" cy="1905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NC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LP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RC  AC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2057400" y="5486400"/>
            <a:ext cx="1447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1981200" y="5943600"/>
            <a:ext cx="152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8" idx="4"/>
          </p:cNvCxnSpPr>
          <p:nvPr/>
        </p:nvCxnSpPr>
        <p:spPr>
          <a:xfrm rot="5400000">
            <a:off x="2362994" y="63238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14600" y="1905000"/>
            <a:ext cx="1981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76600" y="23622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76600" y="51816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276600" y="57150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514600" y="6096000"/>
            <a:ext cx="1981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124200" y="65532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00400" y="38100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0347" y="2967335"/>
            <a:ext cx="41541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EGO GRAM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086600" y="5029200"/>
          <a:ext cx="990600" cy="742864"/>
        </p:xfrm>
        <a:graphic>
          <a:graphicData uri="http://schemas.openxmlformats.org/presentationml/2006/ole">
            <p:oleObj spid="_x0000_s1027" name="Presentation" r:id="rId3" imgW="4570603" imgH="3427427" progId="PowerPoint.Show.12">
              <p:embed/>
            </p:oleObj>
          </a:graphicData>
        </a:graphic>
      </p:graphicFrame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7200" y="5334000"/>
          <a:ext cx="914400" cy="685721"/>
        </p:xfrm>
        <a:graphic>
          <a:graphicData uri="http://schemas.openxmlformats.org/presentationml/2006/ole">
            <p:oleObj spid="_x0000_s1028" name="Presentation" r:id="rId4" imgW="4570603" imgH="3427427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24936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HOW TO DETECT DIAGNOSE EGOSTATES DIAGNOSIS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800" b="1" dirty="0" smtClean="0">
                <a:solidFill>
                  <a:srgbClr val="0000FF"/>
                </a:solidFill>
              </a:rPr>
              <a:t>Behavioral diagnosis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800" b="1" dirty="0" smtClean="0">
                <a:solidFill>
                  <a:srgbClr val="0000FF"/>
                </a:solidFill>
              </a:rPr>
              <a:t>Social Diagnosis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800" b="1" dirty="0" smtClean="0">
                <a:solidFill>
                  <a:srgbClr val="0000FF"/>
                </a:solidFill>
              </a:rPr>
              <a:t>Historical Diagnosis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800" b="1" dirty="0" smtClean="0">
                <a:solidFill>
                  <a:srgbClr val="0000FF"/>
                </a:solidFill>
              </a:rPr>
              <a:t>Phenomenological Diagnosis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BEHAVIORAL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pPr marL="914400" indent="-914400">
              <a:lnSpc>
                <a:spcPct val="150000"/>
              </a:lnSpc>
              <a:buFont typeface="+mj-lt"/>
              <a:buAutoNum type="alphaLcParenR"/>
            </a:pPr>
            <a:r>
              <a:rPr lang="en-US" sz="4800" b="1" dirty="0" smtClean="0">
                <a:solidFill>
                  <a:srgbClr val="00B050"/>
                </a:solidFill>
              </a:rPr>
              <a:t>Words</a:t>
            </a:r>
          </a:p>
          <a:p>
            <a:pPr marL="914400" indent="-914400">
              <a:lnSpc>
                <a:spcPct val="150000"/>
              </a:lnSpc>
              <a:buFont typeface="+mj-lt"/>
              <a:buAutoNum type="alphaLcParenR"/>
            </a:pPr>
            <a:r>
              <a:rPr lang="en-US" sz="4800" b="1" dirty="0" smtClean="0">
                <a:solidFill>
                  <a:srgbClr val="00B050"/>
                </a:solidFill>
              </a:rPr>
              <a:t>Tone of voice </a:t>
            </a:r>
          </a:p>
          <a:p>
            <a:pPr marL="914400" indent="-914400">
              <a:lnSpc>
                <a:spcPct val="150000"/>
              </a:lnSpc>
              <a:buFont typeface="+mj-lt"/>
              <a:buAutoNum type="alphaLcParenR"/>
            </a:pPr>
            <a:r>
              <a:rPr lang="en-US" sz="4800" b="1" dirty="0" smtClean="0">
                <a:solidFill>
                  <a:srgbClr val="00B050"/>
                </a:solidFill>
              </a:rPr>
              <a:t>Facial Expressions</a:t>
            </a:r>
          </a:p>
          <a:p>
            <a:pPr marL="914400" indent="-914400">
              <a:lnSpc>
                <a:spcPct val="150000"/>
              </a:lnSpc>
              <a:buFont typeface="+mj-lt"/>
              <a:buAutoNum type="alphaLcParenR"/>
            </a:pPr>
            <a:r>
              <a:rPr lang="en-US" sz="4800" b="1" dirty="0" smtClean="0">
                <a:solidFill>
                  <a:srgbClr val="00B050"/>
                </a:solidFill>
              </a:rPr>
              <a:t>Postures</a:t>
            </a:r>
            <a:endParaRPr lang="en-US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2209800"/>
          <a:ext cx="9196330" cy="5236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088776"/>
                <a:gridCol w="2407024"/>
                <a:gridCol w="1195331"/>
                <a:gridCol w="1828799"/>
              </a:tblGrid>
              <a:tr h="482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CP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NP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FC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AC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1815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sN¿q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Ft¸mgpw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hnUv</a:t>
                      </a:r>
                      <a:r>
                        <a:rPr lang="en-US" sz="28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Vn</a:t>
                      </a:r>
                      <a:endParaRPr lang="en-US" sz="2800" b="1" baseline="0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IjvSw</a:t>
                      </a:r>
                      <a:r>
                        <a:rPr lang="en-US" sz="2800" b="1" baseline="0" dirty="0" smtClean="0">
                          <a:latin typeface="ML-TTKarthika" pitchFamily="82" charset="0"/>
                          <a:cs typeface="Times New Roman" pitchFamily="18" charset="0"/>
                        </a:rPr>
                        <a:t>!</a:t>
                      </a:r>
                      <a:endParaRPr lang="en-US" sz="2800" b="1" dirty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sImÅmw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anSp</a:t>
                      </a: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-¡³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tamt</a:t>
                      </a: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\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hfsc</a:t>
                      </a:r>
                      <a:r>
                        <a:rPr lang="en-US" sz="2800" b="1" baseline="0" dirty="0" smtClean="0">
                          <a:latin typeface="ML-TTKarthika" pitchFamily="82" charset="0"/>
                          <a:cs typeface="Times New Roman" pitchFamily="18" charset="0"/>
                        </a:rPr>
                        <a:t> \</a:t>
                      </a:r>
                      <a:r>
                        <a:rPr lang="en-US" sz="28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ÃXv</a:t>
                      </a:r>
                      <a:r>
                        <a:rPr lang="en-US" sz="2800" b="1" baseline="0" dirty="0" smtClean="0">
                          <a:latin typeface="ML-TTKarthika" pitchFamily="82" charset="0"/>
                          <a:cs typeface="Times New Roman" pitchFamily="18" charset="0"/>
                        </a:rPr>
                        <a:t>.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icn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F§s\?</a:t>
                      </a: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F´v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F´psIm­v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 ?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Blm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Hm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lmbv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endParaRPr lang="en-US" sz="2800" b="1" dirty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XctW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sN¿tW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]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äp-tIe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Xm¦vbyq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endParaRPr lang="en-US" sz="2800" b="1" dirty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590800" y="1371600"/>
            <a:ext cx="3733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WORDS</a:t>
            </a:r>
            <a:endParaRPr lang="en-US" sz="40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BEHAVIORAL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-76199" y="1915742"/>
          <a:ext cx="9220199" cy="4942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981199"/>
                <a:gridCol w="1371600"/>
                <a:gridCol w="1752600"/>
                <a:gridCol w="2362200"/>
              </a:tblGrid>
              <a:tr h="452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CP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NP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FC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AC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2409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  ]</a:t>
                      </a: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pNvOw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]</a:t>
                      </a: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cn-lmkw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AhÚ</a:t>
                      </a:r>
                      <a:endParaRPr lang="en-US" sz="2800" b="1" baseline="0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kvt</a:t>
                      </a: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\</a:t>
                      </a: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lw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hmÕeyw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(Ch</a:t>
                      </a:r>
                      <a:r>
                        <a:rPr lang="en-US" sz="2800" b="1" baseline="0" dirty="0" smtClean="0">
                          <a:latin typeface="ML-TTKarthika" pitchFamily="8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tZymXn</a:t>
                      </a:r>
                      <a:r>
                        <a:rPr lang="en-US" sz="2800" b="1" baseline="0" dirty="0" smtClean="0">
                          <a:latin typeface="ML-TTKarthika" pitchFamily="82" charset="0"/>
                          <a:cs typeface="Times New Roman" pitchFamily="18" charset="0"/>
                        </a:rPr>
                        <a:t>-¸n-¡p-¶-Xv)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im´w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hyàw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kv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^pSw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800" b="1" kern="1200" dirty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BËmZw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Dt·jw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A«-</a:t>
                      </a: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lmkw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endParaRPr lang="en-US" sz="2800" b="1" dirty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Ahyàw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InWp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-§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pI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]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ndp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-]n-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dp¡pI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endParaRPr lang="en-US" sz="2800" b="1" dirty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0" y="914400"/>
            <a:ext cx="5638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Tone of voice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239000" cy="914400"/>
          </a:xfrm>
        </p:spPr>
        <p:txBody>
          <a:bodyPr>
            <a:normAutofit fontScale="90000"/>
          </a:bodyPr>
          <a:lstStyle/>
          <a:p>
            <a:pPr marL="514350" indent="-514350"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BEHAVIORAL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-76199" y="1708363"/>
          <a:ext cx="9220199" cy="5149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286000"/>
                <a:gridCol w="1905000"/>
                <a:gridCol w="1752600"/>
                <a:gridCol w="1600199"/>
              </a:tblGrid>
              <a:tr h="473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CP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NP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FC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AC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314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100" b="1" dirty="0" smtClean="0">
                          <a:latin typeface="ML-TTKarthika" pitchFamily="82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1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hncÂ</a:t>
                      </a:r>
                      <a:r>
                        <a:rPr lang="en-US" sz="2100" b="1" baseline="0" dirty="0" smtClean="0">
                          <a:latin typeface="ML-TTKarthika" pitchFamily="8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Nq­pI</a:t>
                      </a:r>
                      <a:endParaRPr lang="en-US" sz="2100" b="1" baseline="0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2100" b="1" baseline="0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2100" b="1" baseline="0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100" b="1" baseline="0" dirty="0" smtClean="0">
                          <a:latin typeface="ML-TTKarthika" pitchFamily="82" charset="0"/>
                          <a:cs typeface="Times New Roman" pitchFamily="18" charset="0"/>
                        </a:rPr>
                        <a:t>s\</a:t>
                      </a:r>
                      <a:r>
                        <a:rPr lang="en-US" sz="21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än</a:t>
                      </a:r>
                      <a:r>
                        <a:rPr lang="en-US" sz="2100" b="1" baseline="0" dirty="0" smtClean="0">
                          <a:latin typeface="ML-TTKarthika" pitchFamily="82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1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Np</a:t>
                      </a:r>
                      <a:r>
                        <a:rPr lang="en-US" sz="2100" b="1" baseline="0" dirty="0" smtClean="0">
                          <a:latin typeface="ML-TTKarthika" pitchFamily="82" charset="0"/>
                          <a:cs typeface="Times New Roman" pitchFamily="18" charset="0"/>
                        </a:rPr>
                        <a:t>-fn-¡</a:t>
                      </a:r>
                      <a:r>
                        <a:rPr lang="en-US" sz="21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pI</a:t>
                      </a:r>
                      <a:endParaRPr lang="en-US" sz="2100" b="1" baseline="0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1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I®p</a:t>
                      </a:r>
                      <a:r>
                        <a:rPr lang="en-US" sz="2100" b="1" baseline="0" dirty="0" smtClean="0">
                          <a:latin typeface="ML-TTKarthika" pitchFamily="82" charset="0"/>
                          <a:cs typeface="Times New Roman" pitchFamily="18" charset="0"/>
                        </a:rPr>
                        <a:t>-cp-«</a:t>
                      </a:r>
                      <a:r>
                        <a:rPr lang="en-US" sz="21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pI</a:t>
                      </a:r>
                      <a:endParaRPr lang="en-US" sz="2100" b="1" baseline="0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100" b="1" dirty="0" smtClean="0">
                          <a:latin typeface="ML-TTKarthika" pitchFamily="82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1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sI«n</a:t>
                      </a:r>
                      <a:r>
                        <a:rPr lang="en-US" sz="2100" b="1" dirty="0" smtClean="0">
                          <a:latin typeface="ML-TTKarthika" pitchFamily="82" charset="0"/>
                          <a:cs typeface="Times New Roman" pitchFamily="18" charset="0"/>
                        </a:rPr>
                        <a:t>-¸n-</a:t>
                      </a:r>
                      <a:r>
                        <a:rPr lang="en-US" sz="21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Sn¡pI</a:t>
                      </a:r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100" b="1" dirty="0" smtClean="0">
                          <a:latin typeface="ML-TTKarthika" pitchFamily="82" charset="0"/>
                          <a:cs typeface="Times New Roman" pitchFamily="18" charset="0"/>
                        </a:rPr>
                        <a:t>  ]</a:t>
                      </a:r>
                      <a:r>
                        <a:rPr lang="en-US" sz="21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p©ncntbmsS</a:t>
                      </a:r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1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kzmKXw</a:t>
                      </a:r>
                      <a:r>
                        <a:rPr lang="en-US" sz="21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sN¿pI</a:t>
                      </a:r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r>
                        <a:rPr lang="en-US" sz="2100" b="1" dirty="0" smtClean="0">
                          <a:latin typeface="ML-TTKarthika" pitchFamily="8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kzm`mhnIw</a:t>
                      </a:r>
                      <a:endParaRPr lang="en-US" sz="21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1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1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kµÀt`m-NnXw</a:t>
                      </a:r>
                      <a:endParaRPr lang="en-US" sz="21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1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1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100" b="1" kern="1200" dirty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r>
                        <a:rPr lang="en-US" sz="21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Npdp-Np-dp¡v</a:t>
                      </a:r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r>
                        <a:rPr lang="en-US" sz="2100" b="1" dirty="0" smtClean="0">
                          <a:latin typeface="ML-TTKarthika" pitchFamily="82" charset="0"/>
                          <a:cs typeface="Times New Roman" pitchFamily="18" charset="0"/>
                        </a:rPr>
                        <a:t>\</a:t>
                      </a:r>
                      <a:r>
                        <a:rPr lang="en-US" sz="21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nÀ`bw</a:t>
                      </a:r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r>
                        <a:rPr lang="en-US" sz="2100" b="1" dirty="0" smtClean="0">
                          <a:latin typeface="ML-TTKarthika" pitchFamily="82" charset="0"/>
                          <a:cs typeface="Times New Roman" pitchFamily="18" charset="0"/>
                        </a:rPr>
                        <a:t>[</a:t>
                      </a:r>
                      <a:r>
                        <a:rPr lang="en-US" sz="21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mcmfw</a:t>
                      </a:r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r>
                        <a:rPr lang="en-US" sz="21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BwKyw</a:t>
                      </a:r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r>
                        <a:rPr lang="en-US" sz="21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ImWn</a:t>
                      </a:r>
                      <a:r>
                        <a:rPr lang="en-US" sz="2100" b="1" dirty="0" smtClean="0">
                          <a:latin typeface="ML-TTKarthika" pitchFamily="82" charset="0"/>
                          <a:cs typeface="Times New Roman" pitchFamily="18" charset="0"/>
                        </a:rPr>
                        <a:t>-¡</a:t>
                      </a:r>
                      <a:r>
                        <a:rPr lang="en-US" sz="21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pI</a:t>
                      </a:r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endParaRPr lang="en-US" sz="21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endParaRPr lang="en-US" sz="2100" b="1" dirty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1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1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]</a:t>
                      </a:r>
                      <a:r>
                        <a:rPr lang="en-US" sz="21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Tn¨p</a:t>
                      </a:r>
                      <a:r>
                        <a:rPr lang="en-US" sz="2100" b="1" kern="1200" baseline="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2100" b="1" kern="1200" baseline="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h¨n</a:t>
                      </a:r>
                      <a:r>
                        <a:rPr lang="en-US" sz="2100" b="1" kern="1200" baseline="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-«</a:t>
                      </a:r>
                      <a:r>
                        <a:rPr lang="en-US" sz="2100" b="1" kern="1200" baseline="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pÅh</a:t>
                      </a:r>
                      <a:endParaRPr lang="en-US" sz="2100" b="1" kern="1200" baseline="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100" b="1" kern="1200" baseline="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100" b="1" kern="1200" baseline="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100" b="1" kern="1200" baseline="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\</a:t>
                      </a:r>
                      <a:r>
                        <a:rPr lang="en-US" sz="2100" b="1" kern="1200" baseline="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Jw</a:t>
                      </a:r>
                      <a:r>
                        <a:rPr lang="en-US" sz="2100" b="1" kern="1200" baseline="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2100" b="1" kern="1200" baseline="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ISn</a:t>
                      </a:r>
                      <a:r>
                        <a:rPr lang="en-US" sz="2100" b="1" kern="1200" baseline="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-¡</a:t>
                      </a:r>
                      <a:r>
                        <a:rPr lang="en-US" sz="2100" b="1" kern="1200" baseline="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pI</a:t>
                      </a:r>
                      <a:endParaRPr lang="en-US" sz="2100" b="1" kern="1200" baseline="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100" b="1" kern="1200" baseline="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endParaRPr lang="en-US" sz="2100" b="1" kern="1200" baseline="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100" b="1" kern="1200" baseline="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Nmcn</a:t>
                      </a:r>
                      <a:r>
                        <a:rPr lang="en-US" sz="2100" b="1" kern="1200" baseline="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 \</a:t>
                      </a:r>
                      <a:r>
                        <a:rPr lang="en-US" sz="2100" b="1" kern="1200" baseline="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nÂ¡pI</a:t>
                      </a:r>
                      <a:endParaRPr lang="en-US" sz="21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endParaRPr lang="en-US" sz="2100" b="1" dirty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00200" y="914400"/>
            <a:ext cx="5638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GESTURES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5400" b="1" dirty="0" smtClean="0">
                <a:solidFill>
                  <a:srgbClr val="00B050"/>
                </a:solidFill>
              </a:rPr>
              <a:t>BEHAVIORAL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-76199" y="2514600"/>
          <a:ext cx="9220199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209800"/>
                <a:gridCol w="1295400"/>
                <a:gridCol w="1905000"/>
                <a:gridCol w="2133599"/>
              </a:tblGrid>
              <a:tr h="3499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CP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NP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FC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AC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314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Kuchw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800" b="1" baseline="0" dirty="0" smtClean="0">
                          <a:latin typeface="ML-TTKarthika" pitchFamily="82" charset="0"/>
                          <a:cs typeface="Times New Roman" pitchFamily="18" charset="0"/>
                        </a:rPr>
                        <a:t>]</a:t>
                      </a:r>
                      <a:r>
                        <a:rPr lang="en-US" sz="28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mcpjyw</a:t>
                      </a:r>
                      <a:endParaRPr lang="en-US" sz="2800" b="1" baseline="0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2800" b="1" baseline="0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2800" b="1" baseline="0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 A\p-I¼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hmÕeyw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XmÂ</a:t>
                      </a: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]</a:t>
                      </a: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cyw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im´w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IuXpIw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PnÚmk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Gdp</a:t>
                      </a:r>
                      <a:r>
                        <a:rPr lang="en-US" sz="2800" b="1" dirty="0" smtClean="0">
                          <a:latin typeface="ML-TTKarthika" pitchFamily="82" charset="0"/>
                          <a:cs typeface="Times New Roman" pitchFamily="18" charset="0"/>
                        </a:rPr>
                        <a:t>-I-®</a:t>
                      </a:r>
                      <a:r>
                        <a:rPr lang="en-US" sz="2800" b="1" dirty="0" err="1" smtClean="0">
                          <a:latin typeface="ML-TTKarthika" pitchFamily="82" charset="0"/>
                          <a:cs typeface="Times New Roman" pitchFamily="18" charset="0"/>
                        </a:rPr>
                        <a:t>n«p</a:t>
                      </a:r>
                      <a:r>
                        <a:rPr lang="en-US" sz="2800" b="1" baseline="0" dirty="0" smtClean="0">
                          <a:latin typeface="ML-TTKarthika" pitchFamily="82" charset="0"/>
                          <a:cs typeface="Times New Roman" pitchFamily="18" charset="0"/>
                        </a:rPr>
                        <a:t> t\</a:t>
                      </a:r>
                      <a:r>
                        <a:rPr lang="en-US" sz="2800" b="1" baseline="0" dirty="0" err="1" smtClean="0">
                          <a:latin typeface="ML-TTKarthika" pitchFamily="82" charset="0"/>
                          <a:cs typeface="Times New Roman" pitchFamily="18" charset="0"/>
                        </a:rPr>
                        <a:t>m¡pI</a:t>
                      </a: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800" b="1" dirty="0" smtClean="0">
                        <a:latin typeface="ML-TTKarthika" pitchFamily="82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800" b="1" dirty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eÖ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Xe-Ip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-\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n¸v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hnt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[-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bXzw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ML-TTKarthika" pitchFamily="82" charset="0"/>
                          <a:ea typeface="+mn-ea"/>
                          <a:cs typeface="+mn-cs"/>
                        </a:rPr>
                        <a:t>kt¦mNw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800" b="1" kern="1200" dirty="0" smtClean="0">
                        <a:solidFill>
                          <a:schemeClr val="dk1"/>
                        </a:solidFill>
                        <a:latin typeface="ML-TTKarthika" pitchFamily="82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2800" b="1" dirty="0">
                        <a:latin typeface="ML-TTKarthika" pitchFamily="82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05000" y="1219200"/>
            <a:ext cx="52356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FACIAL EXPRESSION</a:t>
            </a:r>
            <a:endParaRPr lang="en-US" sz="48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5400" b="1" dirty="0" smtClean="0">
                <a:solidFill>
                  <a:srgbClr val="7030A0"/>
                </a:solidFill>
              </a:rPr>
              <a:t>BEHAVIORAL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800" b="1" dirty="0" smtClean="0">
                <a:solidFill>
                  <a:srgbClr val="7030A0"/>
                </a:solidFill>
                <a:latin typeface="Arial Narrow" pitchFamily="34" charset="0"/>
              </a:rPr>
              <a:t>Behavior</a:t>
            </a:r>
            <a:r>
              <a:rPr lang="en-US" sz="4800" b="1" dirty="0" smtClean="0">
                <a:solidFill>
                  <a:srgbClr val="7030A0"/>
                </a:solidFill>
              </a:rPr>
              <a:t>al diagnosis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800" b="1" dirty="0" smtClean="0">
                <a:solidFill>
                  <a:srgbClr val="7030A0"/>
                </a:solidFill>
              </a:rPr>
              <a:t>Social Diagnosis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800" b="1" dirty="0" smtClean="0">
                <a:solidFill>
                  <a:srgbClr val="7030A0"/>
                </a:solidFill>
              </a:rPr>
              <a:t>Historical Diagnosis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800" b="1" dirty="0" smtClean="0">
                <a:solidFill>
                  <a:srgbClr val="7030A0"/>
                </a:solidFill>
              </a:rPr>
              <a:t>Phenomenological Diagnosis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048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HOW TO DETECT   DIAGNOSE    EGOSTATES                    .                                  DIAGNOSIS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304800"/>
          <a:ext cx="7772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990600" y="2590800"/>
            <a:ext cx="6553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PATHOLOGY</a:t>
            </a:r>
            <a:endParaRPr lang="en-US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FF"/>
                </a:solidFill>
              </a:rPr>
              <a:t>EGO  STATES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48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There occurs a response in our mind whenever we see or hear. This response leads to reaction. Ego states are the instrumental force behind this response and reaction.</a:t>
            </a:r>
            <a:endParaRPr lang="en-US" sz="4800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225689"/>
            <a:ext cx="7924800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Contamination</a:t>
            </a:r>
          </a:p>
          <a:p>
            <a:pPr marL="742950" indent="-742950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	</a:t>
            </a:r>
            <a:r>
              <a:rPr lang="en-US" sz="3200" b="1" i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Parent Contamination</a:t>
            </a:r>
          </a:p>
          <a:p>
            <a:pPr marL="742950" indent="-742950"/>
            <a:r>
              <a:rPr lang="en-US" sz="3200" b="1" i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	Child Contamination</a:t>
            </a:r>
          </a:p>
          <a:p>
            <a:pPr marL="742950" indent="-742950"/>
            <a:r>
              <a:rPr lang="en-US" sz="3200" b="1" i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	Double Contamination</a:t>
            </a:r>
          </a:p>
          <a:p>
            <a:pPr marL="742950" indent="-742950">
              <a:lnSpc>
                <a:spcPct val="150000"/>
              </a:lnSpc>
              <a:buAutoNum type="arabicPeriod" startAt="2"/>
            </a:pPr>
            <a:r>
              <a:rPr lang="en-US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Exclusion</a:t>
            </a:r>
          </a:p>
          <a:p>
            <a:pPr algn="ctr"/>
            <a:endParaRPr lang="en-US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04800"/>
            <a:ext cx="7200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STUCTURAL PATHOLOGY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914400"/>
            <a:ext cx="7696200" cy="74174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  <a:endParaRPr lang="en-US" sz="24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38400" y="3733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149" descr="20%"/>
          <p:cNvSpPr>
            <a:spLocks/>
          </p:cNvSpPr>
          <p:nvPr/>
        </p:nvSpPr>
        <p:spPr bwMode="auto">
          <a:xfrm>
            <a:off x="1295400" y="3579813"/>
            <a:ext cx="912813" cy="306387"/>
          </a:xfrm>
          <a:custGeom>
            <a:avLst/>
            <a:gdLst>
              <a:gd name="T0" fmla="*/ 0 w 575"/>
              <a:gd name="T1" fmla="*/ 244453964 h 193"/>
              <a:gd name="T2" fmla="*/ 118448202 w 575"/>
              <a:gd name="T3" fmla="*/ 161289737 h 193"/>
              <a:gd name="T4" fmla="*/ 246975448 w 575"/>
              <a:gd name="T5" fmla="*/ 100806085 h 193"/>
              <a:gd name="T6" fmla="*/ 370463965 w 575"/>
              <a:gd name="T7" fmla="*/ 52922401 h 193"/>
              <a:gd name="T8" fmla="*/ 476310586 w 575"/>
              <a:gd name="T9" fmla="*/ 30241826 h 193"/>
              <a:gd name="T10" fmla="*/ 612399098 w 575"/>
              <a:gd name="T11" fmla="*/ 7559663 h 193"/>
              <a:gd name="T12" fmla="*/ 730845713 w 575"/>
              <a:gd name="T13" fmla="*/ 0 h 193"/>
              <a:gd name="T14" fmla="*/ 836692333 w 575"/>
              <a:gd name="T15" fmla="*/ 7559663 h 193"/>
              <a:gd name="T16" fmla="*/ 957659900 w 575"/>
              <a:gd name="T17" fmla="*/ 22680575 h 193"/>
              <a:gd name="T18" fmla="*/ 1081148417 w 575"/>
              <a:gd name="T19" fmla="*/ 55443347 h 193"/>
              <a:gd name="T20" fmla="*/ 1184474086 w 575"/>
              <a:gd name="T21" fmla="*/ 93244835 h 193"/>
              <a:gd name="T22" fmla="*/ 1270159446 w 575"/>
              <a:gd name="T23" fmla="*/ 131047911 h 193"/>
              <a:gd name="T24" fmla="*/ 1360885120 w 575"/>
              <a:gd name="T25" fmla="*/ 183970312 h 193"/>
              <a:gd name="T26" fmla="*/ 1449091431 w 575"/>
              <a:gd name="T27" fmla="*/ 244453964 h 193"/>
              <a:gd name="T28" fmla="*/ 1360885120 w 575"/>
              <a:gd name="T29" fmla="*/ 309977919 h 193"/>
              <a:gd name="T30" fmla="*/ 1267640082 w 575"/>
              <a:gd name="T31" fmla="*/ 357861603 h 193"/>
              <a:gd name="T32" fmla="*/ 1184474086 w 575"/>
              <a:gd name="T33" fmla="*/ 395663092 h 193"/>
              <a:gd name="T34" fmla="*/ 1073587151 w 575"/>
              <a:gd name="T35" fmla="*/ 438506472 h 193"/>
              <a:gd name="T36" fmla="*/ 965221166 w 575"/>
              <a:gd name="T37" fmla="*/ 463707993 h 193"/>
              <a:gd name="T38" fmla="*/ 866934225 w 575"/>
              <a:gd name="T39" fmla="*/ 478828906 h 193"/>
              <a:gd name="T40" fmla="*/ 753527925 w 575"/>
              <a:gd name="T41" fmla="*/ 486388569 h 193"/>
              <a:gd name="T42" fmla="*/ 647681305 w 575"/>
              <a:gd name="T43" fmla="*/ 483869210 h 193"/>
              <a:gd name="T44" fmla="*/ 519152472 w 575"/>
              <a:gd name="T45" fmla="*/ 463707993 h 193"/>
              <a:gd name="T46" fmla="*/ 420867118 w 575"/>
              <a:gd name="T47" fmla="*/ 446066135 h 193"/>
              <a:gd name="T48" fmla="*/ 325101128 w 575"/>
              <a:gd name="T49" fmla="*/ 415824309 h 193"/>
              <a:gd name="T50" fmla="*/ 239415769 w 575"/>
              <a:gd name="T51" fmla="*/ 380542179 h 193"/>
              <a:gd name="T52" fmla="*/ 156249773 w 575"/>
              <a:gd name="T53" fmla="*/ 340219745 h 193"/>
              <a:gd name="T54" fmla="*/ 90725675 w 575"/>
              <a:gd name="T55" fmla="*/ 297377952 h 193"/>
              <a:gd name="T56" fmla="*/ 0 w 575"/>
              <a:gd name="T57" fmla="*/ 244453964 h 19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75" h="193">
                <a:moveTo>
                  <a:pt x="0" y="97"/>
                </a:moveTo>
                <a:lnTo>
                  <a:pt x="47" y="64"/>
                </a:lnTo>
                <a:lnTo>
                  <a:pt x="98" y="40"/>
                </a:lnTo>
                <a:lnTo>
                  <a:pt x="147" y="21"/>
                </a:lnTo>
                <a:lnTo>
                  <a:pt x="189" y="12"/>
                </a:lnTo>
                <a:lnTo>
                  <a:pt x="243" y="3"/>
                </a:lnTo>
                <a:lnTo>
                  <a:pt x="290" y="0"/>
                </a:lnTo>
                <a:lnTo>
                  <a:pt x="332" y="3"/>
                </a:lnTo>
                <a:lnTo>
                  <a:pt x="380" y="9"/>
                </a:lnTo>
                <a:lnTo>
                  <a:pt x="429" y="22"/>
                </a:lnTo>
                <a:lnTo>
                  <a:pt x="470" y="37"/>
                </a:lnTo>
                <a:lnTo>
                  <a:pt x="504" y="52"/>
                </a:lnTo>
                <a:lnTo>
                  <a:pt x="540" y="73"/>
                </a:lnTo>
                <a:lnTo>
                  <a:pt x="575" y="97"/>
                </a:lnTo>
                <a:lnTo>
                  <a:pt x="540" y="123"/>
                </a:lnTo>
                <a:lnTo>
                  <a:pt x="503" y="142"/>
                </a:lnTo>
                <a:lnTo>
                  <a:pt x="470" y="157"/>
                </a:lnTo>
                <a:lnTo>
                  <a:pt x="426" y="174"/>
                </a:lnTo>
                <a:lnTo>
                  <a:pt x="383" y="184"/>
                </a:lnTo>
                <a:lnTo>
                  <a:pt x="344" y="190"/>
                </a:lnTo>
                <a:lnTo>
                  <a:pt x="299" y="193"/>
                </a:lnTo>
                <a:lnTo>
                  <a:pt x="257" y="192"/>
                </a:lnTo>
                <a:lnTo>
                  <a:pt x="206" y="184"/>
                </a:lnTo>
                <a:lnTo>
                  <a:pt x="167" y="177"/>
                </a:lnTo>
                <a:lnTo>
                  <a:pt x="129" y="165"/>
                </a:lnTo>
                <a:lnTo>
                  <a:pt x="95" y="151"/>
                </a:lnTo>
                <a:lnTo>
                  <a:pt x="62" y="135"/>
                </a:lnTo>
                <a:lnTo>
                  <a:pt x="36" y="118"/>
                </a:lnTo>
                <a:lnTo>
                  <a:pt x="0" y="97"/>
                </a:lnTo>
                <a:close/>
              </a:path>
            </a:pathLst>
          </a:custGeom>
          <a:pattFill prst="pct20">
            <a:fgClr>
              <a:srgbClr val="000000"/>
            </a:fgClr>
            <a:bgClr>
              <a:schemeClr val="bg1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Oval 139"/>
          <p:cNvSpPr>
            <a:spLocks noChangeArrowheads="1"/>
          </p:cNvSpPr>
          <p:nvPr/>
        </p:nvSpPr>
        <p:spPr bwMode="auto">
          <a:xfrm>
            <a:off x="990600" y="5105400"/>
            <a:ext cx="15240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>
                <a:latin typeface="Arial Black" pitchFamily="34" charset="0"/>
              </a:rPr>
              <a:t>C</a:t>
            </a:r>
          </a:p>
        </p:txBody>
      </p:sp>
      <p:sp>
        <p:nvSpPr>
          <p:cNvPr id="13" name="Oval 137"/>
          <p:cNvSpPr>
            <a:spLocks noChangeArrowheads="1"/>
          </p:cNvSpPr>
          <p:nvPr/>
        </p:nvSpPr>
        <p:spPr bwMode="auto">
          <a:xfrm>
            <a:off x="990600" y="2362200"/>
            <a:ext cx="15240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>
                <a:latin typeface="Arial Black" pitchFamily="34" charset="0"/>
              </a:rPr>
              <a:t>P</a:t>
            </a:r>
          </a:p>
        </p:txBody>
      </p:sp>
      <p:sp>
        <p:nvSpPr>
          <p:cNvPr id="14" name="Oval 138"/>
          <p:cNvSpPr>
            <a:spLocks noChangeArrowheads="1"/>
          </p:cNvSpPr>
          <p:nvPr/>
        </p:nvSpPr>
        <p:spPr bwMode="auto">
          <a:xfrm>
            <a:off x="990600" y="3581400"/>
            <a:ext cx="15240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 dirty="0">
                <a:latin typeface="Arial Black" pitchFamily="34" charset="0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152400"/>
            <a:ext cx="52455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CONTAMINATION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3505200"/>
            <a:ext cx="34638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Parent Contamination</a:t>
            </a:r>
            <a:endParaRPr lang="en-US" sz="2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90600"/>
            <a:ext cx="7162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</a:t>
            </a:r>
            <a:r>
              <a:rPr lang="en-US" sz="40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Parent Contamination</a:t>
            </a:r>
            <a:endParaRPr lang="en-US" sz="40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9" grpId="0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0"/>
            <a:ext cx="7848600" cy="92640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  <a:endParaRPr lang="en-US" sz="24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09800" y="4572000"/>
            <a:ext cx="838200" cy="5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150" descr="20%"/>
          <p:cNvSpPr>
            <a:spLocks/>
          </p:cNvSpPr>
          <p:nvPr/>
        </p:nvSpPr>
        <p:spPr bwMode="auto">
          <a:xfrm>
            <a:off x="1066800" y="4419600"/>
            <a:ext cx="912813" cy="306388"/>
          </a:xfrm>
          <a:custGeom>
            <a:avLst/>
            <a:gdLst>
              <a:gd name="T0" fmla="*/ 0 w 575"/>
              <a:gd name="T1" fmla="*/ 244456349 h 193"/>
              <a:gd name="T2" fmla="*/ 118448202 w 575"/>
              <a:gd name="T3" fmla="*/ 161290263 h 193"/>
              <a:gd name="T4" fmla="*/ 246975448 w 575"/>
              <a:gd name="T5" fmla="*/ 100806415 h 193"/>
              <a:gd name="T6" fmla="*/ 370463965 w 575"/>
              <a:gd name="T7" fmla="*/ 52924161 h 193"/>
              <a:gd name="T8" fmla="*/ 476310586 w 575"/>
              <a:gd name="T9" fmla="*/ 30241924 h 193"/>
              <a:gd name="T10" fmla="*/ 612399098 w 575"/>
              <a:gd name="T11" fmla="*/ 7561275 h 193"/>
              <a:gd name="T12" fmla="*/ 730845713 w 575"/>
              <a:gd name="T13" fmla="*/ 0 h 193"/>
              <a:gd name="T14" fmla="*/ 836692333 w 575"/>
              <a:gd name="T15" fmla="*/ 7561275 h 193"/>
              <a:gd name="T16" fmla="*/ 957659900 w 575"/>
              <a:gd name="T17" fmla="*/ 22682237 h 193"/>
              <a:gd name="T18" fmla="*/ 1081148417 w 575"/>
              <a:gd name="T19" fmla="*/ 55443528 h 193"/>
              <a:gd name="T20" fmla="*/ 1184474086 w 575"/>
              <a:gd name="T21" fmla="*/ 93246727 h 193"/>
              <a:gd name="T22" fmla="*/ 1270159446 w 575"/>
              <a:gd name="T23" fmla="*/ 131048339 h 193"/>
              <a:gd name="T24" fmla="*/ 1360885120 w 575"/>
              <a:gd name="T25" fmla="*/ 183972500 h 193"/>
              <a:gd name="T26" fmla="*/ 1449091431 w 575"/>
              <a:gd name="T27" fmla="*/ 244456349 h 193"/>
              <a:gd name="T28" fmla="*/ 1360885120 w 575"/>
              <a:gd name="T29" fmla="*/ 309980518 h 193"/>
              <a:gd name="T30" fmla="*/ 1267640082 w 575"/>
              <a:gd name="T31" fmla="*/ 357862772 h 193"/>
              <a:gd name="T32" fmla="*/ 1184474086 w 575"/>
              <a:gd name="T33" fmla="*/ 395665971 h 193"/>
              <a:gd name="T34" fmla="*/ 1073587151 w 575"/>
              <a:gd name="T35" fmla="*/ 438507903 h 193"/>
              <a:gd name="T36" fmla="*/ 965221166 w 575"/>
              <a:gd name="T37" fmla="*/ 463709507 h 193"/>
              <a:gd name="T38" fmla="*/ 866934225 w 575"/>
              <a:gd name="T39" fmla="*/ 478830469 h 193"/>
              <a:gd name="T40" fmla="*/ 753527925 w 575"/>
              <a:gd name="T41" fmla="*/ 486391744 h 193"/>
              <a:gd name="T42" fmla="*/ 647681305 w 575"/>
              <a:gd name="T43" fmla="*/ 483870790 h 193"/>
              <a:gd name="T44" fmla="*/ 519152472 w 575"/>
              <a:gd name="T45" fmla="*/ 463709507 h 193"/>
              <a:gd name="T46" fmla="*/ 420867118 w 575"/>
              <a:gd name="T47" fmla="*/ 446069178 h 193"/>
              <a:gd name="T48" fmla="*/ 325101128 w 575"/>
              <a:gd name="T49" fmla="*/ 415827254 h 193"/>
              <a:gd name="T50" fmla="*/ 239415769 w 575"/>
              <a:gd name="T51" fmla="*/ 380545009 h 193"/>
              <a:gd name="T52" fmla="*/ 156249773 w 575"/>
              <a:gd name="T53" fmla="*/ 340222443 h 193"/>
              <a:gd name="T54" fmla="*/ 90725675 w 575"/>
              <a:gd name="T55" fmla="*/ 297378923 h 193"/>
              <a:gd name="T56" fmla="*/ 0 w 575"/>
              <a:gd name="T57" fmla="*/ 244456349 h 19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75" h="193">
                <a:moveTo>
                  <a:pt x="0" y="97"/>
                </a:moveTo>
                <a:lnTo>
                  <a:pt x="47" y="64"/>
                </a:lnTo>
                <a:lnTo>
                  <a:pt x="98" y="40"/>
                </a:lnTo>
                <a:lnTo>
                  <a:pt x="147" y="21"/>
                </a:lnTo>
                <a:lnTo>
                  <a:pt x="189" y="12"/>
                </a:lnTo>
                <a:lnTo>
                  <a:pt x="243" y="3"/>
                </a:lnTo>
                <a:lnTo>
                  <a:pt x="290" y="0"/>
                </a:lnTo>
                <a:lnTo>
                  <a:pt x="332" y="3"/>
                </a:lnTo>
                <a:lnTo>
                  <a:pt x="380" y="9"/>
                </a:lnTo>
                <a:lnTo>
                  <a:pt x="429" y="22"/>
                </a:lnTo>
                <a:lnTo>
                  <a:pt x="470" y="37"/>
                </a:lnTo>
                <a:lnTo>
                  <a:pt x="504" y="52"/>
                </a:lnTo>
                <a:lnTo>
                  <a:pt x="540" y="73"/>
                </a:lnTo>
                <a:lnTo>
                  <a:pt x="575" y="97"/>
                </a:lnTo>
                <a:lnTo>
                  <a:pt x="540" y="123"/>
                </a:lnTo>
                <a:lnTo>
                  <a:pt x="503" y="142"/>
                </a:lnTo>
                <a:lnTo>
                  <a:pt x="470" y="157"/>
                </a:lnTo>
                <a:lnTo>
                  <a:pt x="426" y="174"/>
                </a:lnTo>
                <a:lnTo>
                  <a:pt x="383" y="184"/>
                </a:lnTo>
                <a:lnTo>
                  <a:pt x="344" y="190"/>
                </a:lnTo>
                <a:lnTo>
                  <a:pt x="299" y="193"/>
                </a:lnTo>
                <a:lnTo>
                  <a:pt x="257" y="192"/>
                </a:lnTo>
                <a:lnTo>
                  <a:pt x="206" y="184"/>
                </a:lnTo>
                <a:lnTo>
                  <a:pt x="167" y="177"/>
                </a:lnTo>
                <a:lnTo>
                  <a:pt x="129" y="165"/>
                </a:lnTo>
                <a:lnTo>
                  <a:pt x="95" y="151"/>
                </a:lnTo>
                <a:lnTo>
                  <a:pt x="62" y="135"/>
                </a:lnTo>
                <a:lnTo>
                  <a:pt x="36" y="118"/>
                </a:lnTo>
                <a:lnTo>
                  <a:pt x="0" y="97"/>
                </a:lnTo>
                <a:close/>
              </a:path>
            </a:pathLst>
          </a:custGeom>
          <a:pattFill prst="pct20">
            <a:fgClr>
              <a:srgbClr val="000000"/>
            </a:fgClr>
            <a:bgClr>
              <a:schemeClr val="bg1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Oval 142"/>
          <p:cNvSpPr>
            <a:spLocks noChangeArrowheads="1"/>
          </p:cNvSpPr>
          <p:nvPr/>
        </p:nvSpPr>
        <p:spPr bwMode="auto">
          <a:xfrm>
            <a:off x="762000" y="4419600"/>
            <a:ext cx="15240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 dirty="0">
                <a:latin typeface="Arial Black" pitchFamily="34" charset="0"/>
              </a:rPr>
              <a:t>C</a:t>
            </a:r>
          </a:p>
        </p:txBody>
      </p:sp>
      <p:sp>
        <p:nvSpPr>
          <p:cNvPr id="13" name="Oval 140"/>
          <p:cNvSpPr>
            <a:spLocks noChangeArrowheads="1"/>
          </p:cNvSpPr>
          <p:nvPr/>
        </p:nvSpPr>
        <p:spPr bwMode="auto">
          <a:xfrm>
            <a:off x="762000" y="1676400"/>
            <a:ext cx="15240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 dirty="0">
                <a:latin typeface="Arial Black" pitchFamily="34" charset="0"/>
              </a:rPr>
              <a:t>P</a:t>
            </a:r>
          </a:p>
        </p:txBody>
      </p:sp>
      <p:sp>
        <p:nvSpPr>
          <p:cNvPr id="14" name="Oval 141"/>
          <p:cNvSpPr>
            <a:spLocks noChangeArrowheads="1"/>
          </p:cNvSpPr>
          <p:nvPr/>
        </p:nvSpPr>
        <p:spPr bwMode="auto">
          <a:xfrm>
            <a:off x="762000" y="3200400"/>
            <a:ext cx="15240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 dirty="0">
                <a:latin typeface="Arial Black" pitchFamily="34" charset="0"/>
              </a:rPr>
              <a:t>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43000" y="533400"/>
            <a:ext cx="6051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Child Contamination</a:t>
            </a:r>
            <a:endParaRPr lang="en-US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4191000"/>
            <a:ext cx="37621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Child  Contamination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/>
      <p:bldP spid="15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685800"/>
            <a:ext cx="7848600" cy="91409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  <a:endParaRPr lang="en-US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24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38400" y="4800600"/>
            <a:ext cx="838200" cy="5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38400" y="3657600"/>
            <a:ext cx="838200" cy="5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51" descr="20%"/>
          <p:cNvSpPr>
            <a:spLocks/>
          </p:cNvSpPr>
          <p:nvPr/>
        </p:nvSpPr>
        <p:spPr bwMode="auto">
          <a:xfrm>
            <a:off x="1143000" y="4648200"/>
            <a:ext cx="912813" cy="306388"/>
          </a:xfrm>
          <a:custGeom>
            <a:avLst/>
            <a:gdLst>
              <a:gd name="T0" fmla="*/ 0 w 575"/>
              <a:gd name="T1" fmla="*/ 244456349 h 193"/>
              <a:gd name="T2" fmla="*/ 118448202 w 575"/>
              <a:gd name="T3" fmla="*/ 161290263 h 193"/>
              <a:gd name="T4" fmla="*/ 246975448 w 575"/>
              <a:gd name="T5" fmla="*/ 100806415 h 193"/>
              <a:gd name="T6" fmla="*/ 370463965 w 575"/>
              <a:gd name="T7" fmla="*/ 52924161 h 193"/>
              <a:gd name="T8" fmla="*/ 476310586 w 575"/>
              <a:gd name="T9" fmla="*/ 30241924 h 193"/>
              <a:gd name="T10" fmla="*/ 612399098 w 575"/>
              <a:gd name="T11" fmla="*/ 7561275 h 193"/>
              <a:gd name="T12" fmla="*/ 730845713 w 575"/>
              <a:gd name="T13" fmla="*/ 0 h 193"/>
              <a:gd name="T14" fmla="*/ 836692333 w 575"/>
              <a:gd name="T15" fmla="*/ 7561275 h 193"/>
              <a:gd name="T16" fmla="*/ 957659900 w 575"/>
              <a:gd name="T17" fmla="*/ 22682237 h 193"/>
              <a:gd name="T18" fmla="*/ 1081148417 w 575"/>
              <a:gd name="T19" fmla="*/ 55443528 h 193"/>
              <a:gd name="T20" fmla="*/ 1184474086 w 575"/>
              <a:gd name="T21" fmla="*/ 93246727 h 193"/>
              <a:gd name="T22" fmla="*/ 1270159446 w 575"/>
              <a:gd name="T23" fmla="*/ 131048339 h 193"/>
              <a:gd name="T24" fmla="*/ 1360885120 w 575"/>
              <a:gd name="T25" fmla="*/ 183972500 h 193"/>
              <a:gd name="T26" fmla="*/ 1449091431 w 575"/>
              <a:gd name="T27" fmla="*/ 244456349 h 193"/>
              <a:gd name="T28" fmla="*/ 1360885120 w 575"/>
              <a:gd name="T29" fmla="*/ 309980518 h 193"/>
              <a:gd name="T30" fmla="*/ 1267640082 w 575"/>
              <a:gd name="T31" fmla="*/ 357862772 h 193"/>
              <a:gd name="T32" fmla="*/ 1184474086 w 575"/>
              <a:gd name="T33" fmla="*/ 395665971 h 193"/>
              <a:gd name="T34" fmla="*/ 1073587151 w 575"/>
              <a:gd name="T35" fmla="*/ 438507903 h 193"/>
              <a:gd name="T36" fmla="*/ 965221166 w 575"/>
              <a:gd name="T37" fmla="*/ 463709507 h 193"/>
              <a:gd name="T38" fmla="*/ 866934225 w 575"/>
              <a:gd name="T39" fmla="*/ 478830469 h 193"/>
              <a:gd name="T40" fmla="*/ 753527925 w 575"/>
              <a:gd name="T41" fmla="*/ 486391744 h 193"/>
              <a:gd name="T42" fmla="*/ 647681305 w 575"/>
              <a:gd name="T43" fmla="*/ 483870790 h 193"/>
              <a:gd name="T44" fmla="*/ 519152472 w 575"/>
              <a:gd name="T45" fmla="*/ 463709507 h 193"/>
              <a:gd name="T46" fmla="*/ 420867118 w 575"/>
              <a:gd name="T47" fmla="*/ 446069178 h 193"/>
              <a:gd name="T48" fmla="*/ 325101128 w 575"/>
              <a:gd name="T49" fmla="*/ 415827254 h 193"/>
              <a:gd name="T50" fmla="*/ 239415769 w 575"/>
              <a:gd name="T51" fmla="*/ 380545009 h 193"/>
              <a:gd name="T52" fmla="*/ 156249773 w 575"/>
              <a:gd name="T53" fmla="*/ 340222443 h 193"/>
              <a:gd name="T54" fmla="*/ 90725675 w 575"/>
              <a:gd name="T55" fmla="*/ 297378923 h 193"/>
              <a:gd name="T56" fmla="*/ 0 w 575"/>
              <a:gd name="T57" fmla="*/ 244456349 h 19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75" h="193">
                <a:moveTo>
                  <a:pt x="0" y="97"/>
                </a:moveTo>
                <a:lnTo>
                  <a:pt x="47" y="64"/>
                </a:lnTo>
                <a:lnTo>
                  <a:pt x="98" y="40"/>
                </a:lnTo>
                <a:lnTo>
                  <a:pt x="147" y="21"/>
                </a:lnTo>
                <a:lnTo>
                  <a:pt x="189" y="12"/>
                </a:lnTo>
                <a:lnTo>
                  <a:pt x="243" y="3"/>
                </a:lnTo>
                <a:lnTo>
                  <a:pt x="290" y="0"/>
                </a:lnTo>
                <a:lnTo>
                  <a:pt x="332" y="3"/>
                </a:lnTo>
                <a:lnTo>
                  <a:pt x="380" y="9"/>
                </a:lnTo>
                <a:lnTo>
                  <a:pt x="429" y="22"/>
                </a:lnTo>
                <a:lnTo>
                  <a:pt x="470" y="37"/>
                </a:lnTo>
                <a:lnTo>
                  <a:pt x="504" y="52"/>
                </a:lnTo>
                <a:lnTo>
                  <a:pt x="540" y="73"/>
                </a:lnTo>
                <a:lnTo>
                  <a:pt x="575" y="97"/>
                </a:lnTo>
                <a:lnTo>
                  <a:pt x="540" y="123"/>
                </a:lnTo>
                <a:lnTo>
                  <a:pt x="503" y="142"/>
                </a:lnTo>
                <a:lnTo>
                  <a:pt x="470" y="157"/>
                </a:lnTo>
                <a:lnTo>
                  <a:pt x="426" y="174"/>
                </a:lnTo>
                <a:lnTo>
                  <a:pt x="383" y="184"/>
                </a:lnTo>
                <a:lnTo>
                  <a:pt x="344" y="190"/>
                </a:lnTo>
                <a:lnTo>
                  <a:pt x="299" y="193"/>
                </a:lnTo>
                <a:lnTo>
                  <a:pt x="257" y="192"/>
                </a:lnTo>
                <a:lnTo>
                  <a:pt x="206" y="184"/>
                </a:lnTo>
                <a:lnTo>
                  <a:pt x="167" y="177"/>
                </a:lnTo>
                <a:lnTo>
                  <a:pt x="129" y="165"/>
                </a:lnTo>
                <a:lnTo>
                  <a:pt x="95" y="151"/>
                </a:lnTo>
                <a:lnTo>
                  <a:pt x="62" y="135"/>
                </a:lnTo>
                <a:lnTo>
                  <a:pt x="36" y="118"/>
                </a:lnTo>
                <a:lnTo>
                  <a:pt x="0" y="97"/>
                </a:lnTo>
                <a:close/>
              </a:path>
            </a:pathLst>
          </a:custGeom>
          <a:pattFill prst="pct20">
            <a:fgClr>
              <a:srgbClr val="000000"/>
            </a:fgClr>
            <a:bgClr>
              <a:schemeClr val="bg1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Freeform 152" descr="20%"/>
          <p:cNvSpPr>
            <a:spLocks/>
          </p:cNvSpPr>
          <p:nvPr/>
        </p:nvSpPr>
        <p:spPr bwMode="auto">
          <a:xfrm>
            <a:off x="1143000" y="3429000"/>
            <a:ext cx="912813" cy="306388"/>
          </a:xfrm>
          <a:custGeom>
            <a:avLst/>
            <a:gdLst>
              <a:gd name="T0" fmla="*/ 0 w 575"/>
              <a:gd name="T1" fmla="*/ 244456349 h 193"/>
              <a:gd name="T2" fmla="*/ 118448202 w 575"/>
              <a:gd name="T3" fmla="*/ 161290263 h 193"/>
              <a:gd name="T4" fmla="*/ 246975448 w 575"/>
              <a:gd name="T5" fmla="*/ 100806415 h 193"/>
              <a:gd name="T6" fmla="*/ 370463965 w 575"/>
              <a:gd name="T7" fmla="*/ 52924161 h 193"/>
              <a:gd name="T8" fmla="*/ 476310586 w 575"/>
              <a:gd name="T9" fmla="*/ 30241924 h 193"/>
              <a:gd name="T10" fmla="*/ 612399098 w 575"/>
              <a:gd name="T11" fmla="*/ 7561275 h 193"/>
              <a:gd name="T12" fmla="*/ 730845713 w 575"/>
              <a:gd name="T13" fmla="*/ 0 h 193"/>
              <a:gd name="T14" fmla="*/ 836692333 w 575"/>
              <a:gd name="T15" fmla="*/ 7561275 h 193"/>
              <a:gd name="T16" fmla="*/ 957659900 w 575"/>
              <a:gd name="T17" fmla="*/ 22682237 h 193"/>
              <a:gd name="T18" fmla="*/ 1081148417 w 575"/>
              <a:gd name="T19" fmla="*/ 55443528 h 193"/>
              <a:gd name="T20" fmla="*/ 1184474086 w 575"/>
              <a:gd name="T21" fmla="*/ 93246727 h 193"/>
              <a:gd name="T22" fmla="*/ 1270159446 w 575"/>
              <a:gd name="T23" fmla="*/ 131048339 h 193"/>
              <a:gd name="T24" fmla="*/ 1360885120 w 575"/>
              <a:gd name="T25" fmla="*/ 183972500 h 193"/>
              <a:gd name="T26" fmla="*/ 1449091431 w 575"/>
              <a:gd name="T27" fmla="*/ 244456349 h 193"/>
              <a:gd name="T28" fmla="*/ 1360885120 w 575"/>
              <a:gd name="T29" fmla="*/ 309980518 h 193"/>
              <a:gd name="T30" fmla="*/ 1267640082 w 575"/>
              <a:gd name="T31" fmla="*/ 357862772 h 193"/>
              <a:gd name="T32" fmla="*/ 1184474086 w 575"/>
              <a:gd name="T33" fmla="*/ 395665971 h 193"/>
              <a:gd name="T34" fmla="*/ 1073587151 w 575"/>
              <a:gd name="T35" fmla="*/ 438507903 h 193"/>
              <a:gd name="T36" fmla="*/ 965221166 w 575"/>
              <a:gd name="T37" fmla="*/ 463709507 h 193"/>
              <a:gd name="T38" fmla="*/ 866934225 w 575"/>
              <a:gd name="T39" fmla="*/ 478830469 h 193"/>
              <a:gd name="T40" fmla="*/ 753527925 w 575"/>
              <a:gd name="T41" fmla="*/ 486391744 h 193"/>
              <a:gd name="T42" fmla="*/ 647681305 w 575"/>
              <a:gd name="T43" fmla="*/ 483870790 h 193"/>
              <a:gd name="T44" fmla="*/ 519152472 w 575"/>
              <a:gd name="T45" fmla="*/ 463709507 h 193"/>
              <a:gd name="T46" fmla="*/ 420867118 w 575"/>
              <a:gd name="T47" fmla="*/ 446069178 h 193"/>
              <a:gd name="T48" fmla="*/ 325101128 w 575"/>
              <a:gd name="T49" fmla="*/ 415827254 h 193"/>
              <a:gd name="T50" fmla="*/ 239415769 w 575"/>
              <a:gd name="T51" fmla="*/ 380545009 h 193"/>
              <a:gd name="T52" fmla="*/ 156249773 w 575"/>
              <a:gd name="T53" fmla="*/ 340222443 h 193"/>
              <a:gd name="T54" fmla="*/ 90725675 w 575"/>
              <a:gd name="T55" fmla="*/ 297378923 h 193"/>
              <a:gd name="T56" fmla="*/ 0 w 575"/>
              <a:gd name="T57" fmla="*/ 244456349 h 19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75" h="193">
                <a:moveTo>
                  <a:pt x="0" y="97"/>
                </a:moveTo>
                <a:lnTo>
                  <a:pt x="47" y="64"/>
                </a:lnTo>
                <a:lnTo>
                  <a:pt x="98" y="40"/>
                </a:lnTo>
                <a:lnTo>
                  <a:pt x="147" y="21"/>
                </a:lnTo>
                <a:lnTo>
                  <a:pt x="189" y="12"/>
                </a:lnTo>
                <a:lnTo>
                  <a:pt x="243" y="3"/>
                </a:lnTo>
                <a:lnTo>
                  <a:pt x="290" y="0"/>
                </a:lnTo>
                <a:lnTo>
                  <a:pt x="332" y="3"/>
                </a:lnTo>
                <a:lnTo>
                  <a:pt x="380" y="9"/>
                </a:lnTo>
                <a:lnTo>
                  <a:pt x="429" y="22"/>
                </a:lnTo>
                <a:lnTo>
                  <a:pt x="470" y="37"/>
                </a:lnTo>
                <a:lnTo>
                  <a:pt x="504" y="52"/>
                </a:lnTo>
                <a:lnTo>
                  <a:pt x="540" y="73"/>
                </a:lnTo>
                <a:lnTo>
                  <a:pt x="575" y="97"/>
                </a:lnTo>
                <a:lnTo>
                  <a:pt x="540" y="123"/>
                </a:lnTo>
                <a:lnTo>
                  <a:pt x="503" y="142"/>
                </a:lnTo>
                <a:lnTo>
                  <a:pt x="470" y="157"/>
                </a:lnTo>
                <a:lnTo>
                  <a:pt x="426" y="174"/>
                </a:lnTo>
                <a:lnTo>
                  <a:pt x="383" y="184"/>
                </a:lnTo>
                <a:lnTo>
                  <a:pt x="344" y="190"/>
                </a:lnTo>
                <a:lnTo>
                  <a:pt x="299" y="193"/>
                </a:lnTo>
                <a:lnTo>
                  <a:pt x="257" y="192"/>
                </a:lnTo>
                <a:lnTo>
                  <a:pt x="206" y="184"/>
                </a:lnTo>
                <a:lnTo>
                  <a:pt x="167" y="177"/>
                </a:lnTo>
                <a:lnTo>
                  <a:pt x="129" y="165"/>
                </a:lnTo>
                <a:lnTo>
                  <a:pt x="95" y="151"/>
                </a:lnTo>
                <a:lnTo>
                  <a:pt x="62" y="135"/>
                </a:lnTo>
                <a:lnTo>
                  <a:pt x="36" y="118"/>
                </a:lnTo>
                <a:lnTo>
                  <a:pt x="0" y="97"/>
                </a:lnTo>
                <a:close/>
              </a:path>
            </a:pathLst>
          </a:custGeom>
          <a:pattFill prst="pct20">
            <a:fgClr>
              <a:srgbClr val="000000"/>
            </a:fgClr>
            <a:bgClr>
              <a:schemeClr val="bg1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Oval 145"/>
          <p:cNvSpPr>
            <a:spLocks noChangeArrowheads="1"/>
          </p:cNvSpPr>
          <p:nvPr/>
        </p:nvSpPr>
        <p:spPr bwMode="auto">
          <a:xfrm>
            <a:off x="838200" y="4648200"/>
            <a:ext cx="15240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>
                <a:latin typeface="Arial Black" pitchFamily="34" charset="0"/>
              </a:rPr>
              <a:t>C</a:t>
            </a:r>
          </a:p>
        </p:txBody>
      </p:sp>
      <p:sp>
        <p:nvSpPr>
          <p:cNvPr id="23" name="Oval 143"/>
          <p:cNvSpPr>
            <a:spLocks noChangeArrowheads="1"/>
          </p:cNvSpPr>
          <p:nvPr/>
        </p:nvSpPr>
        <p:spPr bwMode="auto">
          <a:xfrm>
            <a:off x="838200" y="2209800"/>
            <a:ext cx="15240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>
                <a:latin typeface="Arial Black" pitchFamily="34" charset="0"/>
              </a:rPr>
              <a:t>P</a:t>
            </a:r>
          </a:p>
        </p:txBody>
      </p:sp>
      <p:sp>
        <p:nvSpPr>
          <p:cNvPr id="24" name="Oval 144"/>
          <p:cNvSpPr>
            <a:spLocks noChangeArrowheads="1"/>
          </p:cNvSpPr>
          <p:nvPr/>
        </p:nvSpPr>
        <p:spPr bwMode="auto">
          <a:xfrm>
            <a:off x="838200" y="3429000"/>
            <a:ext cx="15240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>
                <a:latin typeface="Arial Black" pitchFamily="34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6096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Double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Contamination</a:t>
            </a:r>
            <a:endParaRPr lang="en-US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3276600"/>
            <a:ext cx="40214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Parent  Contamination</a:t>
            </a:r>
            <a:endParaRPr lang="en-US" sz="3200" b="1" cap="none" spc="0" dirty="0">
              <a:ln w="1905"/>
              <a:solidFill>
                <a:srgbClr val="FF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1400" y="4572000"/>
            <a:ext cx="37621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Child  Contamination</a:t>
            </a:r>
            <a:endParaRPr lang="en-US" sz="3200" b="1" cap="none" spc="0" dirty="0">
              <a:ln w="1905"/>
              <a:solidFill>
                <a:srgbClr val="FF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12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685800"/>
            <a:ext cx="8991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Freeform 150" descr="20%"/>
          <p:cNvSpPr>
            <a:spLocks/>
          </p:cNvSpPr>
          <p:nvPr/>
        </p:nvSpPr>
        <p:spPr bwMode="auto">
          <a:xfrm>
            <a:off x="5029200" y="3810000"/>
            <a:ext cx="912813" cy="306388"/>
          </a:xfrm>
          <a:custGeom>
            <a:avLst/>
            <a:gdLst>
              <a:gd name="T0" fmla="*/ 0 w 575"/>
              <a:gd name="T1" fmla="*/ 244456349 h 193"/>
              <a:gd name="T2" fmla="*/ 118448202 w 575"/>
              <a:gd name="T3" fmla="*/ 161290263 h 193"/>
              <a:gd name="T4" fmla="*/ 246975448 w 575"/>
              <a:gd name="T5" fmla="*/ 100806415 h 193"/>
              <a:gd name="T6" fmla="*/ 370463965 w 575"/>
              <a:gd name="T7" fmla="*/ 52924161 h 193"/>
              <a:gd name="T8" fmla="*/ 476310586 w 575"/>
              <a:gd name="T9" fmla="*/ 30241924 h 193"/>
              <a:gd name="T10" fmla="*/ 612399098 w 575"/>
              <a:gd name="T11" fmla="*/ 7561275 h 193"/>
              <a:gd name="T12" fmla="*/ 730845713 w 575"/>
              <a:gd name="T13" fmla="*/ 0 h 193"/>
              <a:gd name="T14" fmla="*/ 836692333 w 575"/>
              <a:gd name="T15" fmla="*/ 7561275 h 193"/>
              <a:gd name="T16" fmla="*/ 957659900 w 575"/>
              <a:gd name="T17" fmla="*/ 22682237 h 193"/>
              <a:gd name="T18" fmla="*/ 1081148417 w 575"/>
              <a:gd name="T19" fmla="*/ 55443528 h 193"/>
              <a:gd name="T20" fmla="*/ 1184474086 w 575"/>
              <a:gd name="T21" fmla="*/ 93246727 h 193"/>
              <a:gd name="T22" fmla="*/ 1270159446 w 575"/>
              <a:gd name="T23" fmla="*/ 131048339 h 193"/>
              <a:gd name="T24" fmla="*/ 1360885120 w 575"/>
              <a:gd name="T25" fmla="*/ 183972500 h 193"/>
              <a:gd name="T26" fmla="*/ 1449091431 w 575"/>
              <a:gd name="T27" fmla="*/ 244456349 h 193"/>
              <a:gd name="T28" fmla="*/ 1360885120 w 575"/>
              <a:gd name="T29" fmla="*/ 309980518 h 193"/>
              <a:gd name="T30" fmla="*/ 1267640082 w 575"/>
              <a:gd name="T31" fmla="*/ 357862772 h 193"/>
              <a:gd name="T32" fmla="*/ 1184474086 w 575"/>
              <a:gd name="T33" fmla="*/ 395665971 h 193"/>
              <a:gd name="T34" fmla="*/ 1073587151 w 575"/>
              <a:gd name="T35" fmla="*/ 438507903 h 193"/>
              <a:gd name="T36" fmla="*/ 965221166 w 575"/>
              <a:gd name="T37" fmla="*/ 463709507 h 193"/>
              <a:gd name="T38" fmla="*/ 866934225 w 575"/>
              <a:gd name="T39" fmla="*/ 478830469 h 193"/>
              <a:gd name="T40" fmla="*/ 753527925 w 575"/>
              <a:gd name="T41" fmla="*/ 486391744 h 193"/>
              <a:gd name="T42" fmla="*/ 647681305 w 575"/>
              <a:gd name="T43" fmla="*/ 483870790 h 193"/>
              <a:gd name="T44" fmla="*/ 519152472 w 575"/>
              <a:gd name="T45" fmla="*/ 463709507 h 193"/>
              <a:gd name="T46" fmla="*/ 420867118 w 575"/>
              <a:gd name="T47" fmla="*/ 446069178 h 193"/>
              <a:gd name="T48" fmla="*/ 325101128 w 575"/>
              <a:gd name="T49" fmla="*/ 415827254 h 193"/>
              <a:gd name="T50" fmla="*/ 239415769 w 575"/>
              <a:gd name="T51" fmla="*/ 380545009 h 193"/>
              <a:gd name="T52" fmla="*/ 156249773 w 575"/>
              <a:gd name="T53" fmla="*/ 340222443 h 193"/>
              <a:gd name="T54" fmla="*/ 90725675 w 575"/>
              <a:gd name="T55" fmla="*/ 297378923 h 193"/>
              <a:gd name="T56" fmla="*/ 0 w 575"/>
              <a:gd name="T57" fmla="*/ 244456349 h 19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75" h="193">
                <a:moveTo>
                  <a:pt x="0" y="97"/>
                </a:moveTo>
                <a:lnTo>
                  <a:pt x="47" y="64"/>
                </a:lnTo>
                <a:lnTo>
                  <a:pt x="98" y="40"/>
                </a:lnTo>
                <a:lnTo>
                  <a:pt x="147" y="21"/>
                </a:lnTo>
                <a:lnTo>
                  <a:pt x="189" y="12"/>
                </a:lnTo>
                <a:lnTo>
                  <a:pt x="243" y="3"/>
                </a:lnTo>
                <a:lnTo>
                  <a:pt x="290" y="0"/>
                </a:lnTo>
                <a:lnTo>
                  <a:pt x="332" y="3"/>
                </a:lnTo>
                <a:lnTo>
                  <a:pt x="380" y="9"/>
                </a:lnTo>
                <a:lnTo>
                  <a:pt x="429" y="22"/>
                </a:lnTo>
                <a:lnTo>
                  <a:pt x="470" y="37"/>
                </a:lnTo>
                <a:lnTo>
                  <a:pt x="504" y="52"/>
                </a:lnTo>
                <a:lnTo>
                  <a:pt x="540" y="73"/>
                </a:lnTo>
                <a:lnTo>
                  <a:pt x="575" y="97"/>
                </a:lnTo>
                <a:lnTo>
                  <a:pt x="540" y="123"/>
                </a:lnTo>
                <a:lnTo>
                  <a:pt x="503" y="142"/>
                </a:lnTo>
                <a:lnTo>
                  <a:pt x="470" y="157"/>
                </a:lnTo>
                <a:lnTo>
                  <a:pt x="426" y="174"/>
                </a:lnTo>
                <a:lnTo>
                  <a:pt x="383" y="184"/>
                </a:lnTo>
                <a:lnTo>
                  <a:pt x="344" y="190"/>
                </a:lnTo>
                <a:lnTo>
                  <a:pt x="299" y="193"/>
                </a:lnTo>
                <a:lnTo>
                  <a:pt x="257" y="192"/>
                </a:lnTo>
                <a:lnTo>
                  <a:pt x="206" y="184"/>
                </a:lnTo>
                <a:lnTo>
                  <a:pt x="167" y="177"/>
                </a:lnTo>
                <a:lnTo>
                  <a:pt x="129" y="165"/>
                </a:lnTo>
                <a:lnTo>
                  <a:pt x="95" y="151"/>
                </a:lnTo>
                <a:lnTo>
                  <a:pt x="62" y="135"/>
                </a:lnTo>
                <a:lnTo>
                  <a:pt x="36" y="118"/>
                </a:lnTo>
                <a:lnTo>
                  <a:pt x="0" y="97"/>
                </a:lnTo>
                <a:close/>
              </a:path>
            </a:pathLst>
          </a:custGeom>
          <a:pattFill prst="pct20">
            <a:fgClr>
              <a:srgbClr val="000000"/>
            </a:fgClr>
            <a:bgClr>
              <a:schemeClr val="bg1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Freeform 151" descr="20%"/>
          <p:cNvSpPr>
            <a:spLocks/>
          </p:cNvSpPr>
          <p:nvPr/>
        </p:nvSpPr>
        <p:spPr bwMode="auto">
          <a:xfrm>
            <a:off x="6934200" y="3782237"/>
            <a:ext cx="912813" cy="334151"/>
          </a:xfrm>
          <a:custGeom>
            <a:avLst/>
            <a:gdLst>
              <a:gd name="T0" fmla="*/ 0 w 575"/>
              <a:gd name="T1" fmla="*/ 244456349 h 193"/>
              <a:gd name="T2" fmla="*/ 118448202 w 575"/>
              <a:gd name="T3" fmla="*/ 161290263 h 193"/>
              <a:gd name="T4" fmla="*/ 246975448 w 575"/>
              <a:gd name="T5" fmla="*/ 100806415 h 193"/>
              <a:gd name="T6" fmla="*/ 370463965 w 575"/>
              <a:gd name="T7" fmla="*/ 52924161 h 193"/>
              <a:gd name="T8" fmla="*/ 476310586 w 575"/>
              <a:gd name="T9" fmla="*/ 30241924 h 193"/>
              <a:gd name="T10" fmla="*/ 612399098 w 575"/>
              <a:gd name="T11" fmla="*/ 7561275 h 193"/>
              <a:gd name="T12" fmla="*/ 730845713 w 575"/>
              <a:gd name="T13" fmla="*/ 0 h 193"/>
              <a:gd name="T14" fmla="*/ 836692333 w 575"/>
              <a:gd name="T15" fmla="*/ 7561275 h 193"/>
              <a:gd name="T16" fmla="*/ 957659900 w 575"/>
              <a:gd name="T17" fmla="*/ 22682237 h 193"/>
              <a:gd name="T18" fmla="*/ 1081148417 w 575"/>
              <a:gd name="T19" fmla="*/ 55443528 h 193"/>
              <a:gd name="T20" fmla="*/ 1184474086 w 575"/>
              <a:gd name="T21" fmla="*/ 93246727 h 193"/>
              <a:gd name="T22" fmla="*/ 1270159446 w 575"/>
              <a:gd name="T23" fmla="*/ 131048339 h 193"/>
              <a:gd name="T24" fmla="*/ 1360885120 w 575"/>
              <a:gd name="T25" fmla="*/ 183972500 h 193"/>
              <a:gd name="T26" fmla="*/ 1449091431 w 575"/>
              <a:gd name="T27" fmla="*/ 244456349 h 193"/>
              <a:gd name="T28" fmla="*/ 1360885120 w 575"/>
              <a:gd name="T29" fmla="*/ 309980518 h 193"/>
              <a:gd name="T30" fmla="*/ 1267640082 w 575"/>
              <a:gd name="T31" fmla="*/ 357862772 h 193"/>
              <a:gd name="T32" fmla="*/ 1184474086 w 575"/>
              <a:gd name="T33" fmla="*/ 395665971 h 193"/>
              <a:gd name="T34" fmla="*/ 1073587151 w 575"/>
              <a:gd name="T35" fmla="*/ 438507903 h 193"/>
              <a:gd name="T36" fmla="*/ 965221166 w 575"/>
              <a:gd name="T37" fmla="*/ 463709507 h 193"/>
              <a:gd name="T38" fmla="*/ 866934225 w 575"/>
              <a:gd name="T39" fmla="*/ 478830469 h 193"/>
              <a:gd name="T40" fmla="*/ 753527925 w 575"/>
              <a:gd name="T41" fmla="*/ 486391744 h 193"/>
              <a:gd name="T42" fmla="*/ 647681305 w 575"/>
              <a:gd name="T43" fmla="*/ 483870790 h 193"/>
              <a:gd name="T44" fmla="*/ 519152472 w 575"/>
              <a:gd name="T45" fmla="*/ 463709507 h 193"/>
              <a:gd name="T46" fmla="*/ 420867118 w 575"/>
              <a:gd name="T47" fmla="*/ 446069178 h 193"/>
              <a:gd name="T48" fmla="*/ 325101128 w 575"/>
              <a:gd name="T49" fmla="*/ 415827254 h 193"/>
              <a:gd name="T50" fmla="*/ 239415769 w 575"/>
              <a:gd name="T51" fmla="*/ 380545009 h 193"/>
              <a:gd name="T52" fmla="*/ 156249773 w 575"/>
              <a:gd name="T53" fmla="*/ 340222443 h 193"/>
              <a:gd name="T54" fmla="*/ 90725675 w 575"/>
              <a:gd name="T55" fmla="*/ 297378923 h 193"/>
              <a:gd name="T56" fmla="*/ 0 w 575"/>
              <a:gd name="T57" fmla="*/ 244456349 h 19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75" h="193">
                <a:moveTo>
                  <a:pt x="0" y="97"/>
                </a:moveTo>
                <a:lnTo>
                  <a:pt x="47" y="64"/>
                </a:lnTo>
                <a:lnTo>
                  <a:pt x="98" y="40"/>
                </a:lnTo>
                <a:lnTo>
                  <a:pt x="147" y="21"/>
                </a:lnTo>
                <a:lnTo>
                  <a:pt x="189" y="12"/>
                </a:lnTo>
                <a:lnTo>
                  <a:pt x="243" y="3"/>
                </a:lnTo>
                <a:lnTo>
                  <a:pt x="290" y="0"/>
                </a:lnTo>
                <a:lnTo>
                  <a:pt x="332" y="3"/>
                </a:lnTo>
                <a:lnTo>
                  <a:pt x="380" y="9"/>
                </a:lnTo>
                <a:lnTo>
                  <a:pt x="429" y="22"/>
                </a:lnTo>
                <a:lnTo>
                  <a:pt x="470" y="37"/>
                </a:lnTo>
                <a:lnTo>
                  <a:pt x="504" y="52"/>
                </a:lnTo>
                <a:lnTo>
                  <a:pt x="540" y="73"/>
                </a:lnTo>
                <a:lnTo>
                  <a:pt x="575" y="97"/>
                </a:lnTo>
                <a:lnTo>
                  <a:pt x="540" y="123"/>
                </a:lnTo>
                <a:lnTo>
                  <a:pt x="503" y="142"/>
                </a:lnTo>
                <a:lnTo>
                  <a:pt x="470" y="157"/>
                </a:lnTo>
                <a:lnTo>
                  <a:pt x="426" y="174"/>
                </a:lnTo>
                <a:lnTo>
                  <a:pt x="383" y="184"/>
                </a:lnTo>
                <a:lnTo>
                  <a:pt x="344" y="190"/>
                </a:lnTo>
                <a:lnTo>
                  <a:pt x="299" y="193"/>
                </a:lnTo>
                <a:lnTo>
                  <a:pt x="257" y="192"/>
                </a:lnTo>
                <a:lnTo>
                  <a:pt x="206" y="184"/>
                </a:lnTo>
                <a:lnTo>
                  <a:pt x="167" y="177"/>
                </a:lnTo>
                <a:lnTo>
                  <a:pt x="129" y="165"/>
                </a:lnTo>
                <a:lnTo>
                  <a:pt x="95" y="151"/>
                </a:lnTo>
                <a:lnTo>
                  <a:pt x="62" y="135"/>
                </a:lnTo>
                <a:lnTo>
                  <a:pt x="36" y="118"/>
                </a:lnTo>
                <a:lnTo>
                  <a:pt x="0" y="97"/>
                </a:lnTo>
                <a:close/>
              </a:path>
            </a:pathLst>
          </a:custGeom>
          <a:pattFill prst="pct20">
            <a:fgClr>
              <a:srgbClr val="000000"/>
            </a:fgClr>
            <a:bgClr>
              <a:schemeClr val="bg1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Freeform 152" descr="20%"/>
          <p:cNvSpPr>
            <a:spLocks/>
          </p:cNvSpPr>
          <p:nvPr/>
        </p:nvSpPr>
        <p:spPr bwMode="auto">
          <a:xfrm>
            <a:off x="6934200" y="2563037"/>
            <a:ext cx="912813" cy="334151"/>
          </a:xfrm>
          <a:custGeom>
            <a:avLst/>
            <a:gdLst>
              <a:gd name="T0" fmla="*/ 0 w 575"/>
              <a:gd name="T1" fmla="*/ 244456349 h 193"/>
              <a:gd name="T2" fmla="*/ 118448202 w 575"/>
              <a:gd name="T3" fmla="*/ 161290263 h 193"/>
              <a:gd name="T4" fmla="*/ 246975448 w 575"/>
              <a:gd name="T5" fmla="*/ 100806415 h 193"/>
              <a:gd name="T6" fmla="*/ 370463965 w 575"/>
              <a:gd name="T7" fmla="*/ 52924161 h 193"/>
              <a:gd name="T8" fmla="*/ 476310586 w 575"/>
              <a:gd name="T9" fmla="*/ 30241924 h 193"/>
              <a:gd name="T10" fmla="*/ 612399098 w 575"/>
              <a:gd name="T11" fmla="*/ 7561275 h 193"/>
              <a:gd name="T12" fmla="*/ 730845713 w 575"/>
              <a:gd name="T13" fmla="*/ 0 h 193"/>
              <a:gd name="T14" fmla="*/ 836692333 w 575"/>
              <a:gd name="T15" fmla="*/ 7561275 h 193"/>
              <a:gd name="T16" fmla="*/ 957659900 w 575"/>
              <a:gd name="T17" fmla="*/ 22682237 h 193"/>
              <a:gd name="T18" fmla="*/ 1081148417 w 575"/>
              <a:gd name="T19" fmla="*/ 55443528 h 193"/>
              <a:gd name="T20" fmla="*/ 1184474086 w 575"/>
              <a:gd name="T21" fmla="*/ 93246727 h 193"/>
              <a:gd name="T22" fmla="*/ 1270159446 w 575"/>
              <a:gd name="T23" fmla="*/ 131048339 h 193"/>
              <a:gd name="T24" fmla="*/ 1360885120 w 575"/>
              <a:gd name="T25" fmla="*/ 183972500 h 193"/>
              <a:gd name="T26" fmla="*/ 1449091431 w 575"/>
              <a:gd name="T27" fmla="*/ 244456349 h 193"/>
              <a:gd name="T28" fmla="*/ 1360885120 w 575"/>
              <a:gd name="T29" fmla="*/ 309980518 h 193"/>
              <a:gd name="T30" fmla="*/ 1267640082 w 575"/>
              <a:gd name="T31" fmla="*/ 357862772 h 193"/>
              <a:gd name="T32" fmla="*/ 1184474086 w 575"/>
              <a:gd name="T33" fmla="*/ 395665971 h 193"/>
              <a:gd name="T34" fmla="*/ 1073587151 w 575"/>
              <a:gd name="T35" fmla="*/ 438507903 h 193"/>
              <a:gd name="T36" fmla="*/ 965221166 w 575"/>
              <a:gd name="T37" fmla="*/ 463709507 h 193"/>
              <a:gd name="T38" fmla="*/ 866934225 w 575"/>
              <a:gd name="T39" fmla="*/ 478830469 h 193"/>
              <a:gd name="T40" fmla="*/ 753527925 w 575"/>
              <a:gd name="T41" fmla="*/ 486391744 h 193"/>
              <a:gd name="T42" fmla="*/ 647681305 w 575"/>
              <a:gd name="T43" fmla="*/ 483870790 h 193"/>
              <a:gd name="T44" fmla="*/ 519152472 w 575"/>
              <a:gd name="T45" fmla="*/ 463709507 h 193"/>
              <a:gd name="T46" fmla="*/ 420867118 w 575"/>
              <a:gd name="T47" fmla="*/ 446069178 h 193"/>
              <a:gd name="T48" fmla="*/ 325101128 w 575"/>
              <a:gd name="T49" fmla="*/ 415827254 h 193"/>
              <a:gd name="T50" fmla="*/ 239415769 w 575"/>
              <a:gd name="T51" fmla="*/ 380545009 h 193"/>
              <a:gd name="T52" fmla="*/ 156249773 w 575"/>
              <a:gd name="T53" fmla="*/ 340222443 h 193"/>
              <a:gd name="T54" fmla="*/ 90725675 w 575"/>
              <a:gd name="T55" fmla="*/ 297378923 h 193"/>
              <a:gd name="T56" fmla="*/ 0 w 575"/>
              <a:gd name="T57" fmla="*/ 244456349 h 19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75" h="193">
                <a:moveTo>
                  <a:pt x="0" y="97"/>
                </a:moveTo>
                <a:lnTo>
                  <a:pt x="47" y="64"/>
                </a:lnTo>
                <a:lnTo>
                  <a:pt x="98" y="40"/>
                </a:lnTo>
                <a:lnTo>
                  <a:pt x="147" y="21"/>
                </a:lnTo>
                <a:lnTo>
                  <a:pt x="189" y="12"/>
                </a:lnTo>
                <a:lnTo>
                  <a:pt x="243" y="3"/>
                </a:lnTo>
                <a:lnTo>
                  <a:pt x="290" y="0"/>
                </a:lnTo>
                <a:lnTo>
                  <a:pt x="332" y="3"/>
                </a:lnTo>
                <a:lnTo>
                  <a:pt x="380" y="9"/>
                </a:lnTo>
                <a:lnTo>
                  <a:pt x="429" y="22"/>
                </a:lnTo>
                <a:lnTo>
                  <a:pt x="470" y="37"/>
                </a:lnTo>
                <a:lnTo>
                  <a:pt x="504" y="52"/>
                </a:lnTo>
                <a:lnTo>
                  <a:pt x="540" y="73"/>
                </a:lnTo>
                <a:lnTo>
                  <a:pt x="575" y="97"/>
                </a:lnTo>
                <a:lnTo>
                  <a:pt x="540" y="123"/>
                </a:lnTo>
                <a:lnTo>
                  <a:pt x="503" y="142"/>
                </a:lnTo>
                <a:lnTo>
                  <a:pt x="470" y="157"/>
                </a:lnTo>
                <a:lnTo>
                  <a:pt x="426" y="174"/>
                </a:lnTo>
                <a:lnTo>
                  <a:pt x="383" y="184"/>
                </a:lnTo>
                <a:lnTo>
                  <a:pt x="344" y="190"/>
                </a:lnTo>
                <a:lnTo>
                  <a:pt x="299" y="193"/>
                </a:lnTo>
                <a:lnTo>
                  <a:pt x="257" y="192"/>
                </a:lnTo>
                <a:lnTo>
                  <a:pt x="206" y="184"/>
                </a:lnTo>
                <a:lnTo>
                  <a:pt x="167" y="177"/>
                </a:lnTo>
                <a:lnTo>
                  <a:pt x="129" y="165"/>
                </a:lnTo>
                <a:lnTo>
                  <a:pt x="95" y="151"/>
                </a:lnTo>
                <a:lnTo>
                  <a:pt x="62" y="135"/>
                </a:lnTo>
                <a:lnTo>
                  <a:pt x="36" y="118"/>
                </a:lnTo>
                <a:lnTo>
                  <a:pt x="0" y="97"/>
                </a:lnTo>
                <a:close/>
              </a:path>
            </a:pathLst>
          </a:custGeom>
          <a:pattFill prst="pct20">
            <a:fgClr>
              <a:srgbClr val="000000"/>
            </a:fgClr>
            <a:bgClr>
              <a:schemeClr val="bg1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Freeform 149" descr="20%"/>
          <p:cNvSpPr>
            <a:spLocks/>
          </p:cNvSpPr>
          <p:nvPr/>
        </p:nvSpPr>
        <p:spPr bwMode="auto">
          <a:xfrm>
            <a:off x="3124200" y="2256651"/>
            <a:ext cx="912813" cy="334150"/>
          </a:xfrm>
          <a:custGeom>
            <a:avLst/>
            <a:gdLst>
              <a:gd name="T0" fmla="*/ 0 w 575"/>
              <a:gd name="T1" fmla="*/ 244453964 h 193"/>
              <a:gd name="T2" fmla="*/ 118448202 w 575"/>
              <a:gd name="T3" fmla="*/ 161289737 h 193"/>
              <a:gd name="T4" fmla="*/ 246975448 w 575"/>
              <a:gd name="T5" fmla="*/ 100806085 h 193"/>
              <a:gd name="T6" fmla="*/ 370463965 w 575"/>
              <a:gd name="T7" fmla="*/ 52922401 h 193"/>
              <a:gd name="T8" fmla="*/ 476310586 w 575"/>
              <a:gd name="T9" fmla="*/ 30241826 h 193"/>
              <a:gd name="T10" fmla="*/ 612399098 w 575"/>
              <a:gd name="T11" fmla="*/ 7559663 h 193"/>
              <a:gd name="T12" fmla="*/ 730845713 w 575"/>
              <a:gd name="T13" fmla="*/ 0 h 193"/>
              <a:gd name="T14" fmla="*/ 836692333 w 575"/>
              <a:gd name="T15" fmla="*/ 7559663 h 193"/>
              <a:gd name="T16" fmla="*/ 957659900 w 575"/>
              <a:gd name="T17" fmla="*/ 22680575 h 193"/>
              <a:gd name="T18" fmla="*/ 1081148417 w 575"/>
              <a:gd name="T19" fmla="*/ 55443347 h 193"/>
              <a:gd name="T20" fmla="*/ 1184474086 w 575"/>
              <a:gd name="T21" fmla="*/ 93244835 h 193"/>
              <a:gd name="T22" fmla="*/ 1270159446 w 575"/>
              <a:gd name="T23" fmla="*/ 131047911 h 193"/>
              <a:gd name="T24" fmla="*/ 1360885120 w 575"/>
              <a:gd name="T25" fmla="*/ 183970312 h 193"/>
              <a:gd name="T26" fmla="*/ 1449091431 w 575"/>
              <a:gd name="T27" fmla="*/ 244453964 h 193"/>
              <a:gd name="T28" fmla="*/ 1360885120 w 575"/>
              <a:gd name="T29" fmla="*/ 309977919 h 193"/>
              <a:gd name="T30" fmla="*/ 1267640082 w 575"/>
              <a:gd name="T31" fmla="*/ 357861603 h 193"/>
              <a:gd name="T32" fmla="*/ 1184474086 w 575"/>
              <a:gd name="T33" fmla="*/ 395663092 h 193"/>
              <a:gd name="T34" fmla="*/ 1073587151 w 575"/>
              <a:gd name="T35" fmla="*/ 438506472 h 193"/>
              <a:gd name="T36" fmla="*/ 965221166 w 575"/>
              <a:gd name="T37" fmla="*/ 463707993 h 193"/>
              <a:gd name="T38" fmla="*/ 866934225 w 575"/>
              <a:gd name="T39" fmla="*/ 478828906 h 193"/>
              <a:gd name="T40" fmla="*/ 753527925 w 575"/>
              <a:gd name="T41" fmla="*/ 486388569 h 193"/>
              <a:gd name="T42" fmla="*/ 647681305 w 575"/>
              <a:gd name="T43" fmla="*/ 483869210 h 193"/>
              <a:gd name="T44" fmla="*/ 519152472 w 575"/>
              <a:gd name="T45" fmla="*/ 463707993 h 193"/>
              <a:gd name="T46" fmla="*/ 420867118 w 575"/>
              <a:gd name="T47" fmla="*/ 446066135 h 193"/>
              <a:gd name="T48" fmla="*/ 325101128 w 575"/>
              <a:gd name="T49" fmla="*/ 415824309 h 193"/>
              <a:gd name="T50" fmla="*/ 239415769 w 575"/>
              <a:gd name="T51" fmla="*/ 380542179 h 193"/>
              <a:gd name="T52" fmla="*/ 156249773 w 575"/>
              <a:gd name="T53" fmla="*/ 340219745 h 193"/>
              <a:gd name="T54" fmla="*/ 90725675 w 575"/>
              <a:gd name="T55" fmla="*/ 297377952 h 193"/>
              <a:gd name="T56" fmla="*/ 0 w 575"/>
              <a:gd name="T57" fmla="*/ 244453964 h 19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75" h="193">
                <a:moveTo>
                  <a:pt x="0" y="97"/>
                </a:moveTo>
                <a:lnTo>
                  <a:pt x="47" y="64"/>
                </a:lnTo>
                <a:lnTo>
                  <a:pt x="98" y="40"/>
                </a:lnTo>
                <a:lnTo>
                  <a:pt x="147" y="21"/>
                </a:lnTo>
                <a:lnTo>
                  <a:pt x="189" y="12"/>
                </a:lnTo>
                <a:lnTo>
                  <a:pt x="243" y="3"/>
                </a:lnTo>
                <a:lnTo>
                  <a:pt x="290" y="0"/>
                </a:lnTo>
                <a:lnTo>
                  <a:pt x="332" y="3"/>
                </a:lnTo>
                <a:lnTo>
                  <a:pt x="380" y="9"/>
                </a:lnTo>
                <a:lnTo>
                  <a:pt x="429" y="22"/>
                </a:lnTo>
                <a:lnTo>
                  <a:pt x="470" y="37"/>
                </a:lnTo>
                <a:lnTo>
                  <a:pt x="504" y="52"/>
                </a:lnTo>
                <a:lnTo>
                  <a:pt x="540" y="73"/>
                </a:lnTo>
                <a:lnTo>
                  <a:pt x="575" y="97"/>
                </a:lnTo>
                <a:lnTo>
                  <a:pt x="540" y="123"/>
                </a:lnTo>
                <a:lnTo>
                  <a:pt x="503" y="142"/>
                </a:lnTo>
                <a:lnTo>
                  <a:pt x="470" y="157"/>
                </a:lnTo>
                <a:lnTo>
                  <a:pt x="426" y="174"/>
                </a:lnTo>
                <a:lnTo>
                  <a:pt x="383" y="184"/>
                </a:lnTo>
                <a:lnTo>
                  <a:pt x="344" y="190"/>
                </a:lnTo>
                <a:lnTo>
                  <a:pt x="299" y="193"/>
                </a:lnTo>
                <a:lnTo>
                  <a:pt x="257" y="192"/>
                </a:lnTo>
                <a:lnTo>
                  <a:pt x="206" y="184"/>
                </a:lnTo>
                <a:lnTo>
                  <a:pt x="167" y="177"/>
                </a:lnTo>
                <a:lnTo>
                  <a:pt x="129" y="165"/>
                </a:lnTo>
                <a:lnTo>
                  <a:pt x="95" y="151"/>
                </a:lnTo>
                <a:lnTo>
                  <a:pt x="62" y="135"/>
                </a:lnTo>
                <a:lnTo>
                  <a:pt x="36" y="118"/>
                </a:lnTo>
                <a:lnTo>
                  <a:pt x="0" y="97"/>
                </a:lnTo>
                <a:close/>
              </a:path>
            </a:pathLst>
          </a:custGeom>
          <a:pattFill prst="pct20">
            <a:fgClr>
              <a:srgbClr val="000000"/>
            </a:fgClr>
            <a:bgClr>
              <a:schemeClr val="bg1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Oval 139"/>
          <p:cNvSpPr>
            <a:spLocks noChangeArrowheads="1"/>
          </p:cNvSpPr>
          <p:nvPr/>
        </p:nvSpPr>
        <p:spPr bwMode="auto">
          <a:xfrm>
            <a:off x="2743200" y="3886200"/>
            <a:ext cx="1524000" cy="166209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>
                <a:latin typeface="Arial Black" pitchFamily="34" charset="0"/>
              </a:rPr>
              <a:t>C</a:t>
            </a:r>
          </a:p>
        </p:txBody>
      </p:sp>
      <p:sp>
        <p:nvSpPr>
          <p:cNvPr id="34" name="Oval 142"/>
          <p:cNvSpPr>
            <a:spLocks noChangeArrowheads="1"/>
          </p:cNvSpPr>
          <p:nvPr/>
        </p:nvSpPr>
        <p:spPr bwMode="auto">
          <a:xfrm>
            <a:off x="4724400" y="3810000"/>
            <a:ext cx="1524000" cy="166209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 dirty="0">
                <a:latin typeface="Arial Black" pitchFamily="34" charset="0"/>
              </a:rPr>
              <a:t>C</a:t>
            </a:r>
          </a:p>
        </p:txBody>
      </p:sp>
      <p:sp>
        <p:nvSpPr>
          <p:cNvPr id="35" name="Oval 145"/>
          <p:cNvSpPr>
            <a:spLocks noChangeArrowheads="1"/>
          </p:cNvSpPr>
          <p:nvPr/>
        </p:nvSpPr>
        <p:spPr bwMode="auto">
          <a:xfrm>
            <a:off x="6629400" y="3733800"/>
            <a:ext cx="1524000" cy="166209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 dirty="0">
                <a:latin typeface="Arial Black" pitchFamily="34" charset="0"/>
              </a:rPr>
              <a:t>C</a:t>
            </a:r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auto">
          <a:xfrm rot="16200000">
            <a:off x="-1485900" y="19431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20000"/>
              </a:spcBef>
              <a:buFont typeface="Wingdings" pitchFamily="2" charset="2"/>
              <a:buNone/>
            </a:pPr>
            <a:endParaRPr lang="en-GB" sz="4800" dirty="0"/>
          </a:p>
        </p:txBody>
      </p:sp>
      <p:sp>
        <p:nvSpPr>
          <p:cNvPr id="50" name="Text Box 133"/>
          <p:cNvSpPr txBox="1">
            <a:spLocks noChangeArrowheads="1"/>
          </p:cNvSpPr>
          <p:nvPr/>
        </p:nvSpPr>
        <p:spPr bwMode="auto">
          <a:xfrm>
            <a:off x="2819400" y="5562600"/>
            <a:ext cx="1292085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1400" b="1" dirty="0">
                <a:solidFill>
                  <a:srgbClr val="FF0000"/>
                </a:solidFill>
              </a:rPr>
              <a:t>Parent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1400" b="1" dirty="0">
                <a:solidFill>
                  <a:srgbClr val="FF0000"/>
                </a:solidFill>
              </a:rPr>
              <a:t>Contamination</a:t>
            </a:r>
          </a:p>
        </p:txBody>
      </p:sp>
      <p:sp>
        <p:nvSpPr>
          <p:cNvPr id="51" name="Oval 137"/>
          <p:cNvSpPr>
            <a:spLocks noChangeArrowheads="1"/>
          </p:cNvSpPr>
          <p:nvPr/>
        </p:nvSpPr>
        <p:spPr bwMode="auto">
          <a:xfrm>
            <a:off x="2819400" y="928702"/>
            <a:ext cx="1524000" cy="166209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>
                <a:latin typeface="Arial Black" pitchFamily="34" charset="0"/>
              </a:rPr>
              <a:t>P</a:t>
            </a:r>
          </a:p>
        </p:txBody>
      </p:sp>
      <p:sp>
        <p:nvSpPr>
          <p:cNvPr id="52" name="Oval 138"/>
          <p:cNvSpPr>
            <a:spLocks noChangeArrowheads="1"/>
          </p:cNvSpPr>
          <p:nvPr/>
        </p:nvSpPr>
        <p:spPr bwMode="auto">
          <a:xfrm>
            <a:off x="2819400" y="2209800"/>
            <a:ext cx="1524000" cy="166209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 dirty="0">
                <a:latin typeface="Arial Black" pitchFamily="34" charset="0"/>
              </a:rPr>
              <a:t>A</a:t>
            </a:r>
          </a:p>
        </p:txBody>
      </p:sp>
      <p:sp>
        <p:nvSpPr>
          <p:cNvPr id="53" name="Oval 140"/>
          <p:cNvSpPr>
            <a:spLocks noChangeArrowheads="1"/>
          </p:cNvSpPr>
          <p:nvPr/>
        </p:nvSpPr>
        <p:spPr bwMode="auto">
          <a:xfrm>
            <a:off x="4724400" y="838200"/>
            <a:ext cx="1524000" cy="166209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 dirty="0">
                <a:latin typeface="Arial Black" pitchFamily="34" charset="0"/>
              </a:rPr>
              <a:t>P</a:t>
            </a:r>
          </a:p>
        </p:txBody>
      </p:sp>
      <p:sp>
        <p:nvSpPr>
          <p:cNvPr id="54" name="Oval 141"/>
          <p:cNvSpPr>
            <a:spLocks noChangeArrowheads="1"/>
          </p:cNvSpPr>
          <p:nvPr/>
        </p:nvSpPr>
        <p:spPr bwMode="auto">
          <a:xfrm>
            <a:off x="4724400" y="2514600"/>
            <a:ext cx="1524000" cy="1600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 dirty="0">
                <a:latin typeface="Arial Black" pitchFamily="34" charset="0"/>
              </a:rPr>
              <a:t>A</a:t>
            </a:r>
          </a:p>
        </p:txBody>
      </p:sp>
      <p:sp>
        <p:nvSpPr>
          <p:cNvPr id="55" name="Oval 143"/>
          <p:cNvSpPr>
            <a:spLocks noChangeArrowheads="1"/>
          </p:cNvSpPr>
          <p:nvPr/>
        </p:nvSpPr>
        <p:spPr bwMode="auto">
          <a:xfrm>
            <a:off x="6629400" y="1219200"/>
            <a:ext cx="1524000" cy="166209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 dirty="0">
                <a:latin typeface="Arial Black" pitchFamily="34" charset="0"/>
              </a:rPr>
              <a:t>P</a:t>
            </a:r>
          </a:p>
        </p:txBody>
      </p:sp>
      <p:sp>
        <p:nvSpPr>
          <p:cNvPr id="56" name="Oval 144"/>
          <p:cNvSpPr>
            <a:spLocks noChangeArrowheads="1"/>
          </p:cNvSpPr>
          <p:nvPr/>
        </p:nvSpPr>
        <p:spPr bwMode="auto">
          <a:xfrm>
            <a:off x="6629400" y="2514600"/>
            <a:ext cx="1524000" cy="166209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2800" b="1">
                <a:latin typeface="Arial Black" pitchFamily="34" charset="0"/>
              </a:rPr>
              <a:t>A</a:t>
            </a:r>
          </a:p>
        </p:txBody>
      </p:sp>
      <p:sp>
        <p:nvSpPr>
          <p:cNvPr id="57" name="Text Box 146"/>
          <p:cNvSpPr txBox="1">
            <a:spLocks noChangeArrowheads="1"/>
          </p:cNvSpPr>
          <p:nvPr/>
        </p:nvSpPr>
        <p:spPr bwMode="auto">
          <a:xfrm>
            <a:off x="4800600" y="5562600"/>
            <a:ext cx="1292084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1400" b="1" dirty="0">
                <a:solidFill>
                  <a:srgbClr val="FF0000"/>
                </a:solidFill>
              </a:rPr>
              <a:t>Child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1400" b="1" dirty="0">
                <a:solidFill>
                  <a:srgbClr val="FF0000"/>
                </a:solidFill>
              </a:rPr>
              <a:t>Contamination</a:t>
            </a:r>
          </a:p>
        </p:txBody>
      </p:sp>
      <p:sp>
        <p:nvSpPr>
          <p:cNvPr id="58" name="Text Box 147"/>
          <p:cNvSpPr txBox="1">
            <a:spLocks noChangeArrowheads="1"/>
          </p:cNvSpPr>
          <p:nvPr/>
        </p:nvSpPr>
        <p:spPr bwMode="auto">
          <a:xfrm>
            <a:off x="6705600" y="5562600"/>
            <a:ext cx="1269194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1400" dirty="0">
                <a:solidFill>
                  <a:srgbClr val="FF0000"/>
                </a:solidFill>
              </a:rPr>
              <a:t>Double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1400" dirty="0">
                <a:solidFill>
                  <a:srgbClr val="FF0000"/>
                </a:solidFill>
              </a:rPr>
              <a:t>Contamination</a:t>
            </a:r>
          </a:p>
        </p:txBody>
      </p:sp>
      <p:sp>
        <p:nvSpPr>
          <p:cNvPr id="60" name="Rectangle 59"/>
          <p:cNvSpPr/>
          <p:nvPr/>
        </p:nvSpPr>
        <p:spPr>
          <a:xfrm rot="16200000">
            <a:off x="-1640871" y="2800355"/>
            <a:ext cx="5731440" cy="9352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CONTAMINATIONS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6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066801"/>
            <a:ext cx="87630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3886200" y="3581400"/>
            <a:ext cx="12192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1" name="Oval 30"/>
          <p:cNvSpPr/>
          <p:nvPr/>
        </p:nvSpPr>
        <p:spPr>
          <a:xfrm>
            <a:off x="3810000" y="2057400"/>
            <a:ext cx="12192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P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886200" y="5105400"/>
            <a:ext cx="1219200" cy="1447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c</a:t>
            </a:r>
            <a:endParaRPr lang="en-US" sz="6600" b="1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>
            <a:stCxn id="31" idx="1"/>
            <a:endCxn id="31" idx="5"/>
          </p:cNvCxnSpPr>
          <p:nvPr/>
        </p:nvCxnSpPr>
        <p:spPr>
          <a:xfrm rot="16200000" flipH="1">
            <a:off x="3880784" y="2388348"/>
            <a:ext cx="1077632" cy="862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1" idx="3"/>
            <a:endCxn id="31" idx="7"/>
          </p:cNvCxnSpPr>
          <p:nvPr/>
        </p:nvCxnSpPr>
        <p:spPr>
          <a:xfrm rot="5400000" flipH="1" flipV="1">
            <a:off x="3880784" y="2388348"/>
            <a:ext cx="1077632" cy="862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9600" y="0"/>
            <a:ext cx="7454861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EXCLUSION</a:t>
            </a:r>
          </a:p>
          <a:p>
            <a:pPr algn="ctr"/>
            <a:r>
              <a:rPr lang="en-US" sz="4400" b="1" cap="none" spc="0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Exclusion Of Parents Ego States</a:t>
            </a:r>
            <a:endParaRPr lang="en-US" sz="4400" b="1" cap="none" spc="0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066801"/>
            <a:ext cx="87630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3886200" y="3581400"/>
            <a:ext cx="12192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3810000" y="2057400"/>
            <a:ext cx="12192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P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886200" y="5105400"/>
            <a:ext cx="1219200" cy="1447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c</a:t>
            </a:r>
            <a:endParaRPr lang="en-US" sz="6600" b="1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>
            <a:stCxn id="30" idx="1"/>
          </p:cNvCxnSpPr>
          <p:nvPr/>
        </p:nvCxnSpPr>
        <p:spPr>
          <a:xfrm rot="16200000" flipH="1">
            <a:off x="3979302" y="3890030"/>
            <a:ext cx="1083048" cy="912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996670" y="3928130"/>
            <a:ext cx="996016" cy="912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09600" y="457200"/>
            <a:ext cx="7394588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EXCLUSION</a:t>
            </a:r>
          </a:p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Exclusion Of Adult Ego States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3886200"/>
            <a:ext cx="5261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10" grpId="0"/>
      <p:bldP spid="10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066801"/>
            <a:ext cx="87630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3886200" y="3581400"/>
            <a:ext cx="12192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A            </a:t>
            </a:r>
          </a:p>
        </p:txBody>
      </p:sp>
      <p:sp>
        <p:nvSpPr>
          <p:cNvPr id="31" name="Oval 30"/>
          <p:cNvSpPr/>
          <p:nvPr/>
        </p:nvSpPr>
        <p:spPr>
          <a:xfrm>
            <a:off x="3810000" y="2057400"/>
            <a:ext cx="12192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P</a:t>
            </a:r>
            <a:r>
              <a:rPr lang="en-US" sz="4400" b="1" dirty="0" smtClean="0">
                <a:solidFill>
                  <a:schemeClr val="tx1"/>
                </a:solidFill>
              </a:rPr>
              <a:t>     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886200" y="5105400"/>
            <a:ext cx="1219200" cy="1447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c</a:t>
            </a:r>
            <a:endParaRPr lang="en-US" sz="6600" b="1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16200000" flipH="1">
            <a:off x="3953154" y="5419446"/>
            <a:ext cx="1083048" cy="912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996670" y="5375930"/>
            <a:ext cx="996016" cy="912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7200" y="0"/>
            <a:ext cx="83958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EXCLUSION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Exclusion Of Child Ego States</a:t>
            </a:r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066801"/>
            <a:ext cx="87630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133600"/>
            <a:ext cx="7351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3.CONSTANT EGO STATES</a:t>
            </a:r>
            <a:endParaRPr lang="en-US" sz="5400" b="1" cap="none" spc="0" dirty="0">
              <a:ln w="11430"/>
              <a:solidFill>
                <a:srgbClr val="FF33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066801"/>
            <a:ext cx="87630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pPr marL="742950" indent="-742950"/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en-US" sz="4000" b="1" cap="none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130" y="2967335"/>
            <a:ext cx="8085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4. FUNCTIONAL DISORDERS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7030A0"/>
                </a:solidFill>
              </a:rPr>
              <a:t>PARENT EGO  STATE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45720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Parent Ego State is the set of  behaviour pattern that one follow from his parent copied from his childhood.</a:t>
            </a:r>
            <a:endParaRPr lang="en-US" sz="36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67400" y="2209800"/>
            <a:ext cx="2362200" cy="2438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9"/>
          <p:cNvSpPr>
            <a:spLocks noGrp="1" noChangeArrowheads="1"/>
          </p:cNvSpPr>
          <p:nvPr>
            <p:ph idx="1"/>
          </p:nvPr>
        </p:nvSpPr>
        <p:spPr bwMode="auto">
          <a:xfrm>
            <a:off x="457200" y="609600"/>
            <a:ext cx="8382000" cy="5638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>
              <a:buNone/>
            </a:pPr>
            <a:endParaRPr lang="en-US" sz="1800" kern="10" spc="720" dirty="0" smtClean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Arial Black"/>
            </a:endParaRPr>
          </a:p>
          <a:p>
            <a:pPr algn="ctr">
              <a:buNone/>
            </a:pPr>
            <a:r>
              <a:rPr lang="en-US" sz="1800" kern="10" spc="72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  Thank </a:t>
            </a:r>
            <a:r>
              <a:rPr lang="en-US" sz="1800" kern="10" spc="72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You</a:t>
            </a:r>
          </a:p>
          <a:p>
            <a:pPr>
              <a:spcBef>
                <a:spcPct val="50000"/>
              </a:spcBef>
              <a:buNone/>
            </a:pPr>
            <a:r>
              <a:rPr lang="en-US" sz="1800" b="1" dirty="0" smtClean="0">
                <a:solidFill>
                  <a:schemeClr val="folHlink"/>
                </a:solidFill>
              </a:rPr>
              <a:t>                     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SUDAS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KANNOTH</a:t>
            </a:r>
          </a:p>
          <a:p>
            <a:pPr>
              <a:spcBef>
                <a:spcPct val="50000"/>
              </a:spcBef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          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General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Convener</a:t>
            </a:r>
          </a:p>
          <a:p>
            <a:pPr>
              <a:spcBef>
                <a:spcPct val="5000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		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 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POSITIVE 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COMMUNE</a:t>
            </a:r>
          </a:p>
          <a:p>
            <a:pPr>
              <a:spcBef>
                <a:spcPct val="5000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 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Soft 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skill training team, </a:t>
            </a:r>
            <a:r>
              <a:rPr lang="en-US" sz="28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kannur</a:t>
            </a:r>
            <a:endParaRPr lang="en-US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	       </a:t>
            </a:r>
            <a:r>
              <a:rPr lang="en-US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www.positivecommune.com</a:t>
            </a:r>
            <a:endParaRPr lang="en-US" sz="2400" b="1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  <a:buNone/>
            </a:pPr>
            <a:r>
              <a:rPr lang="en-US" sz="2400" b="1" dirty="0" smtClean="0">
                <a:solidFill>
                  <a:srgbClr val="FF9900"/>
                </a:solidFill>
                <a:latin typeface="Aharoni" pitchFamily="2" charset="-79"/>
                <a:cs typeface="Aharoni" pitchFamily="2" charset="-79"/>
              </a:rPr>
              <a:t>            </a:t>
            </a:r>
            <a:r>
              <a:rPr lang="en-US" sz="2400" b="1" dirty="0" smtClean="0">
                <a:solidFill>
                  <a:srgbClr val="FF9900"/>
                </a:solidFill>
                <a:latin typeface="Aharoni" pitchFamily="2" charset="-79"/>
                <a:cs typeface="Aharoni" pitchFamily="2" charset="-79"/>
              </a:rPr>
              <a:t>sudaskannoth@gmail.com</a:t>
            </a:r>
            <a:endParaRPr lang="en-US" sz="1400" b="1" dirty="0" smtClean="0">
              <a:solidFill>
                <a:srgbClr val="FF9900"/>
              </a:solidFill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  <a:buNone/>
            </a:pPr>
            <a:r>
              <a:rPr lang="en-US" sz="1400" b="1" dirty="0" smtClean="0">
                <a:solidFill>
                  <a:schemeClr val="folHlink"/>
                </a:solidFill>
                <a:latin typeface="Broadway" pitchFamily="82" charset="0"/>
              </a:rPr>
              <a:t>                                                       </a:t>
            </a:r>
            <a:r>
              <a:rPr lang="en-US" sz="1400" b="1" dirty="0" smtClean="0">
                <a:solidFill>
                  <a:schemeClr val="folHlink"/>
                </a:solidFill>
                <a:latin typeface="Broadway" pitchFamily="82" charset="0"/>
              </a:rPr>
              <a:t>   </a:t>
            </a:r>
            <a:r>
              <a:rPr lang="en-US" sz="2400" b="1" dirty="0" smtClean="0">
                <a:solidFill>
                  <a:schemeClr val="folHlink"/>
                </a:solidFill>
                <a:latin typeface="Aharoni" pitchFamily="2" charset="-79"/>
                <a:cs typeface="Aharoni" pitchFamily="2" charset="-79"/>
              </a:rPr>
              <a:t>944  711  4001</a:t>
            </a:r>
          </a:p>
          <a:p>
            <a:pPr algn="ctr">
              <a:buNone/>
            </a:pPr>
            <a:endParaRPr lang="en-US" sz="1800" kern="10" spc="720" dirty="0">
              <a:ln w="9525">
                <a:noFill/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FF"/>
                </a:solidFill>
              </a:rPr>
              <a:t>ADULT EGO  STATE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Adult Ego State is the set of attitude and behaviour evolved out of the scientific and balanced study of the available data.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67400" y="2209800"/>
            <a:ext cx="2362200" cy="2438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A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CHILD EGO  STATE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6482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Child Ego State is the set of feelings and behaviour patterns that are derived out of the individual on childhood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67400" y="2209800"/>
            <a:ext cx="2362200" cy="2438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C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CHILD EGO STATE</a:t>
            </a:r>
            <a:endParaRPr lang="en-US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i="1" dirty="0" smtClean="0">
                <a:solidFill>
                  <a:srgbClr val="0000FF"/>
                </a:solidFill>
              </a:rPr>
              <a:t>					</a:t>
            </a:r>
          </a:p>
          <a:p>
            <a:pPr>
              <a:buNone/>
            </a:pPr>
            <a:r>
              <a:rPr lang="en-US" sz="4000" b="1" i="1" dirty="0" smtClean="0">
                <a:solidFill>
                  <a:srgbClr val="0000FF"/>
                </a:solidFill>
              </a:rPr>
              <a:t>					Seat of Emotions</a:t>
            </a:r>
          </a:p>
          <a:p>
            <a:pPr>
              <a:buNone/>
            </a:pPr>
            <a:r>
              <a:rPr lang="en-US" sz="4000" b="1" i="1" dirty="0" smtClean="0">
                <a:solidFill>
                  <a:srgbClr val="0000FF"/>
                </a:solidFill>
              </a:rPr>
              <a:t>					   Experiences</a:t>
            </a:r>
          </a:p>
          <a:p>
            <a:pPr>
              <a:buNone/>
            </a:pPr>
            <a:r>
              <a:rPr lang="en-US" sz="4000" b="1" i="1" dirty="0" smtClean="0">
                <a:solidFill>
                  <a:srgbClr val="0000FF"/>
                </a:solidFill>
              </a:rPr>
              <a:t>					    Curiosity</a:t>
            </a:r>
          </a:p>
          <a:p>
            <a:pPr>
              <a:buNone/>
            </a:pPr>
            <a:r>
              <a:rPr lang="en-US" sz="4000" b="1" i="1" dirty="0" smtClean="0">
                <a:solidFill>
                  <a:srgbClr val="0000FF"/>
                </a:solidFill>
              </a:rPr>
              <a:t>					  Feelings, Intuition</a:t>
            </a:r>
          </a:p>
          <a:p>
            <a:pPr>
              <a:buNone/>
            </a:pPr>
            <a:r>
              <a:rPr lang="en-US" sz="4000" b="1" i="1" dirty="0" smtClean="0">
                <a:solidFill>
                  <a:srgbClr val="0000FF"/>
                </a:solidFill>
              </a:rPr>
              <a:t>					Creativity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>
            <a:off x="1600200" y="2286000"/>
            <a:ext cx="1981200" cy="304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</a:rPr>
              <a:t>C</a:t>
            </a:r>
            <a:endParaRPr lang="en-US" sz="96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76600" y="25146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57600" y="32004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39624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05200" y="45720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24200" y="52578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latin typeface="Bodoni MT" pitchFamily="18" charset="0"/>
              </a:rPr>
              <a:t>ADULT EGO STATE</a:t>
            </a:r>
            <a:endParaRPr lang="en-US" sz="6000" b="1" dirty="0">
              <a:solidFill>
                <a:srgbClr val="0070C0"/>
              </a:solidFill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			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				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				   </a:t>
            </a:r>
            <a:r>
              <a:rPr lang="en-US" b="1" dirty="0" smtClean="0">
                <a:solidFill>
                  <a:srgbClr val="996633"/>
                </a:solidFill>
              </a:rPr>
              <a:t>Reality</a:t>
            </a:r>
          </a:p>
          <a:p>
            <a:pPr>
              <a:buNone/>
            </a:pPr>
            <a:r>
              <a:rPr lang="en-US" b="1" dirty="0" smtClean="0">
                <a:solidFill>
                  <a:srgbClr val="996633"/>
                </a:solidFill>
              </a:rPr>
              <a:t>					   Probability Estimation</a:t>
            </a:r>
          </a:p>
          <a:p>
            <a:pPr>
              <a:buNone/>
            </a:pPr>
            <a:r>
              <a:rPr lang="en-US" b="1" dirty="0" smtClean="0">
                <a:solidFill>
                  <a:srgbClr val="996633"/>
                </a:solidFill>
              </a:rPr>
              <a:t>					   Decision Making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				</a:t>
            </a: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1676400" y="2743200"/>
            <a:ext cx="1981200" cy="2819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</a:rPr>
              <a:t>A</a:t>
            </a:r>
            <a:endParaRPr lang="en-US" sz="9600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33800" y="36576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57600" y="48006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33800" y="42672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1819</TotalTime>
  <Words>387</Words>
  <Application>Microsoft Office PowerPoint</Application>
  <PresentationFormat>On-screen Show (4:3)</PresentationFormat>
  <Paragraphs>469</Paragraphs>
  <Slides>50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Presentation</vt:lpstr>
      <vt:lpstr>Slide 1</vt:lpstr>
      <vt:lpstr>Slide 2</vt:lpstr>
      <vt:lpstr>EGO STATES</vt:lpstr>
      <vt:lpstr>EGO  STATES</vt:lpstr>
      <vt:lpstr>PARENT EGO  STATE</vt:lpstr>
      <vt:lpstr>ADULT EGO  STATE</vt:lpstr>
      <vt:lpstr>CHILD EGO  STATE</vt:lpstr>
      <vt:lpstr>CHILD EGO STATE</vt:lpstr>
      <vt:lpstr>ADULT EGO STATE</vt:lpstr>
      <vt:lpstr>PARENT EGO STATE</vt:lpstr>
      <vt:lpstr>STRUCTURAL ANALYSIS</vt:lpstr>
      <vt:lpstr>                      1.  hgnsb Hcm-\- t]m-Ip¶p. P-      B\sb I­mÂ \Ã iIp-\-am-Wv. A-      B\-sb- Xr-iqÀ ]qc-¯n\v sIm­p-t]m-Ip-I-bmWv. C -    lmbv ! AXm B\ t]mIp-¶p.                        </vt:lpstr>
      <vt:lpstr>                      2. hgnbnÂ Hcp ]«n N¯p InS¡p¶p. P-      Ct¸m-gs¯ ss{UhÀamÀ Hcp t_m[-an-Ãm-¯-h-cmWv. C -    At¿m ]mhw ]«n. A-      I­n«v DS-a-Ø-cn-Ãm¯ ]«n-bm-sW¶p tXm¶p-¶p.                       </vt:lpstr>
      <vt:lpstr>                       3. `£Ww ka-b¯p X¿m-dm-¡m¯ `mcy-tbmSv    \o CXp-hsc Fs´-Sp-¡p-I-bm-bn-cp-¶p.      F\n¡v \nsâ DuWv th­.   DuWv Ct¸mÄ sdUn-bmIpw                         </vt:lpstr>
      <vt:lpstr>                       3. `£Ww ka-b¯p X¿m-dm-¡m¯ `mcy-tbmSv  P-       \o CXp-hsc Fs´-Sp-¡p-I-bm-bn-cp-¶p.  A-      DuWv Ct¸mÄ sdUn-bmIpw   C -    F\n¡v \nsâ DuWv th­.                           </vt:lpstr>
      <vt:lpstr>                       4. Ip«n Ic-bp-¶p.   Ip«n-sb-´n\m Ic-bpt¶    AXn\v Ic-bmt\ t\c-apÅq         CXn-s\-s¡m­p Rm³ aSp-¯p.                       </vt:lpstr>
      <vt:lpstr>                      4. Ip«n Ic-bp-¶p. P-      AXn\v Ic-bmt\ t\c-apÅq A-     Ip«n-sb-´n\m Ic-bpt¶ C -    CXn-s\-s¡m­p Rm³ aSp-¯p.                       </vt:lpstr>
      <vt:lpstr>                      5. Ubdn ImWp-¶nÃ   Fsâ `K-hmt\ B Ubdn Fhn-sSt¸mbn   Hcp km[\w h¨n-S-¯n-cn-¡nÃ     B Ubdn It­m?                         </vt:lpstr>
      <vt:lpstr>                      5. Ubdn ImWp-¶nÃ P-      Hcp km[\w h¨n-S-¯n-cn-¡nÃ A-      B Ubdn It­m C -     Fsâ `K-hmt\ B Ubdn Fhn-sSt¸mbn                     </vt:lpstr>
      <vt:lpstr>                      6. Xma-kn¨p h¶ Ip«n-tbmSv A²ym-]-I³  \o F´m C{X Xma-kn¨p t]mbXv.   \o Hcp ieyw Xs¶   \o C¶pw Xma-kn-¨mWp h¶n-cn-¡p-¶-Xv. AtÃSm                       </vt:lpstr>
      <vt:lpstr>                      6. Xma-kn¨p h¶ Ip«n-tbmSv A²ym-]-I³ P-       \o C¶pw Xma-kn-¨mWp h¶n-cn-¡p-¶-Xv. AtÃSm A-        \o F´m C{X Xma-kn¨p t]mbXv.  C -      \o Hcp ieyw Xs¶                      </vt:lpstr>
      <vt:lpstr>                      7. t]meo-kp-Im-c³ hcp-¶p.  cmhnse Im¸n¡v Imip-­m-¡m³ Cd-§n-bn-cn-¡p-I-bm-Wv.  At¿m t]meo-kv.   C¶-es¯ tamj-W-s¯-]än At\z-jn-¡p-hm³ Cd-§n-bn-cn-¡p-I-bmWv                       </vt:lpstr>
      <vt:lpstr>                      7. t]meo-kp-Im-c³ hcp-¶p.  P-   cmhnse Im¸n¡v Imip-­m-¡m³ Cd-§n-bn-cn-¡p-I-bm-Wv.  A-  C¶-es¯ tamj-W-s¯-]än At\z-jn-¡p-hm³       Cd-§n-bn-cn-¡p-I-bmWv  C -  At¿m t]meo-kv.                      </vt:lpstr>
      <vt:lpstr>                      8. Bip-]-{Xn-bnÂ \o­ Iyq.   Rm³ aSp-¯p.   shÅn-bmgvN henb Xnc-¡m-Wv.  shdpw ]¨sh-Å-amWv ChnsS tImcn-¯-cp-¶Xv                       </vt:lpstr>
      <vt:lpstr>                      8. Bip-]-{Xn-bnÂ \o­ Iyq. P-      shdpw ]¨sh-Å-amWv ChnsS tImcn-¯-cp-¶Xv A-      shÅn-bmgvN henb Xnc-¡m-Wv. C -  Rm³ aSp-¯p.                       </vt:lpstr>
      <vt:lpstr> STRUCTURE OF HUMAN PERSONALITY </vt:lpstr>
      <vt:lpstr>FUNCTIONAL  ANALYSIS</vt:lpstr>
      <vt:lpstr>FUNCTIONAL  ANALYSIS</vt:lpstr>
      <vt:lpstr>FUNCTIONAL  ANALYSIS</vt:lpstr>
      <vt:lpstr>FUNCTIONAL  ANALYSIS</vt:lpstr>
      <vt:lpstr>Slide 31</vt:lpstr>
      <vt:lpstr>HOW TO DETECT DIAGNOSE EGOSTATES DIAGNOSIS</vt:lpstr>
      <vt:lpstr>BEHAVIORAL DIAGNOSIS</vt:lpstr>
      <vt:lpstr>BEHAVIORAL DIAGNOSIS</vt:lpstr>
      <vt:lpstr>BEHAVIORAL DIAGNOSIS</vt:lpstr>
      <vt:lpstr>BEHAVIORAL DIAGNOSIS</vt:lpstr>
      <vt:lpstr>BEHAVIORAL DIAGNOSIS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EGO STATES</dc:title>
  <dc:creator>system</dc:creator>
  <cp:lastModifiedBy>Kannoth</cp:lastModifiedBy>
  <cp:revision>237</cp:revision>
  <dcterms:created xsi:type="dcterms:W3CDTF">2012-05-02T07:53:48Z</dcterms:created>
  <dcterms:modified xsi:type="dcterms:W3CDTF">2012-09-16T15:40:33Z</dcterms:modified>
</cp:coreProperties>
</file>