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0" r:id="rId2"/>
    <p:sldId id="256" r:id="rId3"/>
    <p:sldId id="261" r:id="rId4"/>
    <p:sldId id="257" r:id="rId5"/>
    <p:sldId id="263" r:id="rId6"/>
    <p:sldId id="258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2" autoAdjust="0"/>
    <p:restoredTop sz="94660"/>
  </p:normalViewPr>
  <p:slideViewPr>
    <p:cSldViewPr>
      <p:cViewPr varScale="1">
        <p:scale>
          <a:sx n="69" d="100"/>
          <a:sy n="69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33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F0A377-F69D-461C-A70D-1F6BBDF24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DEF61A-04CA-4C7A-B35B-4FBB44609A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CC0B51-3EFA-415C-A74E-2455EE8065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AEAC3E-C635-4E9D-A95A-76A5FA2F6A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180F94-0A33-43C8-9173-C796F7D40E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7B67ED-DA76-4854-81D5-29FE253E46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BCE3AA-E068-415C-B04D-9E39C7C2C9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1707B2-49B6-49F4-A635-F03580614D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1530DF-8EE7-4B76-A2B5-CCF940FFAC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734803-C280-4EAF-AB48-B379A0D282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5C5EDE-BCD3-44CC-8FB1-3DDA4A9521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173F5CE-00C7-442D-9A74-DADDFB87A16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331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3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elephent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133600"/>
            <a:ext cx="5791200" cy="4127500"/>
          </a:xfrm>
          <a:prstGeom prst="rect">
            <a:avLst/>
          </a:prstGeom>
          <a:noFill/>
        </p:spPr>
      </p:pic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867150" cy="163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arun"/>
              </a:rPr>
              <a:t>avlôlVX </a:t>
            </a:r>
          </a:p>
        </p:txBody>
      </p:sp>
    </p:spTree>
  </p:cSld>
  <p:clrMapOvr>
    <a:masterClrMapping/>
  </p:clrMapOvr>
  <p:transition spd="slow">
    <p:checker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1000" y="304800"/>
            <a:ext cx="8229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Varun" pitchFamily="2" charset="0"/>
              </a:rPr>
              <a:t>1.	DmeOejClVX ,meumX ,DmeOõ mVhxv~W aøe: bf.Eofctqèf Féõz yufjekeMèfsn ùhcgKz hòªvfJèfngú suqTgnrmx ssmTäfneCx aJeTJÜx iabóC akùÌèfanTx ahekgÿlx. DmeOõceãlfntsë FaÑuèfszÜ cvm¢gX MjrjbgX këèfbfëgk. </a:t>
            </a:r>
          </a:p>
          <a:p>
            <a:pPr marL="341313" indent="-341313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Varun" pitchFamily="2" charset="0"/>
            </a:endParaRPr>
          </a:p>
          <a:p>
            <a:pPr marL="341313" indent="-341313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Varun" pitchFamily="2" charset="0"/>
            </a:endParaRPr>
          </a:p>
        </p:txBody>
      </p:sp>
      <p:pic>
        <p:nvPicPr>
          <p:cNvPr id="2053" name="Picture 5" descr="ist2_980053_boy_riding_on_a_bi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971800"/>
            <a:ext cx="5410200" cy="3603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2.	avlebx DvgktnbgX ùhlfktnbgceã meuòjõ~sä avjfëgbez kBfbgçekCX. GoeujCX : akCw uçx</a:t>
            </a:r>
          </a:p>
        </p:txBody>
      </p:sp>
      <p:pic>
        <p:nvPicPr>
          <p:cNvPr id="16388" name="Picture 4" descr="bird-wings_MG08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14600"/>
            <a:ext cx="5943600" cy="3962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>
                <a:latin typeface="Varun" pitchFamily="2" charset="0"/>
              </a:rPr>
              <a:t>DmeOõceã mVh¡X</a:t>
            </a:r>
            <a:endParaRPr lang="en-US" sz="2400" u="sng">
              <a:latin typeface="Varun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Varun" pitchFamily="2" charset="0"/>
              </a:rPr>
              <a:t>avlebfvx abCX Eofctqèf Ytcfãfw vfÿx òùÌvfanTgX Dbfsë vfÿx sòebªãfanTgX.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Varun" pitchFamily="2" charset="0"/>
              </a:rPr>
              <a:t> vrlf ãgíX sòÖgÿ bõ©f .... nfRQ, ceqöfz ntLqkf~x, cueÎpf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latin typeface="Varun" pitchFamily="2" charset="0"/>
            </a:endParaRPr>
          </a:p>
        </p:txBody>
      </p:sp>
      <p:pic>
        <p:nvPicPr>
          <p:cNvPr id="4102" name="Picture 6" descr="lincoln_sea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124200"/>
            <a:ext cx="2446338" cy="2819400"/>
          </a:xfrm>
          <a:prstGeom prst="rect">
            <a:avLst/>
          </a:prstGeom>
          <a:noFill/>
        </p:spPr>
      </p:pic>
      <p:pic>
        <p:nvPicPr>
          <p:cNvPr id="4104" name="Picture 8" descr="martin-luth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124200"/>
            <a:ext cx="2438400" cy="2819400"/>
          </a:xfrm>
          <a:prstGeom prst="rect">
            <a:avLst/>
          </a:prstGeom>
          <a:noFill/>
        </p:spPr>
      </p:pic>
      <p:pic>
        <p:nvPicPr>
          <p:cNvPr id="4105" name="Picture 9" descr="Nehru and Gandh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128963"/>
            <a:ext cx="2411413" cy="28146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3.	cvkjgègúbz Goe	 : sëJfaHek¢x kejgCõèfszÜ GJb Zjg sòJgh¥TejszÜ abovãfw vfÿx sheöf ZBgkf hèxnìX aøeäJfvg hkjX 240 nìX aøeäq mêeofòªx cjfòªgbrCg. vjkèfw ahengX ahekez lÖeJgabCX.</a:t>
            </a:r>
          </a:p>
        </p:txBody>
      </p:sp>
      <p:pic>
        <p:nvPicPr>
          <p:cNvPr id="18436" name="Picture 4" descr="lion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352800"/>
            <a:ext cx="4114800" cy="3086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>
                <a:latin typeface="Varun" pitchFamily="2" charset="0"/>
              </a:rPr>
              <a:t>Ga|óbez </a:t>
            </a:r>
            <a:endParaRPr lang="en-US" sz="2800" u="sng">
              <a:latin typeface="Varun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bõ©ceã nìõbgX ùhbqèvssMnfãgX GçekCX.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avlebx celôkãgX sbäfòªbgX EkCX. Goe: cueÎpf, apeQaheW he</a:t>
            </a:r>
            <a:r>
              <a:rPr lang="en-US">
                <a:latin typeface="Varun" pitchFamily="2" charset="0"/>
              </a:rPr>
              <a:t>h¥</a:t>
            </a:r>
            <a:r>
              <a:rPr lang="en-US" sz="2800">
                <a:latin typeface="Varun" pitchFamily="2" charset="0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latin typeface="Varun" pitchFamily="2" charset="0"/>
            </a:endParaRPr>
          </a:p>
        </p:txBody>
      </p:sp>
      <p:pic>
        <p:nvPicPr>
          <p:cNvPr id="5125" name="Picture 5" descr="Cheeta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971800"/>
            <a:ext cx="5029200" cy="352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3641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800" b="1" u="sng">
                <a:latin typeface="Arial" charset="0"/>
              </a:rPr>
              <a:t>Friend Ship</a:t>
            </a:r>
          </a:p>
          <a:p>
            <a:pPr algn="ctr">
              <a:buFont typeface="Wingdings" pitchFamily="2" charset="2"/>
              <a:buNone/>
            </a:pPr>
            <a:r>
              <a:rPr lang="en-US" u="sng">
                <a:latin typeface="Varun" pitchFamily="2" charset="0"/>
              </a:rPr>
              <a:t>mduôoX</a:t>
            </a:r>
          </a:p>
          <a:p>
            <a:pPr algn="ctr"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Zjg mVhxvmeìelxkejX mxavufTez, ambfTez, hRgsbãxTez </a:t>
            </a:r>
          </a:p>
          <a:p>
            <a:pPr algn="ctr"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cJÜgúbjfanTx këÿgsònâez mueãX DqufTgÿlfanTx këÿgsònâez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17413" name="Picture 5" descr="highres_9003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771900"/>
            <a:ext cx="4495800" cy="3086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29600" cy="5211763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u="sng">
                <a:latin typeface="Varun" pitchFamily="2" charset="0"/>
              </a:rPr>
              <a:t>ùHçxófh¥x</a:t>
            </a:r>
            <a:r>
              <a:rPr lang="en-US" sz="2800" b="1">
                <a:latin typeface="Varun" pitchFamily="2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mdueqÑX mxavuèfanTx hCfãgÿlx. am¡uèfszÜ hCfh¥gj. hjm¥jX bäjgk, bäqègk v| sòÖgk. mxavubgX, FóxëbgX jçeCx. mxavuX </a:t>
            </a:r>
            <a:r>
              <a:rPr lang="en-US" sz="2800">
                <a:latin typeface="Arial" charset="0"/>
              </a:rPr>
              <a:t>Condition</a:t>
            </a:r>
            <a:r>
              <a:rPr lang="en-US" sz="2800">
                <a:latin typeface="Varun" pitchFamily="2" charset="0"/>
              </a:rPr>
              <a:t> Fnâ.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Varun" pitchFamily="2" charset="0"/>
              </a:rPr>
              <a:t>mxavuX Zjg vof. ZBgkf....... bfotjlãfsnèCX.</a:t>
            </a:r>
          </a:p>
        </p:txBody>
      </p:sp>
      <p:pic>
        <p:nvPicPr>
          <p:cNvPr id="7173" name="Picture 5" descr="230522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657600"/>
            <a:ext cx="4038600" cy="2714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hrth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nathrtham</Template>
  <TotalTime>0</TotalTime>
  <Words>97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Garamond</vt:lpstr>
      <vt:lpstr>Times New Roman</vt:lpstr>
      <vt:lpstr>Wingdings</vt:lpstr>
      <vt:lpstr>Varun</vt:lpstr>
      <vt:lpstr>nathrtham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</cp:revision>
  <dcterms:created xsi:type="dcterms:W3CDTF">2007-10-05T11:02:02Z</dcterms:created>
  <dcterms:modified xsi:type="dcterms:W3CDTF">2007-10-05T11:02:34Z</dcterms:modified>
</cp:coreProperties>
</file>