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60" r:id="rId2"/>
    <p:sldId id="256" r:id="rId3"/>
    <p:sldId id="261" r:id="rId4"/>
    <p:sldId id="257" r:id="rId5"/>
    <p:sldId id="263" r:id="rId6"/>
    <p:sldId id="258" r:id="rId7"/>
    <p:sldId id="262" r:id="rId8"/>
    <p:sldId id="25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92" autoAdjust="0"/>
    <p:restoredTop sz="94660"/>
  </p:normalViewPr>
  <p:slideViewPr>
    <p:cSldViewPr>
      <p:cViewPr varScale="1">
        <p:scale>
          <a:sx n="69" d="100"/>
          <a:sy n="69" d="100"/>
        </p:scale>
        <p:origin x="-11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4339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4340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1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2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3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4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45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6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350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351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CF0A377-F69D-461C-A70D-1F6BBDF243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DEF61A-04CA-4C7A-B35B-4FBB44609A8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CC0B51-3EFA-415C-A74E-2455EE80654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AEAC3E-C635-4E9D-A95A-76A5FA2F6A1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180F94-0A33-43C8-9173-C796F7D40E8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7B67ED-DA76-4854-81D5-29FE253E462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BCE3AA-E068-415C-B04D-9E39C7C2C97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1707B2-49B6-49F4-A635-F03580614DD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1530DF-8EE7-4B76-A2B5-CCF940FFAC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734803-C280-4EAF-AB48-B379A0D2821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5C5EDE-BCD3-44CC-8FB1-3DDA4A95211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4173F5CE-00C7-442D-9A74-DADDFB87A16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3317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331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2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2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33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33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elephent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2133600"/>
            <a:ext cx="5791200" cy="4127500"/>
          </a:xfrm>
          <a:prstGeom prst="rect">
            <a:avLst/>
          </a:prstGeom>
          <a:noFill/>
        </p:spPr>
      </p:pic>
      <p:sp>
        <p:nvSpPr>
          <p:cNvPr id="8197" name="WordArt 5"/>
          <p:cNvSpPr>
            <a:spLocks noChangeArrowheads="1" noChangeShapeType="1" noTextEdit="1"/>
          </p:cNvSpPr>
          <p:nvPr/>
        </p:nvSpPr>
        <p:spPr bwMode="auto">
          <a:xfrm>
            <a:off x="2895600" y="381000"/>
            <a:ext cx="3867150" cy="1636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arun"/>
              </a:rPr>
              <a:t>avlôlVX </a:t>
            </a:r>
          </a:p>
        </p:txBody>
      </p:sp>
    </p:spTree>
  </p:cSld>
  <p:clrMapOvr>
    <a:masterClrMapping/>
  </p:clrMapOvr>
  <p:transition spd="slow">
    <p:checker/>
    <p:sndAc>
      <p:stSnd>
        <p:snd r:embed="rId2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81000" y="304800"/>
            <a:ext cx="8229600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Varun" pitchFamily="2" charset="0"/>
              </a:rPr>
              <a:t>1.	DmeOejClVX ,meumX ,DmeOõ mVhxv~W aøe: bf.Eofctqèf Féõz yufjekeMèfsn ùhcgKz hòªvfJèfngú suqTgnrmx ssmTäfneCx aJeTJÜx iabóC akùÌèfanTx ahekgÿlx. DmeOõceãlfntsë FaÑuèfszÜ cvm¢gX MjrjbgX këèfbfëgk. </a:t>
            </a:r>
          </a:p>
          <a:p>
            <a:pPr marL="341313" indent="-341313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Varun" pitchFamily="2" charset="0"/>
            </a:endParaRPr>
          </a:p>
          <a:p>
            <a:pPr marL="341313" indent="-341313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Varun" pitchFamily="2" charset="0"/>
            </a:endParaRPr>
          </a:p>
        </p:txBody>
      </p:sp>
      <p:pic>
        <p:nvPicPr>
          <p:cNvPr id="2053" name="Picture 5" descr="ist2_980053_boy_riding_on_a_bik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2971800"/>
            <a:ext cx="5410200" cy="36036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 dir="vert"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>
                <a:latin typeface="Varun" pitchFamily="2" charset="0"/>
              </a:rPr>
              <a:t>2.	avlebx DvgktnbgX ùhlfktnbgceã meuòjõ~sä avjfëgbez kBfbgçekCX. GoeujCX : akCw uçx</a:t>
            </a:r>
          </a:p>
        </p:txBody>
      </p:sp>
      <p:pic>
        <p:nvPicPr>
          <p:cNvPr id="16388" name="Picture 4" descr="bird-wings_MG088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514600"/>
            <a:ext cx="5943600" cy="3962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u="sng">
                <a:latin typeface="Varun" pitchFamily="2" charset="0"/>
              </a:rPr>
              <a:t>DmeOõceã mVh¡X</a:t>
            </a:r>
            <a:endParaRPr lang="en-US" sz="2400" u="sng">
              <a:latin typeface="Varun" pitchFamily="2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Varun" pitchFamily="2" charset="0"/>
              </a:rPr>
              <a:t>avlebfvx abCX Eofctqèf Ytcfãfw vfÿx òùÌvfanTgX Dbfsë vfÿx sòebªãfanTgX.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Varun" pitchFamily="2" charset="0"/>
              </a:rPr>
              <a:t> vrlf ãgíX sòÖgÿ bõ©f .... nfRQ, ceqöfz ntLqkf~x, cueÎpf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>
              <a:latin typeface="Varun" pitchFamily="2" charset="0"/>
            </a:endParaRPr>
          </a:p>
        </p:txBody>
      </p:sp>
      <p:pic>
        <p:nvPicPr>
          <p:cNvPr id="4102" name="Picture 6" descr="lincoln_seat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124200"/>
            <a:ext cx="2446338" cy="2819400"/>
          </a:xfrm>
          <a:prstGeom prst="rect">
            <a:avLst/>
          </a:prstGeom>
          <a:noFill/>
        </p:spPr>
      </p:pic>
      <p:pic>
        <p:nvPicPr>
          <p:cNvPr id="4104" name="Picture 8" descr="martin-luth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3124200"/>
            <a:ext cx="2438400" cy="2819400"/>
          </a:xfrm>
          <a:prstGeom prst="rect">
            <a:avLst/>
          </a:prstGeom>
          <a:noFill/>
        </p:spPr>
      </p:pic>
      <p:pic>
        <p:nvPicPr>
          <p:cNvPr id="4105" name="Picture 9" descr="Nehru and Gandhi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24200" y="3128963"/>
            <a:ext cx="2411413" cy="281463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>
                <a:latin typeface="Varun" pitchFamily="2" charset="0"/>
              </a:rPr>
              <a:t>3.	cvkjgègúbz Goe	 : sëJfaHek¢x kejgCõèfszÜ GJb Zjg sòJgh¥TejszÜ abovãfw vfÿx sheöf ZBgkf hèxnìX aøeäJfvg hkjX 240 nìX aøeäq mêeofòªx cjfòªgbrCg. vjkèfw ahengX ahekez lÖeJgabCX.</a:t>
            </a:r>
          </a:p>
        </p:txBody>
      </p:sp>
      <p:pic>
        <p:nvPicPr>
          <p:cNvPr id="18436" name="Picture 4" descr="lion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3352800"/>
            <a:ext cx="4114800" cy="30861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4163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u="sng">
                <a:latin typeface="Varun" pitchFamily="2" charset="0"/>
              </a:rPr>
              <a:t>Ga|óbez </a:t>
            </a:r>
            <a:endParaRPr lang="en-US" sz="2800" u="sng">
              <a:latin typeface="Varun" pitchFamily="2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Varun" pitchFamily="2" charset="0"/>
              </a:rPr>
              <a:t>bõ©ceã nìõbgX ùhbqèvssMnfãgX GçekCX.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Varun" pitchFamily="2" charset="0"/>
              </a:rPr>
              <a:t>avlebx celôkãgX sbäfòªbgX EkCX. Goe: cueÎpf, apeQaheW he</a:t>
            </a:r>
            <a:r>
              <a:rPr lang="en-US">
                <a:latin typeface="Varun" pitchFamily="2" charset="0"/>
              </a:rPr>
              <a:t>h¥</a:t>
            </a:r>
            <a:r>
              <a:rPr lang="en-US" sz="2800">
                <a:latin typeface="Varun" pitchFamily="2" charset="0"/>
              </a:rPr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>
              <a:latin typeface="Varun" pitchFamily="2" charset="0"/>
            </a:endParaRPr>
          </a:p>
        </p:txBody>
      </p:sp>
      <p:pic>
        <p:nvPicPr>
          <p:cNvPr id="5125" name="Picture 5" descr="Cheeta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2971800"/>
            <a:ext cx="5029200" cy="3524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3641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2800" b="1" u="sng">
                <a:latin typeface="Arial" charset="0"/>
              </a:rPr>
              <a:t>Friend Ship</a:t>
            </a:r>
          </a:p>
          <a:p>
            <a:pPr algn="ctr">
              <a:buFont typeface="Wingdings" pitchFamily="2" charset="2"/>
              <a:buNone/>
            </a:pPr>
            <a:r>
              <a:rPr lang="en-US" u="sng">
                <a:latin typeface="Varun" pitchFamily="2" charset="0"/>
              </a:rPr>
              <a:t>mduôoX</a:t>
            </a:r>
          </a:p>
          <a:p>
            <a:pPr algn="ctr">
              <a:buFont typeface="Wingdings" pitchFamily="2" charset="2"/>
              <a:buNone/>
            </a:pPr>
            <a:r>
              <a:rPr lang="en-US" sz="2800">
                <a:latin typeface="Varun" pitchFamily="2" charset="0"/>
              </a:rPr>
              <a:t>Zjg mVhxvmeìelxkejX mxavufTez, ambfTez, hRgsbãxTez </a:t>
            </a:r>
          </a:p>
          <a:p>
            <a:pPr algn="ctr">
              <a:buFont typeface="Wingdings" pitchFamily="2" charset="2"/>
              <a:buNone/>
            </a:pPr>
            <a:r>
              <a:rPr lang="en-US" sz="2800">
                <a:latin typeface="Varun" pitchFamily="2" charset="0"/>
              </a:rPr>
              <a:t>cJÜgúbjfanTx këÿgsònâez mueãX DqufTgÿlfanTx këÿgsònâez</a:t>
            </a:r>
          </a:p>
          <a:p>
            <a:pPr>
              <a:buFont typeface="Wingdings" pitchFamily="2" charset="2"/>
              <a:buNone/>
            </a:pPr>
            <a:endParaRPr lang="en-US" sz="2800"/>
          </a:p>
        </p:txBody>
      </p:sp>
      <p:pic>
        <p:nvPicPr>
          <p:cNvPr id="17413" name="Picture 5" descr="highres_90039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3771900"/>
            <a:ext cx="4495800" cy="30861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ru"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533400"/>
            <a:ext cx="8229600" cy="5211763"/>
          </a:xfrm>
          <a:noFill/>
          <a:ln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b="1" u="sng">
                <a:latin typeface="Varun" pitchFamily="2" charset="0"/>
              </a:rPr>
              <a:t>ùHçxófh¥x</a:t>
            </a:r>
            <a:r>
              <a:rPr lang="en-US" sz="2800" b="1">
                <a:latin typeface="Varun" pitchFamily="2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latin typeface="Varun" pitchFamily="2" charset="0"/>
              </a:rPr>
              <a:t>mdueqÑX mxavuèfanTx hCfãgÿlx. am¡uèfszÜ hCfh¥gj. hjm¥jX bäjgk, bäqègk v| sòÖgk. mxavubgX, FóxëbgX jçeCx. mxavuX </a:t>
            </a:r>
            <a:r>
              <a:rPr lang="en-US" sz="2800">
                <a:latin typeface="Arial" charset="0"/>
              </a:rPr>
              <a:t>Condition</a:t>
            </a:r>
            <a:r>
              <a:rPr lang="en-US" sz="2800">
                <a:latin typeface="Varun" pitchFamily="2" charset="0"/>
              </a:rPr>
              <a:t> Fnâ.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latin typeface="Varun" pitchFamily="2" charset="0"/>
              </a:rPr>
              <a:t>mxavuX Zjg vof. ZBgkf....... bfotjlãfsnèCX.</a:t>
            </a:r>
          </a:p>
        </p:txBody>
      </p:sp>
      <p:pic>
        <p:nvPicPr>
          <p:cNvPr id="7173" name="Picture 5" descr="2305229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3657600"/>
            <a:ext cx="4038600" cy="27146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hrth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nathrtham</Template>
  <TotalTime>0</TotalTime>
  <Words>97</Words>
  <Application>Microsoft Office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Garamond</vt:lpstr>
      <vt:lpstr>Times New Roman</vt:lpstr>
      <vt:lpstr>Wingdings</vt:lpstr>
      <vt:lpstr>Varun</vt:lpstr>
      <vt:lpstr>nathrtham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1</cp:revision>
  <dcterms:created xsi:type="dcterms:W3CDTF">2007-10-05T11:02:02Z</dcterms:created>
  <dcterms:modified xsi:type="dcterms:W3CDTF">2007-10-05T11:02:34Z</dcterms:modified>
</cp:coreProperties>
</file>