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84" r:id="rId2"/>
    <p:sldId id="256" r:id="rId3"/>
    <p:sldId id="258" r:id="rId4"/>
    <p:sldId id="259" r:id="rId5"/>
    <p:sldId id="386" r:id="rId6"/>
    <p:sldId id="260" r:id="rId7"/>
    <p:sldId id="261" r:id="rId8"/>
    <p:sldId id="263" r:id="rId9"/>
    <p:sldId id="264" r:id="rId10"/>
    <p:sldId id="265" r:id="rId11"/>
    <p:sldId id="266" r:id="rId12"/>
    <p:sldId id="387" r:id="rId13"/>
    <p:sldId id="385" r:id="rId14"/>
    <p:sldId id="271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22" autoAdjust="0"/>
    <p:restoredTop sz="94664" autoAdjust="0"/>
  </p:normalViewPr>
  <p:slideViewPr>
    <p:cSldViewPr>
      <p:cViewPr>
        <p:scale>
          <a:sx n="69" d="100"/>
          <a:sy n="69" d="100"/>
        </p:scale>
        <p:origin x="-528" y="-12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31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07EC8-CA32-4754-AB2A-022C52627CE5}" type="datetimeFigureOut">
              <a:rPr lang="en-US" smtClean="0"/>
              <a:pPr/>
              <a:t>10/5/2007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AD8C4-3BF2-4FD3-894D-072CFD4D8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AD8C4-3BF2-4FD3-894D-072CFD4D891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68485-0E9B-4F36-970A-DF2517ADF82D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 advTm="10000">
    <p:zoom/>
    <p:sndAc>
      <p:stSnd loop="1">
        <p:snd r:embed="rId1" name="Amour violino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20DCE-9F2E-4457-9E4A-102E3638672B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 advTm="10000">
    <p:zoom/>
    <p:sndAc>
      <p:stSnd loop="1">
        <p:snd r:embed="rId1" name="Amour violino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E5685-77A4-4EC3-9124-9FA9C4D00000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 advTm="10000">
    <p:zoom/>
    <p:sndAc>
      <p:stSnd loop="1">
        <p:snd r:embed="rId1" name="Amour violino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B492E-3B4C-4F9E-A2D3-BC0B540A9298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 advTm="10000">
    <p:zoom/>
    <p:sndAc>
      <p:stSnd loop="1">
        <p:snd r:embed="rId1" name="Amour violino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FE7AF-450D-4AAA-BBF5-6720E2004713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 advTm="10000">
    <p:zoom/>
    <p:sndAc>
      <p:stSnd loop="1">
        <p:snd r:embed="rId1" name="Amour violino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E65D5-4BCE-4048-9942-EC2B24A984DC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 advTm="10000">
    <p:zoom/>
    <p:sndAc>
      <p:stSnd loop="1">
        <p:snd r:embed="rId1" name="Amour violino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5CDD6-4178-40E7-8F0C-2B153F2F0972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 advTm="10000">
    <p:zoom/>
    <p:sndAc>
      <p:stSnd loop="1">
        <p:snd r:embed="rId1" name="Amour violino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66D49-9EAE-4190-AB82-B41CC19D4D4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 advTm="10000">
    <p:zoom/>
    <p:sndAc>
      <p:stSnd loop="1">
        <p:snd r:embed="rId1" name="Amour violino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2B1746-95F8-4F88-99AB-ACF6ED2E3C3A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 advTm="10000">
    <p:zoom/>
    <p:sndAc>
      <p:stSnd loop="1">
        <p:snd r:embed="rId1" name="Amour violino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95537-D5BA-4CAD-AF17-E18A1F507C41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 advTm="10000">
    <p:zoom/>
    <p:sndAc>
      <p:stSnd loop="1">
        <p:snd r:embed="rId1" name="Amour violino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E77D3-8572-4004-A5D6-6771493ECC80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 advTm="10000">
    <p:zoom/>
    <p:sndAc>
      <p:stSnd loop="1">
        <p:snd r:embed="rId1" name="Amour violino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56458A-E9F3-4F98-A49D-6CCF0F4429CE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10000">
    <p:zoom/>
    <p:sndAc>
      <p:stSnd loop="1">
        <p:snd r:embed="rId13" name="Amour violino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9" name="Picture 5" descr="voo"/>
          <p:cNvPicPr>
            <a:picLocks noChangeAspect="1" noChangeArrowheads="1"/>
          </p:cNvPicPr>
          <p:nvPr/>
        </p:nvPicPr>
        <p:blipFill>
          <a:blip r:embed="rId4"/>
          <a:srcRect t="10623" r="10625"/>
          <a:stretch>
            <a:fillRect/>
          </a:stretch>
        </p:blipFill>
        <p:spPr bwMode="auto">
          <a:xfrm>
            <a:off x="714348" y="357166"/>
            <a:ext cx="7929586" cy="594719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785786" y="428604"/>
            <a:ext cx="514353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“ A young lady was waiting for her flight in the boarding room of a big airport. </a:t>
            </a:r>
            <a:endParaRPr lang="pt-PT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1" name="Picture 7" descr="vo3"/>
          <p:cNvPicPr>
            <a:picLocks noChangeAspect="1" noChangeArrowheads="1"/>
          </p:cNvPicPr>
          <p:nvPr/>
        </p:nvPicPr>
        <p:blipFill>
          <a:blip r:embed="rId4"/>
          <a:srcRect t="11150" b="61"/>
          <a:stretch>
            <a:fillRect/>
          </a:stretch>
        </p:blipFill>
        <p:spPr bwMode="auto">
          <a:xfrm>
            <a:off x="0" y="0"/>
            <a:ext cx="9144000" cy="71739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643174" y="1142984"/>
            <a:ext cx="2714643" cy="474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r>
              <a:rPr lang="pt-BR" b="1" cap="all" dirty="0">
                <a:ln/>
                <a:solidFill>
                  <a:srgbClr val="FFC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</a:rPr>
              <a:t>She felt so  ashamed!! She realized that she was the wrong one... </a:t>
            </a:r>
          </a:p>
          <a:p>
            <a:pPr algn="ctr" eaLnBrk="0" hangingPunct="0">
              <a:lnSpc>
                <a:spcPct val="110000"/>
              </a:lnSpc>
              <a:spcBef>
                <a:spcPct val="50000"/>
              </a:spcBef>
            </a:pPr>
            <a:r>
              <a:rPr lang="pt-BR" b="1" cap="all" dirty="0">
                <a:ln/>
                <a:solidFill>
                  <a:srgbClr val="FFC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</a:rPr>
              <a:t>She had forgotten that her cookies were kept in her purse.</a:t>
            </a:r>
            <a:endParaRPr lang="pt-PT" b="1" cap="all" dirty="0">
              <a:ln/>
              <a:solidFill>
                <a:srgbClr val="FFC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charset="0"/>
            </a:endParaRPr>
          </a:p>
        </p:txBody>
      </p:sp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6" descr="voo4"/>
          <p:cNvPicPr>
            <a:picLocks noChangeAspect="1" noChangeArrowheads="1"/>
          </p:cNvPicPr>
          <p:nvPr/>
        </p:nvPicPr>
        <p:blipFill>
          <a:blip r:embed="rId4"/>
          <a:srcRect t="10051"/>
          <a:stretch>
            <a:fillRect/>
          </a:stretch>
        </p:blipFill>
        <p:spPr bwMode="auto">
          <a:xfrm>
            <a:off x="0" y="0"/>
            <a:ext cx="9144000" cy="6886575"/>
          </a:xfrm>
          <a:prstGeom prst="rect">
            <a:avLst/>
          </a:prstGeom>
          <a:noFill/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57158" y="857232"/>
            <a:ext cx="428628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Arial" charset="0"/>
              </a:rPr>
              <a:t>The man divided his cookies with her, without feel infuriated, nervous or mad...</a:t>
            </a:r>
          </a:p>
        </p:txBody>
      </p:sp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357158" y="500042"/>
            <a:ext cx="388778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...while she was  very mad, thinking that he was dividing her cookies . </a:t>
            </a:r>
            <a:br>
              <a:rPr lang="pt-BR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</a:br>
            <a:r>
              <a:rPr lang="pt-BR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And there was no more time to explain herself... Nor to apologize!”</a:t>
            </a:r>
            <a:endParaRPr lang="pt-PT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143366" name="Picture 6" descr="200317995-001"/>
          <p:cNvPicPr>
            <a:picLocks noChangeAspect="1" noChangeArrowheads="1"/>
          </p:cNvPicPr>
          <p:nvPr/>
        </p:nvPicPr>
        <p:blipFill>
          <a:blip r:embed="rId4"/>
          <a:srcRect t="8400"/>
          <a:stretch>
            <a:fillRect/>
          </a:stretch>
        </p:blipFill>
        <p:spPr bwMode="auto">
          <a:xfrm>
            <a:off x="4300539" y="428604"/>
            <a:ext cx="4414865" cy="60720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73" name="Picture 5" descr="av"/>
          <p:cNvPicPr>
            <a:picLocks noChangeAspect="1" noChangeArrowheads="1"/>
          </p:cNvPicPr>
          <p:nvPr/>
        </p:nvPicPr>
        <p:blipFill>
          <a:blip r:embed="rId4"/>
          <a:srcRect r="11507" b="13541"/>
          <a:stretch>
            <a:fillRect/>
          </a:stretch>
        </p:blipFill>
        <p:spPr bwMode="auto">
          <a:xfrm>
            <a:off x="500034" y="285728"/>
            <a:ext cx="8286776" cy="621508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576263" y="965200"/>
            <a:ext cx="85677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spcBef>
                <a:spcPct val="50000"/>
              </a:spcBef>
            </a:pPr>
            <a:r>
              <a:rPr lang="pt-BR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There are 4 things that u can’t recover...</a:t>
            </a:r>
            <a:endParaRPr lang="pt-PT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785786" y="285728"/>
            <a:ext cx="7561263" cy="252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t-BR" sz="36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The stone...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pt-BR" sz="36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  <a:p>
            <a:pPr algn="r" eaLnBrk="0" hangingPunct="0">
              <a:spcBef>
                <a:spcPct val="50000"/>
              </a:spcBef>
            </a:pPr>
            <a:r>
              <a:rPr lang="pt-BR" sz="36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...after shot!</a:t>
            </a:r>
            <a:endParaRPr lang="pt-PT" sz="36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17417" name="Picture 9" descr="pedra"/>
          <p:cNvPicPr>
            <a:picLocks noChangeAspect="1" noChangeArrowheads="1"/>
          </p:cNvPicPr>
          <p:nvPr/>
        </p:nvPicPr>
        <p:blipFill>
          <a:blip r:embed="rId4"/>
          <a:srcRect l="26257" b="69954"/>
          <a:stretch>
            <a:fillRect/>
          </a:stretch>
        </p:blipFill>
        <p:spPr bwMode="auto">
          <a:xfrm>
            <a:off x="214282" y="2643182"/>
            <a:ext cx="8715404" cy="3857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5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0" name="Picture 10" descr="bronca"/>
          <p:cNvPicPr>
            <a:picLocks noChangeAspect="1" noChangeArrowheads="1"/>
          </p:cNvPicPr>
          <p:nvPr/>
        </p:nvPicPr>
        <p:blipFill>
          <a:blip r:embed="rId4"/>
          <a:srcRect t="9052" r="6972"/>
          <a:stretch>
            <a:fillRect/>
          </a:stretch>
        </p:blipFill>
        <p:spPr bwMode="auto">
          <a:xfrm>
            <a:off x="428628" y="500042"/>
            <a:ext cx="4286248" cy="61394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555875" y="1714488"/>
            <a:ext cx="6588125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t-BR" sz="40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The word... </a:t>
            </a:r>
            <a:r>
              <a:rPr lang="pt-BR" sz="40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palavra...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pt-BR" sz="40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  <a:p>
            <a:pPr algn="r" eaLnBrk="0" hangingPunct="0">
              <a:spcBef>
                <a:spcPct val="50000"/>
              </a:spcBef>
            </a:pPr>
            <a:r>
              <a:rPr lang="pt-BR" sz="40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...after pronounced! </a:t>
            </a:r>
            <a:endParaRPr lang="pt-PT" sz="40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8" descr="ocasiao"/>
          <p:cNvPicPr>
            <a:picLocks noChangeAspect="1" noChangeArrowheads="1"/>
          </p:cNvPicPr>
          <p:nvPr/>
        </p:nvPicPr>
        <p:blipFill>
          <a:blip r:embed="rId4">
            <a:grayscl/>
          </a:blip>
          <a:srcRect b="8168"/>
          <a:stretch>
            <a:fillRect/>
          </a:stretch>
        </p:blipFill>
        <p:spPr bwMode="auto">
          <a:xfrm>
            <a:off x="4572000" y="500042"/>
            <a:ext cx="4351945" cy="600076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57158" y="2928934"/>
            <a:ext cx="7956550" cy="307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t-BR" sz="4400" b="1" i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charset="0"/>
              </a:rPr>
              <a:t>The occasion...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pt-BR" sz="4400" b="1" i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" charset="0"/>
            </a:endParaRPr>
          </a:p>
          <a:p>
            <a:pPr algn="r" eaLnBrk="0" hangingPunct="0">
              <a:spcBef>
                <a:spcPct val="50000"/>
              </a:spcBef>
            </a:pPr>
            <a:r>
              <a:rPr lang="pt-BR" sz="4400" b="1" i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charset="0"/>
              </a:rPr>
              <a:t>... after lost!</a:t>
            </a:r>
            <a:endParaRPr lang="pt-PT" sz="4400" b="1" i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6" descr="velho"/>
          <p:cNvPicPr>
            <a:picLocks noChangeAspect="1" noChangeArrowheads="1"/>
          </p:cNvPicPr>
          <p:nvPr/>
        </p:nvPicPr>
        <p:blipFill>
          <a:blip r:embed="rId4">
            <a:grayscl/>
          </a:blip>
          <a:srcRect t="8009" r="27669"/>
          <a:stretch>
            <a:fillRect/>
          </a:stretch>
        </p:blipFill>
        <p:spPr bwMode="auto">
          <a:xfrm>
            <a:off x="785786" y="571480"/>
            <a:ext cx="4071966" cy="600076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719138" y="3429000"/>
            <a:ext cx="810101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t-BR" sz="40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           The time...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pt-BR" sz="40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  <a:p>
            <a:pPr algn="r" eaLnBrk="0" hangingPunct="0">
              <a:spcBef>
                <a:spcPct val="50000"/>
              </a:spcBef>
            </a:pPr>
            <a:r>
              <a:rPr lang="pt-BR" sz="40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...after gone!</a:t>
            </a:r>
            <a:endParaRPr lang="pt-PT" sz="40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biscoito"/>
          <p:cNvPicPr>
            <a:picLocks noChangeAspect="1" noChangeArrowheads="1"/>
          </p:cNvPicPr>
          <p:nvPr/>
        </p:nvPicPr>
        <p:blipFill>
          <a:blip r:embed="rId4"/>
          <a:srcRect t="9920"/>
          <a:stretch>
            <a:fillRect/>
          </a:stretch>
        </p:blipFill>
        <p:spPr bwMode="auto">
          <a:xfrm rot="-21600000">
            <a:off x="785786" y="428604"/>
            <a:ext cx="7643866" cy="593594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928662" y="857232"/>
            <a:ext cx="289082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As she had to wait for  hours, she decided to buy a book and to spend her time. She bought,a packet of cookies too. </a:t>
            </a:r>
            <a:endParaRPr lang="pt-PT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357818" y="928670"/>
            <a:ext cx="324008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She sat down on a armchair, in the VIP room of the airport, to rest and read in peace. </a:t>
            </a:r>
            <a:endParaRPr lang="pt-PT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4104" name="Picture 8" descr="ler"/>
          <p:cNvPicPr>
            <a:picLocks noChangeAspect="1" noChangeArrowheads="1"/>
          </p:cNvPicPr>
          <p:nvPr/>
        </p:nvPicPr>
        <p:blipFill>
          <a:blip r:embed="rId4"/>
          <a:srcRect t="8058"/>
          <a:stretch>
            <a:fillRect/>
          </a:stretch>
        </p:blipFill>
        <p:spPr bwMode="auto">
          <a:xfrm>
            <a:off x="0" y="0"/>
            <a:ext cx="4967288" cy="685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9" name="Picture 9" descr="rev"/>
          <p:cNvPicPr>
            <a:picLocks noChangeAspect="1" noChangeArrowheads="1"/>
          </p:cNvPicPr>
          <p:nvPr/>
        </p:nvPicPr>
        <p:blipFill>
          <a:blip r:embed="rId4"/>
          <a:srcRect t="12311" b="3329"/>
          <a:stretch>
            <a:fillRect/>
          </a:stretch>
        </p:blipFill>
        <p:spPr bwMode="auto">
          <a:xfrm>
            <a:off x="500034" y="285752"/>
            <a:ext cx="8286776" cy="62150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000100" y="714356"/>
            <a:ext cx="364333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Beside the armchair where  the packet of cookies were kept,a man sat down, opened his magazine and started reading.  </a:t>
            </a:r>
            <a:endParaRPr lang="pt-PT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41" name="Picture 5" descr="bis"/>
          <p:cNvPicPr>
            <a:picLocks noChangeAspect="1" noChangeArrowheads="1"/>
          </p:cNvPicPr>
          <p:nvPr/>
        </p:nvPicPr>
        <p:blipFill>
          <a:blip r:embed="rId4"/>
          <a:srcRect t="6917" r="11331"/>
          <a:stretch>
            <a:fillRect/>
          </a:stretch>
        </p:blipFill>
        <p:spPr bwMode="auto">
          <a:xfrm>
            <a:off x="4572000" y="0"/>
            <a:ext cx="4356100" cy="68580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827088" y="447675"/>
            <a:ext cx="3598862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b="1">
                <a:latin typeface="Arial" charset="0"/>
              </a:rPr>
              <a:t>When she ate the first cookie, the man took one also. </a:t>
            </a:r>
            <a:br>
              <a:rPr lang="pt-BR" b="1">
                <a:latin typeface="Arial" charset="0"/>
              </a:rPr>
            </a:br>
            <a:r>
              <a:rPr lang="pt-BR" b="1">
                <a:latin typeface="Arial" charset="0"/>
              </a:rPr>
              <a:t>She felt infuriated but didn’t say anything. She just thought: </a:t>
            </a:r>
          </a:p>
          <a:p>
            <a:pPr algn="r"/>
            <a:r>
              <a:rPr lang="pt-BR" b="1" i="1">
                <a:solidFill>
                  <a:srgbClr val="CC6600"/>
                </a:solidFill>
                <a:latin typeface="Arial" charset="0"/>
              </a:rPr>
              <a:t>“What a nerve! If I was in the mood I would punch his eye so that he does not forget this daring!”</a:t>
            </a:r>
          </a:p>
        </p:txBody>
      </p:sp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bis3"/>
          <p:cNvPicPr>
            <a:picLocks noChangeAspect="1" noChangeArrowheads="1"/>
          </p:cNvPicPr>
          <p:nvPr/>
        </p:nvPicPr>
        <p:blipFill>
          <a:blip r:embed="rId4"/>
          <a:srcRect t="13025" b="8957"/>
          <a:stretch>
            <a:fillRect/>
          </a:stretch>
        </p:blipFill>
        <p:spPr bwMode="auto">
          <a:xfrm>
            <a:off x="500034" y="928670"/>
            <a:ext cx="4164968" cy="54292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929190" y="214290"/>
            <a:ext cx="392909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To each cookie she ate, the man ate another one.  </a:t>
            </a:r>
          </a:p>
          <a:p>
            <a:pPr algn="ctr" eaLnBrk="0" hangingPunct="0">
              <a:spcBef>
                <a:spcPct val="50000"/>
              </a:spcBef>
            </a:pPr>
            <a:r>
              <a:rPr lang="pt-BR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That was letting her fume up with rage but she couldn’t react. </a:t>
            </a:r>
            <a:endParaRPr lang="pt-PT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charset="0"/>
            </a:endParaRPr>
          </a:p>
        </p:txBody>
      </p:sp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bis2"/>
          <p:cNvPicPr>
            <a:picLocks noChangeAspect="1" noChangeArrowheads="1"/>
          </p:cNvPicPr>
          <p:nvPr/>
        </p:nvPicPr>
        <p:blipFill>
          <a:blip r:embed="rId4"/>
          <a:srcRect t="7721"/>
          <a:stretch>
            <a:fillRect/>
          </a:stretch>
        </p:blipFill>
        <p:spPr bwMode="auto">
          <a:xfrm>
            <a:off x="4357718" y="357166"/>
            <a:ext cx="4429124" cy="6136567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04800" y="381000"/>
            <a:ext cx="519589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When only one  cookie remained, she thought: </a:t>
            </a:r>
            <a:r>
              <a:rPr lang="pt-BR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“ah... What will this abused man  do now?” </a:t>
            </a:r>
          </a:p>
          <a:p>
            <a:pPr eaLnBrk="0" hangingPunct="0">
              <a:spcBef>
                <a:spcPct val="50000"/>
              </a:spcBef>
            </a:pPr>
            <a:r>
              <a:rPr lang="pt-B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Then, the man, divided the last cookie through the middle, giving her the other half. </a:t>
            </a:r>
            <a:endParaRPr lang="pt-PT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3" name="Picture 7" descr="voo2"/>
          <p:cNvPicPr>
            <a:picLocks noChangeAspect="1" noChangeArrowheads="1"/>
          </p:cNvPicPr>
          <p:nvPr/>
        </p:nvPicPr>
        <p:blipFill>
          <a:blip r:embed="rId4"/>
          <a:srcRect t="10144" r="6961"/>
          <a:stretch>
            <a:fillRect/>
          </a:stretch>
        </p:blipFill>
        <p:spPr bwMode="auto">
          <a:xfrm>
            <a:off x="0" y="-24"/>
            <a:ext cx="9144000" cy="6823075"/>
          </a:xfrm>
          <a:prstGeom prst="rect">
            <a:avLst/>
          </a:prstGeom>
          <a:noFill/>
        </p:spPr>
      </p:pic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0" y="2781300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Ah! That was too much! </a:t>
            </a:r>
          </a:p>
          <a:p>
            <a:pPr algn="ctr" eaLnBrk="0" hangingPunct="0">
              <a:spcBef>
                <a:spcPct val="50000"/>
              </a:spcBef>
            </a:pPr>
            <a:r>
              <a:rPr lang="pt-BR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She was too angry! </a:t>
            </a:r>
          </a:p>
          <a:p>
            <a:pPr algn="ctr" eaLnBrk="0" hangingPunct="0">
              <a:spcBef>
                <a:spcPct val="50000"/>
              </a:spcBef>
            </a:pPr>
            <a:r>
              <a:rPr lang="pt-BR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/>
            </a:r>
            <a:br>
              <a:rPr lang="pt-BR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</a:br>
            <a:r>
              <a:rPr lang="pt-BR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Then, she caught her book, caught her things and headed to the boarding place.</a:t>
            </a:r>
          </a:p>
        </p:txBody>
      </p:sp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14282" y="571480"/>
            <a:ext cx="440055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When she sat down on her seat, inside the plane, she looked into her purse to take her eyeglasses, and, for her surprise, her packet of cookies was there, untouched,closed!</a:t>
            </a:r>
            <a:endParaRPr lang="pt-PT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10246" name="Picture 6" descr="aviao"/>
          <p:cNvPicPr>
            <a:picLocks noChangeAspect="1" noChangeArrowheads="1"/>
          </p:cNvPicPr>
          <p:nvPr/>
        </p:nvPicPr>
        <p:blipFill>
          <a:blip r:embed="rId4"/>
          <a:srcRect t="6917" b="4941"/>
          <a:stretch>
            <a:fillRect/>
          </a:stretch>
        </p:blipFill>
        <p:spPr bwMode="auto">
          <a:xfrm>
            <a:off x="4786314" y="500042"/>
            <a:ext cx="4100078" cy="57864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ransition spd="slow" advTm="10000">
    <p:zoom/>
    <p:sndAc>
      <p:stSnd loop="1">
        <p:snd r:embed="rId3" name="Amour violin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328</Words>
  <Application>Microsoft PowerPoint</Application>
  <PresentationFormat>On-screen Show (4:3)</PresentationFormat>
  <Paragraphs>48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Struttura predefinita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Dedique dois minutos para esta leitura, é muito bonita!</dc:title>
  <dc:subject>Tantra e Chakra </dc:subject>
  <dc:creator>.......... da Mágica</dc:creator>
  <cp:lastModifiedBy>User</cp:lastModifiedBy>
  <cp:revision>50</cp:revision>
  <dcterms:created xsi:type="dcterms:W3CDTF">2001-07-02T16:53:44Z</dcterms:created>
  <dcterms:modified xsi:type="dcterms:W3CDTF">2007-10-05T10:13:19Z</dcterms:modified>
</cp:coreProperties>
</file>