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9" r:id="rId2"/>
    <p:sldId id="261" r:id="rId3"/>
    <p:sldId id="262" r:id="rId4"/>
    <p:sldId id="263" r:id="rId5"/>
    <p:sldId id="264" r:id="rId6"/>
    <p:sldId id="266" r:id="rId7"/>
    <p:sldId id="267" r:id="rId8"/>
    <p:sldId id="268" r:id="rId9"/>
    <p:sldId id="26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59C013-D4DF-4128-9D95-4797CC3177C4}" type="datetimeFigureOut">
              <a:rPr lang="en-US" smtClean="0"/>
              <a:t>7/12/2012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78D60E-B953-4609-A2B9-5DA3376ED9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328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E70FDD-F8FE-4DFB-9FC5-E978CAE75AF1}" type="slidenum">
              <a:rPr lang="en-US"/>
              <a:pPr/>
              <a:t>1</a:t>
            </a:fld>
            <a:endParaRPr lang="en-US"/>
          </a:p>
        </p:txBody>
      </p:sp>
      <p:sp>
        <p:nvSpPr>
          <p:cNvPr id="122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C0F379-903D-4313-811F-31A113936125}" type="slidenum">
              <a:rPr lang="en-US"/>
              <a:pPr/>
              <a:t>2</a:t>
            </a:fld>
            <a:endParaRPr lang="en-US"/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43EA5B-2DB2-4292-BB33-42E0B3B18E54}" type="slidenum">
              <a:rPr lang="en-US"/>
              <a:pPr/>
              <a:t>3</a:t>
            </a:fld>
            <a:endParaRPr lang="en-US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65AC74-555B-4246-936A-BB7077410223}" type="slidenum">
              <a:rPr lang="en-US"/>
              <a:pPr/>
              <a:t>4</a:t>
            </a:fld>
            <a:endParaRPr 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F73E64-AA77-4122-96D2-5EEBAC357A64}" type="slidenum">
              <a:rPr lang="en-US"/>
              <a:pPr/>
              <a:t>5</a:t>
            </a:fld>
            <a:endParaRPr lang="en-U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FA19116-B0E3-42FC-84A6-C20AD974E077}" type="slidenum">
              <a:rPr lang="en-US"/>
              <a:pPr/>
              <a:t>6</a:t>
            </a:fld>
            <a:endParaRPr 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6621154-BC98-459B-9A91-A9022E42CC28}" type="slidenum">
              <a:rPr lang="en-US"/>
              <a:pPr/>
              <a:t>7</a:t>
            </a:fld>
            <a:endParaRPr lang="en-US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9B5A5C-91EF-49C7-A265-84C38388942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F8E90D2-77F6-4561-BD57-92A275198867}" type="slidenum">
              <a:rPr lang="en-US"/>
              <a:pPr/>
              <a:t>9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video" Target="file:///E:\STORAGE\Templates\Free%20Samples\PPP_AFREE_TLE_Worldmap.avi" TargetMode="Externa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Global05_Titl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PP_AFREE_TLE_Worldmap.avi">
            <a:hlinkClick r:id="" action="ppaction://media"/>
          </p:cNvPr>
          <p:cNvPicPr>
            <a:picLocks noRot="1" noChangeAspect="1" noChangeArrowheads="1"/>
          </p:cNvPicPr>
          <p:nvPr>
            <a:videoFile r:link="rId1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05050"/>
            <a:ext cx="2971800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2895600" y="3048000"/>
            <a:ext cx="6096000" cy="838200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895600" y="4191000"/>
            <a:ext cx="6096000" cy="15240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80441F3-3660-40E0-AE7F-7920A6BCFDD1}" type="datetime1">
              <a:rPr lang="en-US" smtClean="0">
                <a:solidFill>
                  <a:srgbClr val="000000"/>
                </a:solidFill>
              </a:rPr>
              <a:t>7/12/2012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info@carehr.com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CECB0F9-99FB-4370-AC18-4A6772B795E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815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D76C5-4973-4CFE-A174-5C5408257B2A}" type="datetime1">
              <a:rPr lang="en-US" smtClean="0">
                <a:solidFill>
                  <a:srgbClr val="000000"/>
                </a:solidFill>
              </a:rPr>
              <a:t>7/12/2012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info@carehr.com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98F8A-0A8D-45CF-881C-B432BBA20E8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9526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122D0-5E53-4BAC-8E60-BEFC2101B728}" type="datetime1">
              <a:rPr lang="en-US" smtClean="0">
                <a:solidFill>
                  <a:srgbClr val="000000"/>
                </a:solidFill>
              </a:rPr>
              <a:t>7/12/2012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info@carehr.com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D2C3A2-890E-4676-8F7E-07E807215204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0160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F2A07C-DB6A-4FE5-9405-FC7F19668730}" type="datetime1">
              <a:rPr lang="en-US" smtClean="0">
                <a:solidFill>
                  <a:srgbClr val="000000"/>
                </a:solidFill>
              </a:rPr>
              <a:t>7/12/2012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info@carehr.com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27E05-1A5B-4C4D-B6B4-974AC6E65F3A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2960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5F710-1908-4FF0-84F8-B226FDFE469F}" type="datetime1">
              <a:rPr lang="en-US" smtClean="0">
                <a:solidFill>
                  <a:srgbClr val="000000"/>
                </a:solidFill>
              </a:rPr>
              <a:t>7/12/2012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info@carehr.com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672B72-5A9E-4E8D-BCAE-C1F4FBDA4362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351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3810000" cy="480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0AD756-95D2-4240-BA85-BD380ED8C555}" type="datetime1">
              <a:rPr lang="en-US" smtClean="0">
                <a:solidFill>
                  <a:srgbClr val="000000"/>
                </a:solidFill>
              </a:rPr>
              <a:t>7/12/2012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info@carehr.com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A92419-583B-449B-BFC1-6A464A2C4F1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857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14171-EE24-4F16-9D14-3B9165343178}" type="datetime1">
              <a:rPr lang="en-US" smtClean="0">
                <a:solidFill>
                  <a:srgbClr val="000000"/>
                </a:solidFill>
              </a:rPr>
              <a:t>7/12/2012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info@carehr.com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B4382-DF0E-48FE-8E7A-20A54E58B86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19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18D55-ACCF-4B4A-9EE5-4028D936E258}" type="datetime1">
              <a:rPr lang="en-US" smtClean="0">
                <a:solidFill>
                  <a:srgbClr val="000000"/>
                </a:solidFill>
              </a:rPr>
              <a:t>7/12/2012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info@carehr.com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F537B7-CF24-47F2-B82F-6C38562C51C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6739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5EDC9E-3A8B-468A-967B-44256E5ABF4A}" type="datetime1">
              <a:rPr lang="en-US" smtClean="0">
                <a:solidFill>
                  <a:srgbClr val="000000"/>
                </a:solidFill>
              </a:rPr>
              <a:t>7/12/2012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info@carehr.com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CDE420-AA66-4B34-A198-B2654CB10D0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8888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9CD0C-AA1B-4A1D-9A87-CF3ED7178718}" type="datetime1">
              <a:rPr lang="en-US" smtClean="0">
                <a:solidFill>
                  <a:srgbClr val="000000"/>
                </a:solidFill>
              </a:rPr>
              <a:t>7/12/2012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info@carehr.com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2CDC6-989C-470C-9900-572F1759E57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659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48C795-DFB1-49D2-BC7D-0BEF372FEE97}" type="datetime1">
              <a:rPr lang="en-US" smtClean="0">
                <a:solidFill>
                  <a:srgbClr val="000000"/>
                </a:solidFill>
              </a:rPr>
              <a:t>7/12/2012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info@carehr.com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843EED-5555-4191-850C-E1284242DAB8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3049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ideo" Target="file:///E:\STORAGE\Templates\Free%20Samples\PPP_AFREE_TXT_Worldmap.avi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lobal05_Text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688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295400"/>
            <a:ext cx="7772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76400" y="62484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4C05F55-0431-4D5F-A602-F0991A67DCF1}" type="datetime1">
              <a:rPr lang="en-US" smtClean="0">
                <a:solidFill>
                  <a:srgbClr val="000000"/>
                </a:solidFill>
              </a:rPr>
              <a:t>7/12/2012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rgbClr val="000000"/>
                </a:solidFill>
              </a:rPr>
              <a:t>info@carehr.com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 smtClean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0A6669DB-B5DD-4F92-A85F-771006267824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6152" name="PPP_AFREE_TXT_Worldmap.avi">
            <a:hlinkClick r:id="" action="ppaction://media"/>
          </p:cNvPr>
          <p:cNvPicPr>
            <a:picLocks noRot="1" noChangeAspect="1" noChangeArrowheads="1"/>
          </p:cNvPicPr>
          <p:nvPr>
            <a:videoFile r:link="rId13"/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257800"/>
            <a:ext cx="1600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921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15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repeatCount="indefinite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15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1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15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2"/>
                  </p:tgtEl>
                </p:cond>
              </p:nextCondLst>
            </p:seq>
          </p:childTnLst>
        </p:cTn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opcomm.org/w7chal1.htm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coopcomm.org/w7chal2.ht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coopcomm.org/w7chal3.htm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opcomm.org/w7chal4.htm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opcomm.org/w7chal5.htm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opcomm.org/w7chal6.ht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7.xml"/><Relationship Id="rId1" Type="http://schemas.openxmlformats.org/officeDocument/2006/relationships/video" Target="file:///E:\videos1\kalho%20restaurent.MPG" TargetMode="External"/><Relationship Id="rId4" Type="http://schemas.openxmlformats.org/officeDocument/2006/relationships/image" Target="../media/image1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coopcomm.org/w7chal7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ChangeArrowheads="1"/>
          </p:cNvSpPr>
          <p:nvPr/>
        </p:nvSpPr>
        <p:spPr bwMode="auto">
          <a:xfrm>
            <a:off x="0" y="2722563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2590800" y="3001090"/>
            <a:ext cx="640080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rgbClr r="0" g="0" b="0"/>
          </a:lnRef>
          <a:fillRef idx="1002">
            <a:schemeClr val="dk2"/>
          </a:fillRef>
          <a:effectRef idx="0">
            <a:scrgbClr r="0" g="0" b="0"/>
          </a:effectRef>
          <a:fontRef idx="major"/>
        </p:style>
        <p:txBody>
          <a:bodyPr wrap="square" anchor="ctr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 eaLnBrk="1" hangingPunct="1"/>
            <a:r>
              <a:rPr lang="en-US" sz="6000" b="1" dirty="0" smtClean="0">
                <a:ln/>
                <a:solidFill>
                  <a:schemeClr val="accent3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6350" stA="55000" endA="50" endPos="85000" dir="5400000" sy="-100000" algn="bl" rotWithShape="0"/>
                </a:effectLst>
                <a:latin typeface="Birch Std" pitchFamily="50" charset="0"/>
                <a:ea typeface="Times New Roman" pitchFamily="18" charset="0"/>
                <a:cs typeface="Arial" charset="0"/>
              </a:rPr>
              <a:t>The </a:t>
            </a:r>
            <a:r>
              <a:rPr lang="en-US" sz="6000" b="1" dirty="0">
                <a:ln/>
                <a:solidFill>
                  <a:schemeClr val="accent3"/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  <a:reflection blurRad="6350" stA="55000" endA="50" endPos="85000" dir="5400000" sy="-100000" algn="bl" rotWithShape="0"/>
                </a:effectLst>
                <a:latin typeface="Birch Std" pitchFamily="50" charset="0"/>
                <a:ea typeface="Times New Roman" pitchFamily="18" charset="0"/>
                <a:cs typeface="Arial" charset="0"/>
              </a:rPr>
              <a:t>SEVEN CHALLENGES</a:t>
            </a:r>
            <a:endParaRPr lang="en-US" sz="6000" b="1" dirty="0">
              <a:ln/>
              <a:solidFill>
                <a:schemeClr val="accent3"/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  <a:reflection blurRad="6350" stA="55000" endA="50" endPos="85000" dir="5400000" sy="-100000" algn="bl" rotWithShape="0"/>
              </a:effectLst>
              <a:latin typeface="Birch Std" pitchFamily="50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C3420D0-AF2A-4E69-BD6F-E83F6EEA504E}" type="datetime1">
              <a:rPr lang="en-US" smtClean="0">
                <a:solidFill>
                  <a:srgbClr val="000000"/>
                </a:solidFill>
              </a:rPr>
              <a:t>7/12/2012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info@carehr.com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ECB0F9-99FB-4370-AC18-4A6772B795E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0582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to="1.5" calcmode="lin" valueType="num">
                                      <p:cBhvr override="childStyle">
                                        <p:cTn id="6" dur="2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style.fontSize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5"/>
          <p:cNvSpPr>
            <a:spLocks noChangeArrowheads="1"/>
          </p:cNvSpPr>
          <p:nvPr/>
        </p:nvSpPr>
        <p:spPr bwMode="auto">
          <a:xfrm>
            <a:off x="-3036888" y="2552700"/>
            <a:ext cx="1400175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r>
              <a:rPr lang="en-US" sz="1700">
                <a:solidFill>
                  <a:srgbClr val="000099"/>
                </a:solidFill>
                <a:ea typeface="Times New Roman" pitchFamily="18" charset="0"/>
                <a:cs typeface="Arial" charset="0"/>
              </a:rPr>
              <a:t>Challenge 1:</a:t>
            </a:r>
            <a:endParaRPr lang="en-US" sz="1100">
              <a:ea typeface="Times New Roman" pitchFamily="18" charset="0"/>
              <a:cs typeface="Arial" charset="0"/>
            </a:endParaRPr>
          </a:p>
          <a:p>
            <a:endParaRPr lang="en-US">
              <a:ea typeface="Times New Roman" pitchFamily="18" charset="0"/>
              <a:cs typeface="Arial" charset="0"/>
            </a:endParaRPr>
          </a:p>
        </p:txBody>
      </p:sp>
      <p:sp>
        <p:nvSpPr>
          <p:cNvPr id="4100" name="Rectangle 7"/>
          <p:cNvSpPr>
            <a:spLocks noChangeArrowheads="1"/>
          </p:cNvSpPr>
          <p:nvPr/>
        </p:nvSpPr>
        <p:spPr bwMode="auto">
          <a:xfrm>
            <a:off x="390525" y="304800"/>
            <a:ext cx="5562600" cy="707886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/>
            <a:r>
              <a:rPr lang="en-US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lwe Cn BT" pitchFamily="18" charset="0"/>
              </a:rPr>
              <a:t>  Challenge one </a:t>
            </a:r>
            <a:r>
              <a:rPr lang="en-US" sz="4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lwe Cn BT" pitchFamily="18" charset="0"/>
              </a:rPr>
              <a:t>1: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3048000" y="1524000"/>
            <a:ext cx="5810250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/>
              </a:rPr>
              <a:t>Listening more carefully and more responsively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 </a:t>
            </a:r>
          </a:p>
          <a:p>
            <a:pPr algn="r" eaLnBrk="1" hangingPunct="1">
              <a:spcBef>
                <a:spcPct val="50000"/>
              </a:spcBef>
            </a:pP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Acknowledging the feelings and wants that others are expressing  - compassionately allowing people to feel whatever they feel (which sets the example for others to hear &amp; accept my feelings also)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827B3C4-D621-42BA-A27B-C8A61D4F9B46}" type="datetime1">
              <a:rPr lang="en-US" smtClean="0">
                <a:solidFill>
                  <a:srgbClr val="000000"/>
                </a:solidFill>
              </a:rPr>
              <a:t>7/12/2012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info@carehr.com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DE420-AA66-4B34-A198-B2654CB10D0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26613"/>
            <a:ext cx="30480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292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0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30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0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0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598" y="1219200"/>
            <a:ext cx="3784600" cy="5676900"/>
          </a:xfrm>
          <a:prstGeom prst="rect">
            <a:avLst/>
          </a:prstGeom>
        </p:spPr>
      </p:pic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533400" y="340863"/>
            <a:ext cx="4876800" cy="646331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/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lwe Cn BT" pitchFamily="18" charset="0"/>
              </a:rPr>
              <a:t> Challenge two 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lwe Cn BT" pitchFamily="18" charset="0"/>
              </a:rPr>
              <a:t>2</a:t>
            </a:r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lwe Cn BT" pitchFamily="18" charset="0"/>
              </a:rPr>
              <a:t>: </a:t>
            </a:r>
            <a:endParaRPr lang="en-US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Belwe Cn BT" pitchFamily="18" charset="0"/>
            </a:endParaRPr>
          </a:p>
        </p:txBody>
      </p:sp>
      <p:sp>
        <p:nvSpPr>
          <p:cNvPr id="9220" name="Text Box 4"/>
          <p:cNvSpPr txBox="1">
            <a:spLocks noChangeArrowheads="1"/>
          </p:cNvSpPr>
          <p:nvPr/>
        </p:nvSpPr>
        <p:spPr bwMode="auto">
          <a:xfrm>
            <a:off x="3768002" y="1371600"/>
            <a:ext cx="5109298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4"/>
              </a:rPr>
              <a:t>Explaining my conversational intent and inviting consent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  <a:p>
            <a:pPr algn="r" eaLnBrk="1" hangingPunct="1">
              <a:spcBef>
                <a:spcPct val="50000"/>
              </a:spcBef>
            </a:pP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By using conversational openers such as, "Right now I would like to take a few minutes and ask you about... [subject]."  The more important the conversation, the more important it is to know &amp; share the overall goal.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BA58AA6-7119-4CD1-AE37-52C811589B34}" type="datetime1">
              <a:rPr lang="en-US" smtClean="0">
                <a:solidFill>
                  <a:srgbClr val="000000"/>
                </a:solidFill>
              </a:rPr>
              <a:t>7/12/2012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info@carehr.com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DE420-AA66-4B34-A198-B2654CB10D0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037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86507"/>
            <a:ext cx="4267200" cy="5689600"/>
          </a:xfrm>
          <a:prstGeom prst="rect">
            <a:avLst/>
          </a:prstGeom>
        </p:spPr>
      </p:pic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381000" y="304800"/>
            <a:ext cx="5486400" cy="646331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/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lwe Cn BT" pitchFamily="18" charset="0"/>
              </a:rPr>
              <a:t>  Challenge three 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lwe Cn BT" pitchFamily="18" charset="0"/>
              </a:rPr>
              <a:t>3: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2895600" y="1371600"/>
            <a:ext cx="594360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4"/>
              </a:rPr>
              <a:t>Expressing myself </a:t>
            </a:r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4"/>
              </a:rPr>
              <a:t>more</a:t>
            </a:r>
          </a:p>
          <a:p>
            <a:pPr algn="r" eaLnBrk="1" hangingPunct="1">
              <a:spcBef>
                <a:spcPct val="50000"/>
              </a:spcBef>
            </a:pPr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4"/>
              </a:rPr>
              <a:t>clearly 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4"/>
              </a:rPr>
              <a:t>and more completely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</a:p>
          <a:p>
            <a:pPr algn="r" eaLnBrk="1" hangingPunct="1">
              <a:spcBef>
                <a:spcPct val="50000"/>
              </a:spcBef>
            </a:pP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Giving my listeners the information they need to understand (mentally reconstruct) my experiences. One good way is to use "the five I-messages": what/how I observe, feel, interpret/evaluate, want, and hope for.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C86118-EB2A-4B02-9CC7-5A20D4B4FE74}" type="datetime1">
              <a:rPr lang="en-US" smtClean="0">
                <a:solidFill>
                  <a:srgbClr val="000000"/>
                </a:solidFill>
              </a:rPr>
              <a:t>7/12/2012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info@carehr.com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DE420-AA66-4B34-A198-B2654CB10D0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6879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307910" y="274022"/>
            <a:ext cx="4648200" cy="646331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/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lwe Cn BT" pitchFamily="18" charset="0"/>
              </a:rPr>
              <a:t>  Challenge four 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lwe Cn BT" pitchFamily="18" charset="0"/>
              </a:rPr>
              <a:t>4: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2971800" y="1600200"/>
            <a:ext cx="5940490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1" hangingPunct="1"/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/>
              </a:rPr>
              <a:t>Translating my criticisms and </a:t>
            </a:r>
            <a:endParaRPr lang="en-US" sz="28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hlinkClick r:id="rId3"/>
            </a:endParaRPr>
          </a:p>
          <a:p>
            <a:pPr algn="r" eaLnBrk="1" hangingPunct="1"/>
            <a:r>
              <a:rPr lang="en-US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/>
              </a:rPr>
              <a:t>complaints 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/>
              </a:rPr>
              <a:t>into requests </a:t>
            </a: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r" eaLnBrk="1" hangingPunct="1">
              <a:spcBef>
                <a:spcPct val="50000"/>
              </a:spcBef>
            </a:pP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Explaining the positive results of having my request granted  --  doing this for both my own complaints and the complaints that others bring to me.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178C2C-9EB2-4E03-91A7-868AE3C2279E}" type="datetime1">
              <a:rPr lang="en-US" smtClean="0">
                <a:solidFill>
                  <a:srgbClr val="000000"/>
                </a:solidFill>
              </a:rPr>
              <a:t>7/12/2012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info@carehr.com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DE420-AA66-4B34-A198-B2654CB10D0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3200400"/>
            <a:ext cx="3286649" cy="3646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847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381000" y="304800"/>
            <a:ext cx="4724400" cy="646331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/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lwe Cn BT" pitchFamily="18" charset="0"/>
              </a:rPr>
              <a:t>Challenge five 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lwe Cn BT" pitchFamily="18" charset="0"/>
              </a:rPr>
              <a:t>5: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3352800" y="1524000"/>
            <a:ext cx="5410200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/>
              </a:rPr>
              <a:t>Asking questions more "open-</a:t>
            </a:r>
            <a:r>
              <a:rPr lang="en-US" sz="28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/>
              </a:rPr>
              <a:t>endedly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/>
              </a:rPr>
              <a:t>" and more creatively </a:t>
            </a: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r" eaLnBrk="1" hangingPunct="1">
              <a:spcBef>
                <a:spcPct val="50000"/>
              </a:spcBef>
            </a:pP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"How did you like that movie?" is an open-ended question that invites a wide range of answers. "Did you like it?" suggests only "yes" or "no" as answers and does not encourage discussion. (How do you feel about this suggestion?) 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DE658D-6DB7-4AF8-966C-A9D2FFCDB551}" type="datetime1">
              <a:rPr lang="en-US" smtClean="0">
                <a:solidFill>
                  <a:srgbClr val="000000"/>
                </a:solidFill>
              </a:rPr>
              <a:t>7/12/2012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info@carehr.com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DE420-AA66-4B34-A198-B2654CB10D0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971800"/>
            <a:ext cx="3419856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951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6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457200" y="411777"/>
            <a:ext cx="5589710" cy="646331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/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lwe Cn BT" pitchFamily="18" charset="0"/>
              </a:rPr>
              <a:t>  Challenge six 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lwe Cn BT" pitchFamily="18" charset="0"/>
              </a:rPr>
              <a:t>6 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581400" y="1524000"/>
            <a:ext cx="5334000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3"/>
              </a:rPr>
              <a:t>Thanking… Expressing more appreciation</a:t>
            </a:r>
            <a:endParaRPr lang="en-US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r" eaLnBrk="1" hangingPunct="1">
              <a:spcBef>
                <a:spcPct val="50000"/>
              </a:spcBef>
            </a:pP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Gratitude, encouragement and delight.  In a world full of problems, look for opportunities to give praise.  Both at home &amp; at work, it is the bond of appreciation that makes relationships strong enough to allow for problem-solving.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0475E1-7409-4C07-890D-1C6192204EFB}" type="datetime1">
              <a:rPr lang="en-US" smtClean="0">
                <a:solidFill>
                  <a:srgbClr val="000000"/>
                </a:solidFill>
              </a:rPr>
              <a:t>7/12/2012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info@carehr.com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DE420-AA66-4B34-A198-B2654CB10D0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>
              <a:solidFill>
                <a:srgbClr val="000000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87326"/>
            <a:ext cx="3581400" cy="238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6280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alho restaurent.MPG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228600" y="207818"/>
            <a:ext cx="8610600" cy="6421582"/>
          </a:xfrm>
          <a:prstGeom prst="rect">
            <a:avLst/>
          </a:prstGeom>
          <a:ln w="57150">
            <a:solidFill>
              <a:srgbClr val="FFC00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441008-5D1A-42B6-9274-368811D0C5E7}" type="datetime1">
              <a:rPr lang="en-US" smtClean="0">
                <a:solidFill>
                  <a:srgbClr val="000000"/>
                </a:solidFill>
              </a:rPr>
              <a:t>7/12/2012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info@carehr.com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DE420-AA66-4B34-A198-B2654CB10D0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102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3494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1219200"/>
            <a:ext cx="5426601" cy="5659170"/>
          </a:xfrm>
          <a:prstGeom prst="rect">
            <a:avLst/>
          </a:prstGeom>
        </p:spPr>
      </p:pic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81000" y="286434"/>
            <a:ext cx="4953000" cy="646331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anchor="ctr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eaLnBrk="1" hangingPunct="1"/>
            <a:r>
              <a:rPr lang="en-US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lwe Cn BT" pitchFamily="18" charset="0"/>
              </a:rPr>
              <a:t> Challenge seven </a:t>
            </a:r>
            <a:r>
              <a:rPr lang="en-US" sz="36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Belwe Cn BT" pitchFamily="18" charset="0"/>
              </a:rPr>
              <a:t>7: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3200400" y="1676400"/>
            <a:ext cx="5715000" cy="3754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 eaLnBrk="1" hangingPunct="1">
              <a:spcBef>
                <a:spcPct val="50000"/>
              </a:spcBef>
            </a:pP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4"/>
              </a:rPr>
              <a:t>Making the effort...</a:t>
            </a: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  </a:t>
            </a:r>
          </a:p>
          <a:p>
            <a:pPr algn="r" eaLnBrk="1" hangingPunct="1">
              <a:spcBef>
                <a:spcPct val="50000"/>
              </a:spcBef>
            </a:pPr>
            <a:r>
              <a:rPr lang="en-US" sz="28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Making better communication an important part of my everyday life...   by seeing each conversation as an opportunity to grow in skill, awareness and compassion and turning each opponent into a learning and problem-solving partner.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673AA11-2D45-4A28-A437-9452728F9B5A}" type="datetime1">
              <a:rPr lang="en-US" smtClean="0">
                <a:solidFill>
                  <a:srgbClr val="000000"/>
                </a:solidFill>
              </a:rPr>
              <a:t>7/12/2012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info@carehr.com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DE420-AA66-4B34-A198-B2654CB10D0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80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0" grpId="0"/>
    </p:bldLst>
  </p:timing>
</p:sld>
</file>

<file path=ppt/theme/theme1.xml><?xml version="1.0" encoding="utf-8"?>
<a:theme xmlns:a="http://schemas.openxmlformats.org/drawingml/2006/main" name="PPP_AFREE_TXT_Worldmap">
  <a:themeElements>
    <a:clrScheme name="PPP_AFREE_TXT_Worldma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PP_AFREE_TXT_Worldma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AFREE_TXT_Worldmap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PP_AFREE_TXT_Worldmap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AFREE_TXT_Worldmap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AFREE_TXT_Worldma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AFREE_TXT_Worldma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PP_AFREE_TXT_Worldma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202</Words>
  <Application>Microsoft Office PowerPoint</Application>
  <PresentationFormat>On-screen Show (4:3)</PresentationFormat>
  <Paragraphs>61</Paragraphs>
  <Slides>9</Slides>
  <Notes>9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PPP_AFREE_TXT_Worldmap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Care</dc:creator>
  <cp:lastModifiedBy>CARE</cp:lastModifiedBy>
  <cp:revision>6</cp:revision>
  <dcterms:created xsi:type="dcterms:W3CDTF">2011-08-11T00:52:47Z</dcterms:created>
  <dcterms:modified xsi:type="dcterms:W3CDTF">2012-07-12T01:11:17Z</dcterms:modified>
</cp:coreProperties>
</file>