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EC3DF-B09A-4045-BB8F-23793D449F1F}" type="datetimeFigureOut">
              <a:rPr lang="en-US" smtClean="0"/>
              <a:t>1/25/2008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2434-C627-477C-A085-D7193DEE2F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EC3DF-B09A-4045-BB8F-23793D449F1F}" type="datetimeFigureOut">
              <a:rPr lang="en-US" smtClean="0"/>
              <a:t>1/25/2008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2434-C627-477C-A085-D7193DEE2F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EC3DF-B09A-4045-BB8F-23793D449F1F}" type="datetimeFigureOut">
              <a:rPr lang="en-US" smtClean="0"/>
              <a:t>1/25/2008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2434-C627-477C-A085-D7193DEE2F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EC3DF-B09A-4045-BB8F-23793D449F1F}" type="datetimeFigureOut">
              <a:rPr lang="en-US" smtClean="0"/>
              <a:t>1/25/2008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2434-C627-477C-A085-D7193DEE2F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EC3DF-B09A-4045-BB8F-23793D449F1F}" type="datetimeFigureOut">
              <a:rPr lang="en-US" smtClean="0"/>
              <a:t>1/25/2008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2434-C627-477C-A085-D7193DEE2F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EC3DF-B09A-4045-BB8F-23793D449F1F}" type="datetimeFigureOut">
              <a:rPr lang="en-US" smtClean="0"/>
              <a:t>1/25/2008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2434-C627-477C-A085-D7193DEE2F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EC3DF-B09A-4045-BB8F-23793D449F1F}" type="datetimeFigureOut">
              <a:rPr lang="en-US" smtClean="0"/>
              <a:t>1/25/2008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2434-C627-477C-A085-D7193DEE2F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EC3DF-B09A-4045-BB8F-23793D449F1F}" type="datetimeFigureOut">
              <a:rPr lang="en-US" smtClean="0"/>
              <a:t>1/25/2008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2434-C627-477C-A085-D7193DEE2F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EC3DF-B09A-4045-BB8F-23793D449F1F}" type="datetimeFigureOut">
              <a:rPr lang="en-US" smtClean="0"/>
              <a:t>1/25/2008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2434-C627-477C-A085-D7193DEE2F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EC3DF-B09A-4045-BB8F-23793D449F1F}" type="datetimeFigureOut">
              <a:rPr lang="en-US" smtClean="0"/>
              <a:t>1/25/2008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2434-C627-477C-A085-D7193DEE2F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EC3DF-B09A-4045-BB8F-23793D449F1F}" type="datetimeFigureOut">
              <a:rPr lang="en-US" smtClean="0"/>
              <a:t>1/25/2008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2434-C627-477C-A085-D7193DEE2F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EC3DF-B09A-4045-BB8F-23793D449F1F}" type="datetimeFigureOut">
              <a:rPr lang="en-US" smtClean="0"/>
              <a:t>1/25/2008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A2434-C627-477C-A085-D7193DEE2FA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v1004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457200"/>
            <a:ext cx="685800" cy="5486400"/>
          </a:xfrm>
        </p:spPr>
        <p:txBody>
          <a:bodyPr vert="wordArtVert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8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ilanBold" pitchFamily="2" charset="0"/>
              </a:rPr>
              <a:t>GETUP</a:t>
            </a:r>
            <a:endParaRPr lang="en-US" sz="4800" b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ilanBold" pitchFamily="2" charset="0"/>
            </a:endParaRPr>
          </a:p>
        </p:txBody>
      </p:sp>
      <p:pic>
        <p:nvPicPr>
          <p:cNvPr id="4" name="Picture 3" descr="64905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685800"/>
            <a:ext cx="3733800" cy="56007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v1005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GRATEFUL</a:t>
            </a:r>
            <a:endParaRPr lang="en-US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Content Placeholder 3" descr="649085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77527" y="1600200"/>
            <a:ext cx="6788945" cy="45259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v1015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EMPATHETIC</a:t>
            </a:r>
            <a:endParaRPr lang="en-US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Content Placeholder 3" descr="665097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77527" y="1600200"/>
            <a:ext cx="6788945" cy="45259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v101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THINKING</a:t>
            </a:r>
            <a:endParaRPr lang="en-US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Content Placeholder 3" descr="665072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63345" y="1600200"/>
            <a:ext cx="3017309" cy="45259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v1008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578"/>
            <a:ext cx="9144000" cy="67508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UNDERSTANDING</a:t>
            </a:r>
            <a:endParaRPr lang="en-US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" name="Content Placeholder 5" descr="665012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77527" y="1600200"/>
            <a:ext cx="6788945" cy="45259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v1014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POSITIVE</a:t>
            </a:r>
            <a:endParaRPr lang="en-US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Content Placeholder 3" descr="672033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63345" y="1600200"/>
            <a:ext cx="3017309" cy="45259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GETUP</vt:lpstr>
      <vt:lpstr>GRATEFUL</vt:lpstr>
      <vt:lpstr>EMPATHETIC</vt:lpstr>
      <vt:lpstr>THINKING</vt:lpstr>
      <vt:lpstr>UNDERSTANDING</vt:lpstr>
      <vt:lpstr>POSITIVE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GETUP</dc:title>
  <dc:creator>User</dc:creator>
  <cp:lastModifiedBy>User</cp:lastModifiedBy>
  <cp:revision>2</cp:revision>
  <dcterms:created xsi:type="dcterms:W3CDTF">2008-01-25T14:17:51Z</dcterms:created>
  <dcterms:modified xsi:type="dcterms:W3CDTF">2008-01-25T14:29:35Z</dcterms:modified>
</cp:coreProperties>
</file>