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9"/>
  </p:notesMasterIdLst>
  <p:sldIdLst>
    <p:sldId id="258" r:id="rId2"/>
    <p:sldId id="259" r:id="rId3"/>
    <p:sldId id="260" r:id="rId4"/>
    <p:sldId id="317" r:id="rId5"/>
    <p:sldId id="318" r:id="rId6"/>
    <p:sldId id="261" r:id="rId7"/>
    <p:sldId id="320" r:id="rId8"/>
    <p:sldId id="319" r:id="rId9"/>
    <p:sldId id="262" r:id="rId10"/>
    <p:sldId id="263" r:id="rId11"/>
    <p:sldId id="266" r:id="rId12"/>
    <p:sldId id="269" r:id="rId13"/>
    <p:sldId id="321" r:id="rId14"/>
    <p:sldId id="271" r:id="rId15"/>
    <p:sldId id="272" r:id="rId16"/>
    <p:sldId id="273" r:id="rId17"/>
    <p:sldId id="322" r:id="rId18"/>
    <p:sldId id="274" r:id="rId19"/>
    <p:sldId id="275" r:id="rId20"/>
    <p:sldId id="277" r:id="rId21"/>
    <p:sldId id="323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91" r:id="rId30"/>
    <p:sldId id="296" r:id="rId31"/>
    <p:sldId id="297" r:id="rId32"/>
    <p:sldId id="298" r:id="rId33"/>
    <p:sldId id="299" r:id="rId34"/>
    <p:sldId id="300" r:id="rId35"/>
    <p:sldId id="301" r:id="rId36"/>
    <p:sldId id="303" r:id="rId37"/>
    <p:sldId id="304" r:id="rId38"/>
    <p:sldId id="305" r:id="rId39"/>
    <p:sldId id="306" r:id="rId40"/>
    <p:sldId id="307" r:id="rId41"/>
    <p:sldId id="308" r:id="rId42"/>
    <p:sldId id="316" r:id="rId43"/>
    <p:sldId id="309" r:id="rId44"/>
    <p:sldId id="310" r:id="rId45"/>
    <p:sldId id="311" r:id="rId46"/>
    <p:sldId id="314" r:id="rId47"/>
    <p:sldId id="315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0FCFC"/>
    <a:srgbClr val="0000FF"/>
    <a:srgbClr val="008000"/>
    <a:srgbClr val="FFFFFF"/>
    <a:srgbClr val="3366FF"/>
    <a:srgbClr val="FF3399"/>
    <a:srgbClr val="00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4" autoAdjust="0"/>
    <p:restoredTop sz="81000" autoAdjust="0"/>
  </p:normalViewPr>
  <p:slideViewPr>
    <p:cSldViewPr>
      <p:cViewPr varScale="1">
        <p:scale>
          <a:sx n="63" d="100"/>
          <a:sy n="63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C4F10-C060-45C3-81C4-EBC4CFE2784F}" type="doc">
      <dgm:prSet loTypeId="urn:microsoft.com/office/officeart/2005/8/layout/hList7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DACFDFDC-2D74-45E2-A2FE-B6DA83F90D82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en-US" sz="2400" b="1" dirty="0" smtClean="0">
              <a:latin typeface="Calibri" pitchFamily="34" charset="0"/>
            </a:rPr>
            <a:t>L =</a:t>
          </a:r>
        </a:p>
        <a:p>
          <a:pPr rtl="0"/>
          <a:r>
            <a:rPr lang="en-US" sz="2400" b="1" dirty="0" smtClean="0">
              <a:latin typeface="Calibri" pitchFamily="34" charset="0"/>
            </a:rPr>
            <a:t> Live Life</a:t>
          </a:r>
          <a:endParaRPr lang="en-IN" sz="2400" dirty="0">
            <a:latin typeface="Calibri" pitchFamily="34" charset="0"/>
          </a:endParaRPr>
        </a:p>
      </dgm:t>
    </dgm:pt>
    <dgm:pt modelId="{1B64EB5F-2C7B-4D86-ACC0-9FD5365F0DD3}" type="parTrans" cxnId="{637FF2D7-6551-4182-8194-8E38AFC00090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FDEA1D05-B879-4545-9C48-63E0EA3F798B}" type="sibTrans" cxnId="{637FF2D7-6551-4182-8194-8E38AFC00090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AAC5E7ED-5312-46D8-B251-F1AAFFA837F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400" b="1" dirty="0" smtClean="0">
              <a:latin typeface="Calibri" pitchFamily="34" charset="0"/>
            </a:rPr>
            <a:t>I  =</a:t>
          </a:r>
        </a:p>
        <a:p>
          <a:pPr rtl="0"/>
          <a:r>
            <a:rPr lang="en-US" sz="2400" b="1" dirty="0" smtClean="0">
              <a:latin typeface="Calibri" pitchFamily="34" charset="0"/>
            </a:rPr>
            <a:t> Involved</a:t>
          </a:r>
          <a:endParaRPr lang="en-IN" sz="2400" dirty="0">
            <a:latin typeface="Calibri" pitchFamily="34" charset="0"/>
          </a:endParaRPr>
        </a:p>
      </dgm:t>
    </dgm:pt>
    <dgm:pt modelId="{F282D996-EF9F-4A87-816B-E7FCC0C323B8}" type="parTrans" cxnId="{AE7CC810-5D79-4F30-841F-425C566FB13D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F9B15248-7732-4DD9-A776-46E5E710C7D0}" type="sibTrans" cxnId="{AE7CC810-5D79-4F30-841F-425C566FB13D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61537234-023E-4A19-AB2B-B23D5ABFE78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F =</a:t>
          </a:r>
        </a:p>
        <a:p>
          <a:pPr rtl="0"/>
          <a:r>
            <a:rPr lang="en-US" sz="2400" b="1" dirty="0" smtClean="0">
              <a:solidFill>
                <a:schemeClr val="tx1"/>
              </a:solidFill>
              <a:latin typeface="Calibri" pitchFamily="34" charset="0"/>
            </a:rPr>
            <a:t> With fun &amp;</a:t>
          </a:r>
          <a:endParaRPr lang="en-IN" sz="2400" dirty="0">
            <a:solidFill>
              <a:schemeClr val="tx1"/>
            </a:solidFill>
            <a:latin typeface="Calibri" pitchFamily="34" charset="0"/>
          </a:endParaRPr>
        </a:p>
      </dgm:t>
    </dgm:pt>
    <dgm:pt modelId="{CADF8482-DA3F-478A-BBF6-8861E1FB4008}" type="parTrans" cxnId="{5A50188E-12D9-4B88-BA2E-AB722DA18BE8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4C6FFFD7-EADA-4D53-A2F5-A2AB079C7B08}" type="sibTrans" cxnId="{5A50188E-12D9-4B88-BA2E-AB722DA18BE8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F605282A-1EDC-411A-8D6D-56C6B7800275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en-US" sz="2400" b="1" dirty="0" smtClean="0">
              <a:latin typeface="Calibri" pitchFamily="34" charset="0"/>
            </a:rPr>
            <a:t>E = </a:t>
          </a:r>
        </a:p>
        <a:p>
          <a:pPr rtl="0"/>
          <a:r>
            <a:rPr lang="en-US" sz="2400" b="1" dirty="0" smtClean="0">
              <a:latin typeface="Calibri" pitchFamily="34" charset="0"/>
            </a:rPr>
            <a:t>Effectiveness</a:t>
          </a:r>
          <a:endParaRPr lang="en-IN" sz="2400" dirty="0">
            <a:latin typeface="Calibri" pitchFamily="34" charset="0"/>
          </a:endParaRPr>
        </a:p>
      </dgm:t>
    </dgm:pt>
    <dgm:pt modelId="{066E09E0-169C-409B-96B6-1A83FFFC23A5}" type="parTrans" cxnId="{4C5F836C-4C11-474C-97D9-A8D3DDC9377D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7FFA654A-7687-462F-9C3B-3F5FD7E75D2F}" type="sibTrans" cxnId="{4C5F836C-4C11-474C-97D9-A8D3DDC9377D}">
      <dgm:prSet/>
      <dgm:spPr/>
      <dgm:t>
        <a:bodyPr/>
        <a:lstStyle/>
        <a:p>
          <a:endParaRPr lang="en-IN" sz="2400">
            <a:latin typeface="Calibri" pitchFamily="34" charset="0"/>
          </a:endParaRPr>
        </a:p>
      </dgm:t>
    </dgm:pt>
    <dgm:pt modelId="{9BC26F30-5CCF-4825-8321-F5C0C637A0BC}" type="pres">
      <dgm:prSet presAssocID="{4A4C4F10-C060-45C3-81C4-EBC4CFE278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875203B-8506-44A8-A40F-0D988799B5D4}" type="pres">
      <dgm:prSet presAssocID="{4A4C4F10-C060-45C3-81C4-EBC4CFE2784F}" presName="fgShape" presStyleLbl="fgShp" presStyleIdx="0" presStyleCnt="1"/>
      <dgm:spPr>
        <a:solidFill>
          <a:srgbClr val="FF3399"/>
        </a:solidFill>
      </dgm:spPr>
    </dgm:pt>
    <dgm:pt modelId="{F19A9051-DC63-4A22-B116-48E00142A765}" type="pres">
      <dgm:prSet presAssocID="{4A4C4F10-C060-45C3-81C4-EBC4CFE2784F}" presName="linComp" presStyleCnt="0"/>
      <dgm:spPr/>
    </dgm:pt>
    <dgm:pt modelId="{36E01EFF-323E-45A8-85AD-AC4463719993}" type="pres">
      <dgm:prSet presAssocID="{DACFDFDC-2D74-45E2-A2FE-B6DA83F90D82}" presName="compNode" presStyleCnt="0"/>
      <dgm:spPr/>
    </dgm:pt>
    <dgm:pt modelId="{FD988219-B4EE-4246-B4D8-E1C5903CF385}" type="pres">
      <dgm:prSet presAssocID="{DACFDFDC-2D74-45E2-A2FE-B6DA83F90D82}" presName="bkgdShape" presStyleLbl="node1" presStyleIdx="0" presStyleCnt="4"/>
      <dgm:spPr/>
      <dgm:t>
        <a:bodyPr/>
        <a:lstStyle/>
        <a:p>
          <a:endParaRPr lang="en-IN"/>
        </a:p>
      </dgm:t>
    </dgm:pt>
    <dgm:pt modelId="{80EC4142-265C-4448-BFF9-0C9A976DF9FE}" type="pres">
      <dgm:prSet presAssocID="{DACFDFDC-2D74-45E2-A2FE-B6DA83F90D8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D98045-8760-4A88-8D10-716C42C22394}" type="pres">
      <dgm:prSet presAssocID="{DACFDFDC-2D74-45E2-A2FE-B6DA83F90D82}" presName="invisiNode" presStyleLbl="node1" presStyleIdx="0" presStyleCnt="4"/>
      <dgm:spPr/>
    </dgm:pt>
    <dgm:pt modelId="{AAC5B04D-C20A-4110-9F9D-498FDA73B92C}" type="pres">
      <dgm:prSet presAssocID="{DACFDFDC-2D74-45E2-A2FE-B6DA83F90D82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0F3D7A-3393-49C7-A659-53D6C7F2AF5C}" type="pres">
      <dgm:prSet presAssocID="{FDEA1D05-B879-4545-9C48-63E0EA3F798B}" presName="sibTrans" presStyleLbl="sibTrans2D1" presStyleIdx="0" presStyleCnt="0"/>
      <dgm:spPr/>
      <dgm:t>
        <a:bodyPr/>
        <a:lstStyle/>
        <a:p>
          <a:endParaRPr lang="en-IN"/>
        </a:p>
      </dgm:t>
    </dgm:pt>
    <dgm:pt modelId="{A744E7B6-38E4-49B7-B99A-A12E8CDC97A7}" type="pres">
      <dgm:prSet presAssocID="{AAC5E7ED-5312-46D8-B251-F1AAFFA837FA}" presName="compNode" presStyleCnt="0"/>
      <dgm:spPr/>
    </dgm:pt>
    <dgm:pt modelId="{68F4D914-676F-4B34-9E30-7F0B28F3EB91}" type="pres">
      <dgm:prSet presAssocID="{AAC5E7ED-5312-46D8-B251-F1AAFFA837FA}" presName="bkgdShape" presStyleLbl="node1" presStyleIdx="1" presStyleCnt="4"/>
      <dgm:spPr/>
      <dgm:t>
        <a:bodyPr/>
        <a:lstStyle/>
        <a:p>
          <a:endParaRPr lang="en-IN"/>
        </a:p>
      </dgm:t>
    </dgm:pt>
    <dgm:pt modelId="{0BEB3AA7-CC7C-4114-A9AA-FD62135328F2}" type="pres">
      <dgm:prSet presAssocID="{AAC5E7ED-5312-46D8-B251-F1AAFFA837F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0D2E2E-B11B-4034-BBF0-50C98FD71B63}" type="pres">
      <dgm:prSet presAssocID="{AAC5E7ED-5312-46D8-B251-F1AAFFA837FA}" presName="invisiNode" presStyleLbl="node1" presStyleIdx="1" presStyleCnt="4"/>
      <dgm:spPr/>
    </dgm:pt>
    <dgm:pt modelId="{F7C8EDFC-22C1-4DCA-A5FF-2006CE220AD8}" type="pres">
      <dgm:prSet presAssocID="{AAC5E7ED-5312-46D8-B251-F1AAFFA837FA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6C9EEA-94BC-469E-93F5-BCBA3344CCEF}" type="pres">
      <dgm:prSet presAssocID="{F9B15248-7732-4DD9-A776-46E5E710C7D0}" presName="sibTrans" presStyleLbl="sibTrans2D1" presStyleIdx="0" presStyleCnt="0"/>
      <dgm:spPr/>
      <dgm:t>
        <a:bodyPr/>
        <a:lstStyle/>
        <a:p>
          <a:endParaRPr lang="en-IN"/>
        </a:p>
      </dgm:t>
    </dgm:pt>
    <dgm:pt modelId="{27C3F79E-A343-494E-B498-99C08868CA20}" type="pres">
      <dgm:prSet presAssocID="{61537234-023E-4A19-AB2B-B23D5ABFE782}" presName="compNode" presStyleCnt="0"/>
      <dgm:spPr/>
    </dgm:pt>
    <dgm:pt modelId="{6F8DE8A2-0722-44BF-9EC7-7B62C98E8B10}" type="pres">
      <dgm:prSet presAssocID="{61537234-023E-4A19-AB2B-B23D5ABFE782}" presName="bkgdShape" presStyleLbl="node1" presStyleIdx="2" presStyleCnt="4"/>
      <dgm:spPr/>
      <dgm:t>
        <a:bodyPr/>
        <a:lstStyle/>
        <a:p>
          <a:endParaRPr lang="en-IN"/>
        </a:p>
      </dgm:t>
    </dgm:pt>
    <dgm:pt modelId="{51AB2C02-6A8F-43AF-857A-2162E9A93E67}" type="pres">
      <dgm:prSet presAssocID="{61537234-023E-4A19-AB2B-B23D5ABFE78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9965BF-3846-4611-A758-3C66A5FAA145}" type="pres">
      <dgm:prSet presAssocID="{61537234-023E-4A19-AB2B-B23D5ABFE782}" presName="invisiNode" presStyleLbl="node1" presStyleIdx="2" presStyleCnt="4"/>
      <dgm:spPr/>
    </dgm:pt>
    <dgm:pt modelId="{49F3AB53-64D3-455C-8803-C656A6948A04}" type="pres">
      <dgm:prSet presAssocID="{61537234-023E-4A19-AB2B-B23D5ABFE782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953D23F-ED74-45CA-B9BF-5CDA2808D9A5}" type="pres">
      <dgm:prSet presAssocID="{4C6FFFD7-EADA-4D53-A2F5-A2AB079C7B08}" presName="sibTrans" presStyleLbl="sibTrans2D1" presStyleIdx="0" presStyleCnt="0"/>
      <dgm:spPr/>
      <dgm:t>
        <a:bodyPr/>
        <a:lstStyle/>
        <a:p>
          <a:endParaRPr lang="en-IN"/>
        </a:p>
      </dgm:t>
    </dgm:pt>
    <dgm:pt modelId="{3811C853-1199-4941-A34E-56A7E14AFC92}" type="pres">
      <dgm:prSet presAssocID="{F605282A-1EDC-411A-8D6D-56C6B7800275}" presName="compNode" presStyleCnt="0"/>
      <dgm:spPr/>
    </dgm:pt>
    <dgm:pt modelId="{96BD62D8-4E4E-495F-80D5-A27D3441EB68}" type="pres">
      <dgm:prSet presAssocID="{F605282A-1EDC-411A-8D6D-56C6B7800275}" presName="bkgdShape" presStyleLbl="node1" presStyleIdx="3" presStyleCnt="4"/>
      <dgm:spPr/>
      <dgm:t>
        <a:bodyPr/>
        <a:lstStyle/>
        <a:p>
          <a:endParaRPr lang="en-IN"/>
        </a:p>
      </dgm:t>
    </dgm:pt>
    <dgm:pt modelId="{5364BCC5-99B9-4E37-9401-89A35836D8F1}" type="pres">
      <dgm:prSet presAssocID="{F605282A-1EDC-411A-8D6D-56C6B780027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FFF6B5-65E3-401A-8177-7D0C5F1AE71E}" type="pres">
      <dgm:prSet presAssocID="{F605282A-1EDC-411A-8D6D-56C6B7800275}" presName="invisiNode" presStyleLbl="node1" presStyleIdx="3" presStyleCnt="4"/>
      <dgm:spPr/>
    </dgm:pt>
    <dgm:pt modelId="{17F78A09-6C77-4E89-BD7F-A65B85717E6C}" type="pres">
      <dgm:prSet presAssocID="{F605282A-1EDC-411A-8D6D-56C6B7800275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9A0BC48-2FDD-40BE-9492-4BA0672DDEF5}" type="presOf" srcId="{61537234-023E-4A19-AB2B-B23D5ABFE782}" destId="{6F8DE8A2-0722-44BF-9EC7-7B62C98E8B10}" srcOrd="0" destOrd="0" presId="urn:microsoft.com/office/officeart/2005/8/layout/hList7"/>
    <dgm:cxn modelId="{402BBECB-5EDC-445F-AF56-E67681D4E88D}" type="presOf" srcId="{AAC5E7ED-5312-46D8-B251-F1AAFFA837FA}" destId="{0BEB3AA7-CC7C-4114-A9AA-FD62135328F2}" srcOrd="1" destOrd="0" presId="urn:microsoft.com/office/officeart/2005/8/layout/hList7"/>
    <dgm:cxn modelId="{1738C63C-7424-4CB0-92FB-451B81F17D4E}" type="presOf" srcId="{FDEA1D05-B879-4545-9C48-63E0EA3F798B}" destId="{0E0F3D7A-3393-49C7-A659-53D6C7F2AF5C}" srcOrd="0" destOrd="0" presId="urn:microsoft.com/office/officeart/2005/8/layout/hList7"/>
    <dgm:cxn modelId="{E156CF8A-AB82-4ADC-A82A-823F99BB53BF}" type="presOf" srcId="{F605282A-1EDC-411A-8D6D-56C6B7800275}" destId="{96BD62D8-4E4E-495F-80D5-A27D3441EB68}" srcOrd="0" destOrd="0" presId="urn:microsoft.com/office/officeart/2005/8/layout/hList7"/>
    <dgm:cxn modelId="{43542CE9-2FB5-451F-A5EA-F94ECA6C22DF}" type="presOf" srcId="{4A4C4F10-C060-45C3-81C4-EBC4CFE2784F}" destId="{9BC26F30-5CCF-4825-8321-F5C0C637A0BC}" srcOrd="0" destOrd="0" presId="urn:microsoft.com/office/officeart/2005/8/layout/hList7"/>
    <dgm:cxn modelId="{537973C9-80AB-48A0-AAC5-46F55D61B9F1}" type="presOf" srcId="{F9B15248-7732-4DD9-A776-46E5E710C7D0}" destId="{6D6C9EEA-94BC-469E-93F5-BCBA3344CCEF}" srcOrd="0" destOrd="0" presId="urn:microsoft.com/office/officeart/2005/8/layout/hList7"/>
    <dgm:cxn modelId="{38056000-E82B-40E0-A46E-6C9760AE4FE9}" type="presOf" srcId="{61537234-023E-4A19-AB2B-B23D5ABFE782}" destId="{51AB2C02-6A8F-43AF-857A-2162E9A93E67}" srcOrd="1" destOrd="0" presId="urn:microsoft.com/office/officeart/2005/8/layout/hList7"/>
    <dgm:cxn modelId="{1056D20B-EB3C-4B8B-8B73-CAB9D95667D2}" type="presOf" srcId="{4C6FFFD7-EADA-4D53-A2F5-A2AB079C7B08}" destId="{8953D23F-ED74-45CA-B9BF-5CDA2808D9A5}" srcOrd="0" destOrd="0" presId="urn:microsoft.com/office/officeart/2005/8/layout/hList7"/>
    <dgm:cxn modelId="{AE7CC810-5D79-4F30-841F-425C566FB13D}" srcId="{4A4C4F10-C060-45C3-81C4-EBC4CFE2784F}" destId="{AAC5E7ED-5312-46D8-B251-F1AAFFA837FA}" srcOrd="1" destOrd="0" parTransId="{F282D996-EF9F-4A87-816B-E7FCC0C323B8}" sibTransId="{F9B15248-7732-4DD9-A776-46E5E710C7D0}"/>
    <dgm:cxn modelId="{5A50188E-12D9-4B88-BA2E-AB722DA18BE8}" srcId="{4A4C4F10-C060-45C3-81C4-EBC4CFE2784F}" destId="{61537234-023E-4A19-AB2B-B23D5ABFE782}" srcOrd="2" destOrd="0" parTransId="{CADF8482-DA3F-478A-BBF6-8861E1FB4008}" sibTransId="{4C6FFFD7-EADA-4D53-A2F5-A2AB079C7B08}"/>
    <dgm:cxn modelId="{839BAC67-9E25-4DC1-BC04-AD30446B0A39}" type="presOf" srcId="{F605282A-1EDC-411A-8D6D-56C6B7800275}" destId="{5364BCC5-99B9-4E37-9401-89A35836D8F1}" srcOrd="1" destOrd="0" presId="urn:microsoft.com/office/officeart/2005/8/layout/hList7"/>
    <dgm:cxn modelId="{2ED3B763-3BBA-42BE-8118-0B9E7B5187A4}" type="presOf" srcId="{AAC5E7ED-5312-46D8-B251-F1AAFFA837FA}" destId="{68F4D914-676F-4B34-9E30-7F0B28F3EB91}" srcOrd="0" destOrd="0" presId="urn:microsoft.com/office/officeart/2005/8/layout/hList7"/>
    <dgm:cxn modelId="{637FF2D7-6551-4182-8194-8E38AFC00090}" srcId="{4A4C4F10-C060-45C3-81C4-EBC4CFE2784F}" destId="{DACFDFDC-2D74-45E2-A2FE-B6DA83F90D82}" srcOrd="0" destOrd="0" parTransId="{1B64EB5F-2C7B-4D86-ACC0-9FD5365F0DD3}" sibTransId="{FDEA1D05-B879-4545-9C48-63E0EA3F798B}"/>
    <dgm:cxn modelId="{26151D1A-123F-4E8E-AF98-DC91BECD4435}" type="presOf" srcId="{DACFDFDC-2D74-45E2-A2FE-B6DA83F90D82}" destId="{FD988219-B4EE-4246-B4D8-E1C5903CF385}" srcOrd="0" destOrd="0" presId="urn:microsoft.com/office/officeart/2005/8/layout/hList7"/>
    <dgm:cxn modelId="{4C5F836C-4C11-474C-97D9-A8D3DDC9377D}" srcId="{4A4C4F10-C060-45C3-81C4-EBC4CFE2784F}" destId="{F605282A-1EDC-411A-8D6D-56C6B7800275}" srcOrd="3" destOrd="0" parTransId="{066E09E0-169C-409B-96B6-1A83FFFC23A5}" sibTransId="{7FFA654A-7687-462F-9C3B-3F5FD7E75D2F}"/>
    <dgm:cxn modelId="{7BB33631-A570-4F97-9376-BB2D3FB6E5C2}" type="presOf" srcId="{DACFDFDC-2D74-45E2-A2FE-B6DA83F90D82}" destId="{80EC4142-265C-4448-BFF9-0C9A976DF9FE}" srcOrd="1" destOrd="0" presId="urn:microsoft.com/office/officeart/2005/8/layout/hList7"/>
    <dgm:cxn modelId="{94DF7B8E-F610-4B07-BD7C-921AC6B6B714}" type="presParOf" srcId="{9BC26F30-5CCF-4825-8321-F5C0C637A0BC}" destId="{C875203B-8506-44A8-A40F-0D988799B5D4}" srcOrd="0" destOrd="0" presId="urn:microsoft.com/office/officeart/2005/8/layout/hList7"/>
    <dgm:cxn modelId="{36A1AAAE-6FB3-4B54-A933-78E87E53C089}" type="presParOf" srcId="{9BC26F30-5CCF-4825-8321-F5C0C637A0BC}" destId="{F19A9051-DC63-4A22-B116-48E00142A765}" srcOrd="1" destOrd="0" presId="urn:microsoft.com/office/officeart/2005/8/layout/hList7"/>
    <dgm:cxn modelId="{E5A2627F-DE00-408A-844C-1AEFE7660603}" type="presParOf" srcId="{F19A9051-DC63-4A22-B116-48E00142A765}" destId="{36E01EFF-323E-45A8-85AD-AC4463719993}" srcOrd="0" destOrd="0" presId="urn:microsoft.com/office/officeart/2005/8/layout/hList7"/>
    <dgm:cxn modelId="{AB84EBC9-97BD-42EB-9E3F-B7353E6D9E97}" type="presParOf" srcId="{36E01EFF-323E-45A8-85AD-AC4463719993}" destId="{FD988219-B4EE-4246-B4D8-E1C5903CF385}" srcOrd="0" destOrd="0" presId="urn:microsoft.com/office/officeart/2005/8/layout/hList7"/>
    <dgm:cxn modelId="{490AEED6-370F-458D-B473-426C22E2AD0E}" type="presParOf" srcId="{36E01EFF-323E-45A8-85AD-AC4463719993}" destId="{80EC4142-265C-4448-BFF9-0C9A976DF9FE}" srcOrd="1" destOrd="0" presId="urn:microsoft.com/office/officeart/2005/8/layout/hList7"/>
    <dgm:cxn modelId="{E6150018-0E1D-4688-A874-44753CBA41CF}" type="presParOf" srcId="{36E01EFF-323E-45A8-85AD-AC4463719993}" destId="{23D98045-8760-4A88-8D10-716C42C22394}" srcOrd="2" destOrd="0" presId="urn:microsoft.com/office/officeart/2005/8/layout/hList7"/>
    <dgm:cxn modelId="{A5B70557-B984-4CB8-8C7D-442131586910}" type="presParOf" srcId="{36E01EFF-323E-45A8-85AD-AC4463719993}" destId="{AAC5B04D-C20A-4110-9F9D-498FDA73B92C}" srcOrd="3" destOrd="0" presId="urn:microsoft.com/office/officeart/2005/8/layout/hList7"/>
    <dgm:cxn modelId="{13967448-B373-48D4-AC8B-C6290BD61793}" type="presParOf" srcId="{F19A9051-DC63-4A22-B116-48E00142A765}" destId="{0E0F3D7A-3393-49C7-A659-53D6C7F2AF5C}" srcOrd="1" destOrd="0" presId="urn:microsoft.com/office/officeart/2005/8/layout/hList7"/>
    <dgm:cxn modelId="{81B7FF1A-11ED-4626-A003-B5CEBD17364B}" type="presParOf" srcId="{F19A9051-DC63-4A22-B116-48E00142A765}" destId="{A744E7B6-38E4-49B7-B99A-A12E8CDC97A7}" srcOrd="2" destOrd="0" presId="urn:microsoft.com/office/officeart/2005/8/layout/hList7"/>
    <dgm:cxn modelId="{E2846795-3180-43DF-B2EC-8A8E138ACCAC}" type="presParOf" srcId="{A744E7B6-38E4-49B7-B99A-A12E8CDC97A7}" destId="{68F4D914-676F-4B34-9E30-7F0B28F3EB91}" srcOrd="0" destOrd="0" presId="urn:microsoft.com/office/officeart/2005/8/layout/hList7"/>
    <dgm:cxn modelId="{97BB7360-4919-4487-9403-DDEEC1D9EC13}" type="presParOf" srcId="{A744E7B6-38E4-49B7-B99A-A12E8CDC97A7}" destId="{0BEB3AA7-CC7C-4114-A9AA-FD62135328F2}" srcOrd="1" destOrd="0" presId="urn:microsoft.com/office/officeart/2005/8/layout/hList7"/>
    <dgm:cxn modelId="{BDDD8BB0-095B-4EC1-B43C-EADA9F6BF4AA}" type="presParOf" srcId="{A744E7B6-38E4-49B7-B99A-A12E8CDC97A7}" destId="{2D0D2E2E-B11B-4034-BBF0-50C98FD71B63}" srcOrd="2" destOrd="0" presId="urn:microsoft.com/office/officeart/2005/8/layout/hList7"/>
    <dgm:cxn modelId="{EA97A7A1-2209-4CD0-8EF7-D7855FDD6EBC}" type="presParOf" srcId="{A744E7B6-38E4-49B7-B99A-A12E8CDC97A7}" destId="{F7C8EDFC-22C1-4DCA-A5FF-2006CE220AD8}" srcOrd="3" destOrd="0" presId="urn:microsoft.com/office/officeart/2005/8/layout/hList7"/>
    <dgm:cxn modelId="{7BA6AFE6-90CE-492C-8416-99FE062DD7F3}" type="presParOf" srcId="{F19A9051-DC63-4A22-B116-48E00142A765}" destId="{6D6C9EEA-94BC-469E-93F5-BCBA3344CCEF}" srcOrd="3" destOrd="0" presId="urn:microsoft.com/office/officeart/2005/8/layout/hList7"/>
    <dgm:cxn modelId="{7690C4F8-33FC-4A4D-A2AD-EC6D942B7EE1}" type="presParOf" srcId="{F19A9051-DC63-4A22-B116-48E00142A765}" destId="{27C3F79E-A343-494E-B498-99C08868CA20}" srcOrd="4" destOrd="0" presId="urn:microsoft.com/office/officeart/2005/8/layout/hList7"/>
    <dgm:cxn modelId="{FBDE3559-2F52-460C-89A4-B8A376C71477}" type="presParOf" srcId="{27C3F79E-A343-494E-B498-99C08868CA20}" destId="{6F8DE8A2-0722-44BF-9EC7-7B62C98E8B10}" srcOrd="0" destOrd="0" presId="urn:microsoft.com/office/officeart/2005/8/layout/hList7"/>
    <dgm:cxn modelId="{AC1233B4-D308-45EA-B9E7-F615A01B6450}" type="presParOf" srcId="{27C3F79E-A343-494E-B498-99C08868CA20}" destId="{51AB2C02-6A8F-43AF-857A-2162E9A93E67}" srcOrd="1" destOrd="0" presId="urn:microsoft.com/office/officeart/2005/8/layout/hList7"/>
    <dgm:cxn modelId="{CDE8BC3D-A543-42AE-91B8-844B7B93AD2E}" type="presParOf" srcId="{27C3F79E-A343-494E-B498-99C08868CA20}" destId="{0F9965BF-3846-4611-A758-3C66A5FAA145}" srcOrd="2" destOrd="0" presId="urn:microsoft.com/office/officeart/2005/8/layout/hList7"/>
    <dgm:cxn modelId="{E21DCE22-6F97-4378-9D1C-D7D4674454F5}" type="presParOf" srcId="{27C3F79E-A343-494E-B498-99C08868CA20}" destId="{49F3AB53-64D3-455C-8803-C656A6948A04}" srcOrd="3" destOrd="0" presId="urn:microsoft.com/office/officeart/2005/8/layout/hList7"/>
    <dgm:cxn modelId="{1ECAF6EB-1347-48E5-BED1-CD073A92C40E}" type="presParOf" srcId="{F19A9051-DC63-4A22-B116-48E00142A765}" destId="{8953D23F-ED74-45CA-B9BF-5CDA2808D9A5}" srcOrd="5" destOrd="0" presId="urn:microsoft.com/office/officeart/2005/8/layout/hList7"/>
    <dgm:cxn modelId="{A822DFE6-9930-4089-9386-7AAC87470928}" type="presParOf" srcId="{F19A9051-DC63-4A22-B116-48E00142A765}" destId="{3811C853-1199-4941-A34E-56A7E14AFC92}" srcOrd="6" destOrd="0" presId="urn:microsoft.com/office/officeart/2005/8/layout/hList7"/>
    <dgm:cxn modelId="{E11539D4-39F0-4200-9199-BB5FE3B507A4}" type="presParOf" srcId="{3811C853-1199-4941-A34E-56A7E14AFC92}" destId="{96BD62D8-4E4E-495F-80D5-A27D3441EB68}" srcOrd="0" destOrd="0" presId="urn:microsoft.com/office/officeart/2005/8/layout/hList7"/>
    <dgm:cxn modelId="{5A119156-EDAB-459B-AB25-3BC722A325B7}" type="presParOf" srcId="{3811C853-1199-4941-A34E-56A7E14AFC92}" destId="{5364BCC5-99B9-4E37-9401-89A35836D8F1}" srcOrd="1" destOrd="0" presId="urn:microsoft.com/office/officeart/2005/8/layout/hList7"/>
    <dgm:cxn modelId="{02D2A713-B033-4A9D-B4A0-2745951D4C40}" type="presParOf" srcId="{3811C853-1199-4941-A34E-56A7E14AFC92}" destId="{7CFFF6B5-65E3-401A-8177-7D0C5F1AE71E}" srcOrd="2" destOrd="0" presId="urn:microsoft.com/office/officeart/2005/8/layout/hList7"/>
    <dgm:cxn modelId="{BA9256EC-8E90-46BD-AA92-B2824A6B33FB}" type="presParOf" srcId="{3811C853-1199-4941-A34E-56A7E14AFC92}" destId="{17F78A09-6C77-4E89-BD7F-A65B85717E6C}" srcOrd="3" destOrd="0" presId="urn:microsoft.com/office/officeart/2005/8/layout/hList7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683946-F97F-481A-80B4-AA38F1624148}" type="doc">
      <dgm:prSet loTypeId="urn:microsoft.com/office/officeart/2005/8/layout/process4" loCatId="list" qsTypeId="urn:microsoft.com/office/officeart/2005/8/quickstyle/3d2" qsCatId="3D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8EB810D1-CAD2-48F1-8684-0C8BFA403D78}">
      <dgm:prSet phldrT="[Text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3200" b="1" cap="all" spc="0" dirty="0" smtClean="0">
              <a:ln w="9000" cmpd="sng"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P</a:t>
          </a:r>
          <a:r>
            <a:rPr lang="en-US" sz="3200" dirty="0" smtClean="0">
              <a:solidFill>
                <a:schemeClr val="tx1"/>
              </a:solidFill>
            </a:rPr>
            <a:t>  </a:t>
          </a:r>
          <a:r>
            <a:rPr lang="en-US" sz="3200" b="1" cap="all" spc="0" dirty="0" smtClean="0">
              <a:ln w="9000" cmpd="sng"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ROGRESSIVE</a:t>
          </a:r>
          <a:endParaRPr lang="en-IN" sz="3200" b="1" cap="all" spc="0" dirty="0">
            <a:ln w="9000" cmpd="sng"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1CBB348-AC61-461A-A79B-293C7645690D}" type="parTrans" cxnId="{75C9CF0F-1E26-4B85-BD10-97AE5A7650CE}">
      <dgm:prSet/>
      <dgm:spPr/>
      <dgm:t>
        <a:bodyPr/>
        <a:lstStyle/>
        <a:p>
          <a:endParaRPr lang="en-IN" sz="3200"/>
        </a:p>
      </dgm:t>
    </dgm:pt>
    <dgm:pt modelId="{A5C0C390-4C46-4561-B489-94DA7EA8291C}" type="sibTrans" cxnId="{75C9CF0F-1E26-4B85-BD10-97AE5A7650CE}">
      <dgm:prSet/>
      <dgm:spPr/>
      <dgm:t>
        <a:bodyPr/>
        <a:lstStyle/>
        <a:p>
          <a:endParaRPr lang="en-IN" sz="3200"/>
        </a:p>
      </dgm:t>
    </dgm:pt>
    <dgm:pt modelId="{5CAF83C6-3A01-440A-A774-1873A067F75B}">
      <dgm:prSet phldrT="[Text]" custT="1"/>
      <dgm:spPr>
        <a:solidFill>
          <a:srgbClr val="0000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R  </a:t>
          </a:r>
          <a:r>
            <a:rPr lang="en-US" sz="3200" b="1" cap="all" spc="0" dirty="0" smtClean="0">
              <a:ln w="9000" cmpd="sng"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rPr>
            <a:t>EALIZATION</a:t>
          </a:r>
          <a:endParaRPr lang="en-IN" sz="3200" b="1" dirty="0">
            <a:solidFill>
              <a:schemeClr val="bg1"/>
            </a:solidFill>
          </a:endParaRPr>
        </a:p>
      </dgm:t>
    </dgm:pt>
    <dgm:pt modelId="{DC17C025-1408-418E-86EF-04D8201AF920}" type="parTrans" cxnId="{A0C30AF8-9FF9-4944-9FA5-909146065877}">
      <dgm:prSet/>
      <dgm:spPr/>
      <dgm:t>
        <a:bodyPr/>
        <a:lstStyle/>
        <a:p>
          <a:endParaRPr lang="en-IN" sz="3200"/>
        </a:p>
      </dgm:t>
    </dgm:pt>
    <dgm:pt modelId="{FF69CE35-9C8F-47F8-BC0E-DDBB3D4FF7CF}" type="sibTrans" cxnId="{A0C30AF8-9FF9-4944-9FA5-909146065877}">
      <dgm:prSet/>
      <dgm:spPr/>
      <dgm:t>
        <a:bodyPr/>
        <a:lstStyle/>
        <a:p>
          <a:endParaRPr lang="en-IN" sz="3200"/>
        </a:p>
      </dgm:t>
    </dgm:pt>
    <dgm:pt modelId="{DC7AFF73-7FA8-4C86-A0C2-9C8D5A0B7329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W  </a:t>
          </a:r>
          <a:r>
            <a:rPr lang="en-US" sz="3200" b="1" cap="all" spc="0" dirty="0" smtClean="0">
              <a:ln w="9000" cmpd="sng"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rPr>
            <a:t>ORTHWHILE</a:t>
          </a:r>
          <a:endParaRPr lang="en-IN" sz="3200" b="1" dirty="0">
            <a:solidFill>
              <a:schemeClr val="bg1"/>
            </a:solidFill>
          </a:endParaRPr>
        </a:p>
      </dgm:t>
    </dgm:pt>
    <dgm:pt modelId="{94361002-4A4C-44A4-A61E-E2FD318C3DBB}" type="parTrans" cxnId="{3642D24A-5229-4AEA-9E41-EB0397A5FABA}">
      <dgm:prSet/>
      <dgm:spPr/>
      <dgm:t>
        <a:bodyPr/>
        <a:lstStyle/>
        <a:p>
          <a:endParaRPr lang="en-IN" sz="3200"/>
        </a:p>
      </dgm:t>
    </dgm:pt>
    <dgm:pt modelId="{71774980-A256-446E-8E3A-3266A6B343DB}" type="sibTrans" cxnId="{3642D24A-5229-4AEA-9E41-EB0397A5FABA}">
      <dgm:prSet/>
      <dgm:spPr/>
      <dgm:t>
        <a:bodyPr/>
        <a:lstStyle/>
        <a:p>
          <a:endParaRPr lang="en-IN" sz="3200"/>
        </a:p>
      </dgm:t>
    </dgm:pt>
    <dgm:pt modelId="{7393F09A-4BAF-4D5A-9FCD-A5A234021E14}" type="pres">
      <dgm:prSet presAssocID="{82683946-F97F-481A-80B4-AA38F1624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DD52999-9AEF-4711-BDBB-B6D9354E6BF4}" type="pres">
      <dgm:prSet presAssocID="{DC7AFF73-7FA8-4C86-A0C2-9C8D5A0B7329}" presName="boxAndChildre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3764B87F-03FB-4EB5-98E9-8F4160E1EA02}" type="pres">
      <dgm:prSet presAssocID="{DC7AFF73-7FA8-4C86-A0C2-9C8D5A0B7329}" presName="parentTextBox" presStyleLbl="node1" presStyleIdx="0" presStyleCnt="3"/>
      <dgm:spPr/>
      <dgm:t>
        <a:bodyPr/>
        <a:lstStyle/>
        <a:p>
          <a:endParaRPr lang="en-IN"/>
        </a:p>
      </dgm:t>
    </dgm:pt>
    <dgm:pt modelId="{7CAC529C-A6EB-4C9B-8274-6EB2E05BDCA7}" type="pres">
      <dgm:prSet presAssocID="{FF69CE35-9C8F-47F8-BC0E-DDBB3D4FF7CF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95BF7330-945C-4561-B477-ED344306D5BC}" type="pres">
      <dgm:prSet presAssocID="{5CAF83C6-3A01-440A-A774-1873A067F75B}" presName="arrowAndChildre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5B533834-45BB-4D69-92CD-FE9957E1F168}" type="pres">
      <dgm:prSet presAssocID="{5CAF83C6-3A01-440A-A774-1873A067F75B}" presName="parentTextArrow" presStyleLbl="node1" presStyleIdx="1" presStyleCnt="3" custLinFactNeighborY="-385"/>
      <dgm:spPr/>
      <dgm:t>
        <a:bodyPr/>
        <a:lstStyle/>
        <a:p>
          <a:endParaRPr lang="en-IN"/>
        </a:p>
      </dgm:t>
    </dgm:pt>
    <dgm:pt modelId="{D6D96F7A-A744-4EC3-9854-B9903291936E}" type="pres">
      <dgm:prSet presAssocID="{A5C0C390-4C46-4561-B489-94DA7EA8291C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7485DF1F-08FE-48D7-8DC8-DC7638EE645B}" type="pres">
      <dgm:prSet presAssocID="{8EB810D1-CAD2-48F1-8684-0C8BFA403D78}" presName="arrowAndChildren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81F09877-60F6-4B8A-B55B-BD811EC4FAF9}" type="pres">
      <dgm:prSet presAssocID="{8EB810D1-CAD2-48F1-8684-0C8BFA403D78}" presName="parentTextArrow" presStyleLbl="node1" presStyleIdx="2" presStyleCnt="3"/>
      <dgm:spPr/>
      <dgm:t>
        <a:bodyPr/>
        <a:lstStyle/>
        <a:p>
          <a:endParaRPr lang="en-IN"/>
        </a:p>
      </dgm:t>
    </dgm:pt>
  </dgm:ptLst>
  <dgm:cxnLst>
    <dgm:cxn modelId="{A0C30AF8-9FF9-4944-9FA5-909146065877}" srcId="{82683946-F97F-481A-80B4-AA38F1624148}" destId="{5CAF83C6-3A01-440A-A774-1873A067F75B}" srcOrd="1" destOrd="0" parTransId="{DC17C025-1408-418E-86EF-04D8201AF920}" sibTransId="{FF69CE35-9C8F-47F8-BC0E-DDBB3D4FF7CF}"/>
    <dgm:cxn modelId="{268F5AA1-DF3C-4686-9EB7-9791D4CAB073}" type="presOf" srcId="{8EB810D1-CAD2-48F1-8684-0C8BFA403D78}" destId="{81F09877-60F6-4B8A-B55B-BD811EC4FAF9}" srcOrd="0" destOrd="0" presId="urn:microsoft.com/office/officeart/2005/8/layout/process4"/>
    <dgm:cxn modelId="{2F15CC3B-FC8F-462D-AD07-0485B30FC5AE}" type="presOf" srcId="{5CAF83C6-3A01-440A-A774-1873A067F75B}" destId="{5B533834-45BB-4D69-92CD-FE9957E1F168}" srcOrd="0" destOrd="0" presId="urn:microsoft.com/office/officeart/2005/8/layout/process4"/>
    <dgm:cxn modelId="{34415A09-AB7B-4E9C-8829-91DAFA0C6430}" type="presOf" srcId="{82683946-F97F-481A-80B4-AA38F1624148}" destId="{7393F09A-4BAF-4D5A-9FCD-A5A234021E14}" srcOrd="0" destOrd="0" presId="urn:microsoft.com/office/officeart/2005/8/layout/process4"/>
    <dgm:cxn modelId="{75C9CF0F-1E26-4B85-BD10-97AE5A7650CE}" srcId="{82683946-F97F-481A-80B4-AA38F1624148}" destId="{8EB810D1-CAD2-48F1-8684-0C8BFA403D78}" srcOrd="0" destOrd="0" parTransId="{31CBB348-AC61-461A-A79B-293C7645690D}" sibTransId="{A5C0C390-4C46-4561-B489-94DA7EA8291C}"/>
    <dgm:cxn modelId="{8976287F-DDD9-44B3-A050-564CF7B1D59C}" type="presOf" srcId="{DC7AFF73-7FA8-4C86-A0C2-9C8D5A0B7329}" destId="{3764B87F-03FB-4EB5-98E9-8F4160E1EA02}" srcOrd="0" destOrd="0" presId="urn:microsoft.com/office/officeart/2005/8/layout/process4"/>
    <dgm:cxn modelId="{3642D24A-5229-4AEA-9E41-EB0397A5FABA}" srcId="{82683946-F97F-481A-80B4-AA38F1624148}" destId="{DC7AFF73-7FA8-4C86-A0C2-9C8D5A0B7329}" srcOrd="2" destOrd="0" parTransId="{94361002-4A4C-44A4-A61E-E2FD318C3DBB}" sibTransId="{71774980-A256-446E-8E3A-3266A6B343DB}"/>
    <dgm:cxn modelId="{624336B9-D357-4252-820E-285177DABF82}" type="presParOf" srcId="{7393F09A-4BAF-4D5A-9FCD-A5A234021E14}" destId="{FDD52999-9AEF-4711-BDBB-B6D9354E6BF4}" srcOrd="0" destOrd="0" presId="urn:microsoft.com/office/officeart/2005/8/layout/process4"/>
    <dgm:cxn modelId="{19AB7F71-8310-4B80-8DBD-48684A976977}" type="presParOf" srcId="{FDD52999-9AEF-4711-BDBB-B6D9354E6BF4}" destId="{3764B87F-03FB-4EB5-98E9-8F4160E1EA02}" srcOrd="0" destOrd="0" presId="urn:microsoft.com/office/officeart/2005/8/layout/process4"/>
    <dgm:cxn modelId="{8134AB2B-BAFA-4A5E-8A86-B2D5FD4026AD}" type="presParOf" srcId="{7393F09A-4BAF-4D5A-9FCD-A5A234021E14}" destId="{7CAC529C-A6EB-4C9B-8274-6EB2E05BDCA7}" srcOrd="1" destOrd="0" presId="urn:microsoft.com/office/officeart/2005/8/layout/process4"/>
    <dgm:cxn modelId="{9501F862-EABF-4624-B3CB-08230CF4B8EB}" type="presParOf" srcId="{7393F09A-4BAF-4D5A-9FCD-A5A234021E14}" destId="{95BF7330-945C-4561-B477-ED344306D5BC}" srcOrd="2" destOrd="0" presId="urn:microsoft.com/office/officeart/2005/8/layout/process4"/>
    <dgm:cxn modelId="{E0CDA73A-BED2-4EBA-9FD1-53E43376F539}" type="presParOf" srcId="{95BF7330-945C-4561-B477-ED344306D5BC}" destId="{5B533834-45BB-4D69-92CD-FE9957E1F168}" srcOrd="0" destOrd="0" presId="urn:microsoft.com/office/officeart/2005/8/layout/process4"/>
    <dgm:cxn modelId="{27F74A23-2335-451D-AE8F-3A7DE0894EBF}" type="presParOf" srcId="{7393F09A-4BAF-4D5A-9FCD-A5A234021E14}" destId="{D6D96F7A-A744-4EC3-9854-B9903291936E}" srcOrd="3" destOrd="0" presId="urn:microsoft.com/office/officeart/2005/8/layout/process4"/>
    <dgm:cxn modelId="{D7B9BBA6-E0A0-4BFF-AF6F-6CD66F8B848A}" type="presParOf" srcId="{7393F09A-4BAF-4D5A-9FCD-A5A234021E14}" destId="{7485DF1F-08FE-48D7-8DC8-DC7638EE645B}" srcOrd="4" destOrd="0" presId="urn:microsoft.com/office/officeart/2005/8/layout/process4"/>
    <dgm:cxn modelId="{4B183498-D219-48C8-B88D-CBC7B15DF906}" type="presParOf" srcId="{7485DF1F-08FE-48D7-8DC8-DC7638EE645B}" destId="{81F09877-60F6-4B8A-B55B-BD811EC4FAF9}" srcOrd="0" destOrd="0" presId="urn:microsoft.com/office/officeart/2005/8/layout/process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52B586-9E53-4D2B-885B-144FCE6C1E1E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A9E90D85-CFAF-42AF-8770-5827F09B7A87}">
      <dgm:prSet custT="1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  PECIFIC</a:t>
          </a:r>
          <a:endParaRPr lang="en-IN" sz="4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8BF65E-C0E0-47D4-9124-A76173722C02}" type="parTrans" cxnId="{FFF1BDDF-EF07-4913-BB99-2538DFE8260A}">
      <dgm:prSet/>
      <dgm:spPr/>
      <dgm:t>
        <a:bodyPr/>
        <a:lstStyle/>
        <a:p>
          <a:endParaRPr lang="en-IN" sz="4000"/>
        </a:p>
      </dgm:t>
    </dgm:pt>
    <dgm:pt modelId="{8670116D-4A92-436C-A0B0-7D64974CAF2C}" type="sibTrans" cxnId="{FFF1BDDF-EF07-4913-BB99-2538DFE8260A}">
      <dgm:prSet/>
      <dgm:spPr/>
      <dgm:t>
        <a:bodyPr/>
        <a:lstStyle/>
        <a:p>
          <a:endParaRPr lang="en-IN" sz="4000"/>
        </a:p>
      </dgm:t>
    </dgm:pt>
    <dgm:pt modelId="{BA9D3275-E64C-4F2C-8816-58F889846A8D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M EASURABLE</a:t>
          </a:r>
          <a:endParaRPr lang="en-IN" sz="40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FD034C8-484D-4308-987F-93FF0ADFFF65}" type="parTrans" cxnId="{22E8DA91-4B5F-4670-8AE7-83AF7FE0F46D}">
      <dgm:prSet/>
      <dgm:spPr/>
      <dgm:t>
        <a:bodyPr/>
        <a:lstStyle/>
        <a:p>
          <a:endParaRPr lang="en-IN" sz="4000"/>
        </a:p>
      </dgm:t>
    </dgm:pt>
    <dgm:pt modelId="{1436A11E-E8A9-4564-854E-6E7F789F82CF}" type="sibTrans" cxnId="{22E8DA91-4B5F-4670-8AE7-83AF7FE0F46D}">
      <dgm:prSet/>
      <dgm:spPr/>
      <dgm:t>
        <a:bodyPr/>
        <a:lstStyle/>
        <a:p>
          <a:endParaRPr lang="en-IN" sz="4000"/>
        </a:p>
      </dgm:t>
    </dgm:pt>
    <dgm:pt modelId="{0E2F2704-F16A-44F7-B4EA-D9BBD203CE6C}">
      <dgm:prSet custT="1"/>
      <dgm:spPr>
        <a:gradFill flip="none" rotWithShape="0">
          <a:gsLst>
            <a:gs pos="0">
              <a:srgbClr val="0000FF">
                <a:shade val="30000"/>
                <a:satMod val="115000"/>
              </a:srgbClr>
            </a:gs>
            <a:gs pos="50000">
              <a:srgbClr val="0000FF">
                <a:shade val="67500"/>
                <a:satMod val="115000"/>
              </a:srgbClr>
            </a:gs>
            <a:gs pos="100000">
              <a:srgbClr val="0000FF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A  TTAINABLE</a:t>
          </a:r>
          <a:endParaRPr lang="en-IN" sz="40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1770FF3-FFDF-4C87-8D22-F0213B14B49B}" type="parTrans" cxnId="{878775F7-9325-4FB3-9A56-0D2AFCEF641C}">
      <dgm:prSet/>
      <dgm:spPr/>
      <dgm:t>
        <a:bodyPr/>
        <a:lstStyle/>
        <a:p>
          <a:endParaRPr lang="en-IN" sz="4000"/>
        </a:p>
      </dgm:t>
    </dgm:pt>
    <dgm:pt modelId="{C80A2E49-3267-4708-A6E4-184272077565}" type="sibTrans" cxnId="{878775F7-9325-4FB3-9A56-0D2AFCEF641C}">
      <dgm:prSet/>
      <dgm:spPr/>
      <dgm:t>
        <a:bodyPr/>
        <a:lstStyle/>
        <a:p>
          <a:endParaRPr lang="en-IN" sz="4000"/>
        </a:p>
      </dgm:t>
    </dgm:pt>
    <dgm:pt modelId="{5B200985-E21C-4037-AA9D-D4AAF583E168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R  EALISTIC</a:t>
          </a:r>
          <a:endParaRPr lang="en-IN" sz="40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F99E58E-5A71-4542-83F9-6BDD208CB48A}" type="parTrans" cxnId="{FEA0F3F5-8454-4F20-938B-13123205368E}">
      <dgm:prSet/>
      <dgm:spPr/>
      <dgm:t>
        <a:bodyPr/>
        <a:lstStyle/>
        <a:p>
          <a:endParaRPr lang="en-IN" sz="4000"/>
        </a:p>
      </dgm:t>
    </dgm:pt>
    <dgm:pt modelId="{DCE6EABB-DBA1-4345-86F9-169D5BBD4129}" type="sibTrans" cxnId="{FEA0F3F5-8454-4F20-938B-13123205368E}">
      <dgm:prSet/>
      <dgm:spPr/>
      <dgm:t>
        <a:bodyPr/>
        <a:lstStyle/>
        <a:p>
          <a:endParaRPr lang="en-IN" sz="4000"/>
        </a:p>
      </dgm:t>
    </dgm:pt>
    <dgm:pt modelId="{6E1E5374-ED70-449C-AE30-39A0E48B1A8D}">
      <dgm:prSet custT="1"/>
      <dgm:spPr>
        <a:solidFill>
          <a:srgbClr val="008000"/>
        </a:solidFill>
      </dgm:spPr>
      <dgm:t>
        <a:bodyPr/>
        <a:lstStyle/>
        <a:p>
          <a:pPr rtl="0"/>
          <a:r>
            <a:rPr lang="en-US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T  ANGIBLE</a:t>
          </a:r>
          <a:endParaRPr lang="en-IN" sz="40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32024AA8-9453-45A2-8A60-FE163EDD64A5}" type="parTrans" cxnId="{A72F28C0-E388-4D32-A2AF-BEAD1CCA9CA6}">
      <dgm:prSet/>
      <dgm:spPr/>
      <dgm:t>
        <a:bodyPr/>
        <a:lstStyle/>
        <a:p>
          <a:endParaRPr lang="en-IN" sz="4000"/>
        </a:p>
      </dgm:t>
    </dgm:pt>
    <dgm:pt modelId="{8E54B7EC-57BD-4230-B7CD-E407E5DB9D51}" type="sibTrans" cxnId="{A72F28C0-E388-4D32-A2AF-BEAD1CCA9CA6}">
      <dgm:prSet/>
      <dgm:spPr/>
      <dgm:t>
        <a:bodyPr/>
        <a:lstStyle/>
        <a:p>
          <a:endParaRPr lang="en-IN" sz="4000"/>
        </a:p>
      </dgm:t>
    </dgm:pt>
    <dgm:pt modelId="{6B2FEE34-4BDE-47B7-B412-680ACBB6AF86}" type="pres">
      <dgm:prSet presAssocID="{D552B586-9E53-4D2B-885B-144FCE6C1E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8D161D6-3D13-47E8-A81E-0476B5C2F810}" type="pres">
      <dgm:prSet presAssocID="{A9E90D85-CFAF-42AF-8770-5827F09B7A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BD051D-4D37-4DF2-AE52-B1A7FC8CA4B9}" type="pres">
      <dgm:prSet presAssocID="{8670116D-4A92-436C-A0B0-7D64974CAF2C}" presName="spacer" presStyleCnt="0"/>
      <dgm:spPr/>
    </dgm:pt>
    <dgm:pt modelId="{84E571ED-0989-4302-BC6A-8A4121EA458B}" type="pres">
      <dgm:prSet presAssocID="{BA9D3275-E64C-4F2C-8816-58F889846A8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58645-EAE0-403C-872F-CB78ED4E47D3}" type="pres">
      <dgm:prSet presAssocID="{1436A11E-E8A9-4564-854E-6E7F789F82CF}" presName="spacer" presStyleCnt="0"/>
      <dgm:spPr/>
    </dgm:pt>
    <dgm:pt modelId="{2690E9DE-E249-4CC9-A873-D3A7B4DE518E}" type="pres">
      <dgm:prSet presAssocID="{0E2F2704-F16A-44F7-B4EA-D9BBD203CE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ADD800-B39E-40C3-A8CA-B676EB1AA51C}" type="pres">
      <dgm:prSet presAssocID="{C80A2E49-3267-4708-A6E4-184272077565}" presName="spacer" presStyleCnt="0"/>
      <dgm:spPr/>
    </dgm:pt>
    <dgm:pt modelId="{C579C12A-69EF-4603-82A3-7A332C7BBE65}" type="pres">
      <dgm:prSet presAssocID="{5B200985-E21C-4037-AA9D-D4AAF583E16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6E953C-A51C-4BCE-8374-A6A34A074AB8}" type="pres">
      <dgm:prSet presAssocID="{DCE6EABB-DBA1-4345-86F9-169D5BBD4129}" presName="spacer" presStyleCnt="0"/>
      <dgm:spPr/>
    </dgm:pt>
    <dgm:pt modelId="{B050E35D-4E81-40C4-A5EF-49546B3CFCD4}" type="pres">
      <dgm:prSet presAssocID="{6E1E5374-ED70-449C-AE30-39A0E48B1A8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FF1BDDF-EF07-4913-BB99-2538DFE8260A}" srcId="{D552B586-9E53-4D2B-885B-144FCE6C1E1E}" destId="{A9E90D85-CFAF-42AF-8770-5827F09B7A87}" srcOrd="0" destOrd="0" parTransId="{188BF65E-C0E0-47D4-9124-A76173722C02}" sibTransId="{8670116D-4A92-436C-A0B0-7D64974CAF2C}"/>
    <dgm:cxn modelId="{A72F28C0-E388-4D32-A2AF-BEAD1CCA9CA6}" srcId="{D552B586-9E53-4D2B-885B-144FCE6C1E1E}" destId="{6E1E5374-ED70-449C-AE30-39A0E48B1A8D}" srcOrd="4" destOrd="0" parTransId="{32024AA8-9453-45A2-8A60-FE163EDD64A5}" sibTransId="{8E54B7EC-57BD-4230-B7CD-E407E5DB9D51}"/>
    <dgm:cxn modelId="{FEA0F3F5-8454-4F20-938B-13123205368E}" srcId="{D552B586-9E53-4D2B-885B-144FCE6C1E1E}" destId="{5B200985-E21C-4037-AA9D-D4AAF583E168}" srcOrd="3" destOrd="0" parTransId="{2F99E58E-5A71-4542-83F9-6BDD208CB48A}" sibTransId="{DCE6EABB-DBA1-4345-86F9-169D5BBD4129}"/>
    <dgm:cxn modelId="{878775F7-9325-4FB3-9A56-0D2AFCEF641C}" srcId="{D552B586-9E53-4D2B-885B-144FCE6C1E1E}" destId="{0E2F2704-F16A-44F7-B4EA-D9BBD203CE6C}" srcOrd="2" destOrd="0" parTransId="{41770FF3-FFDF-4C87-8D22-F0213B14B49B}" sibTransId="{C80A2E49-3267-4708-A6E4-184272077565}"/>
    <dgm:cxn modelId="{22E8DA91-4B5F-4670-8AE7-83AF7FE0F46D}" srcId="{D552B586-9E53-4D2B-885B-144FCE6C1E1E}" destId="{BA9D3275-E64C-4F2C-8816-58F889846A8D}" srcOrd="1" destOrd="0" parTransId="{7FD034C8-484D-4308-987F-93FF0ADFFF65}" sibTransId="{1436A11E-E8A9-4564-854E-6E7F789F82CF}"/>
    <dgm:cxn modelId="{0B9ED899-7FED-433B-A29E-ECD7B56F069B}" type="presOf" srcId="{D552B586-9E53-4D2B-885B-144FCE6C1E1E}" destId="{6B2FEE34-4BDE-47B7-B412-680ACBB6AF86}" srcOrd="0" destOrd="0" presId="urn:microsoft.com/office/officeart/2005/8/layout/vList2"/>
    <dgm:cxn modelId="{E07CDC7D-D250-4702-8535-09F8273E92CB}" type="presOf" srcId="{0E2F2704-F16A-44F7-B4EA-D9BBD203CE6C}" destId="{2690E9DE-E249-4CC9-A873-D3A7B4DE518E}" srcOrd="0" destOrd="0" presId="urn:microsoft.com/office/officeart/2005/8/layout/vList2"/>
    <dgm:cxn modelId="{607DE1DF-899F-46B7-B176-681AE766AD73}" type="presOf" srcId="{5B200985-E21C-4037-AA9D-D4AAF583E168}" destId="{C579C12A-69EF-4603-82A3-7A332C7BBE65}" srcOrd="0" destOrd="0" presId="urn:microsoft.com/office/officeart/2005/8/layout/vList2"/>
    <dgm:cxn modelId="{3CE3519E-C184-40C8-A088-B14E03617EDD}" type="presOf" srcId="{BA9D3275-E64C-4F2C-8816-58F889846A8D}" destId="{84E571ED-0989-4302-BC6A-8A4121EA458B}" srcOrd="0" destOrd="0" presId="urn:microsoft.com/office/officeart/2005/8/layout/vList2"/>
    <dgm:cxn modelId="{26E0BFDF-4665-423E-B14E-510D09305618}" type="presOf" srcId="{6E1E5374-ED70-449C-AE30-39A0E48B1A8D}" destId="{B050E35D-4E81-40C4-A5EF-49546B3CFCD4}" srcOrd="0" destOrd="0" presId="urn:microsoft.com/office/officeart/2005/8/layout/vList2"/>
    <dgm:cxn modelId="{312488F3-2DDD-4397-8175-29FF86AB5BDD}" type="presOf" srcId="{A9E90D85-CFAF-42AF-8770-5827F09B7A87}" destId="{38D161D6-3D13-47E8-A81E-0476B5C2F810}" srcOrd="0" destOrd="0" presId="urn:microsoft.com/office/officeart/2005/8/layout/vList2"/>
    <dgm:cxn modelId="{02A5DD7D-D1AE-4356-B2BC-4856FECFD0E9}" type="presParOf" srcId="{6B2FEE34-4BDE-47B7-B412-680ACBB6AF86}" destId="{38D161D6-3D13-47E8-A81E-0476B5C2F810}" srcOrd="0" destOrd="0" presId="urn:microsoft.com/office/officeart/2005/8/layout/vList2"/>
    <dgm:cxn modelId="{E1ACB7E7-63C3-4CCB-9509-769AA02FFA11}" type="presParOf" srcId="{6B2FEE34-4BDE-47B7-B412-680ACBB6AF86}" destId="{B9BD051D-4D37-4DF2-AE52-B1A7FC8CA4B9}" srcOrd="1" destOrd="0" presId="urn:microsoft.com/office/officeart/2005/8/layout/vList2"/>
    <dgm:cxn modelId="{2D821717-A7DD-4271-B0BB-1D1C4C816BA0}" type="presParOf" srcId="{6B2FEE34-4BDE-47B7-B412-680ACBB6AF86}" destId="{84E571ED-0989-4302-BC6A-8A4121EA458B}" srcOrd="2" destOrd="0" presId="urn:microsoft.com/office/officeart/2005/8/layout/vList2"/>
    <dgm:cxn modelId="{D2CDC39A-6C4A-4F41-997C-DE9626646BAA}" type="presParOf" srcId="{6B2FEE34-4BDE-47B7-B412-680ACBB6AF86}" destId="{ED858645-EAE0-403C-872F-CB78ED4E47D3}" srcOrd="3" destOrd="0" presId="urn:microsoft.com/office/officeart/2005/8/layout/vList2"/>
    <dgm:cxn modelId="{50B918EA-3D52-42D4-9BC2-38C2C793F327}" type="presParOf" srcId="{6B2FEE34-4BDE-47B7-B412-680ACBB6AF86}" destId="{2690E9DE-E249-4CC9-A873-D3A7B4DE518E}" srcOrd="4" destOrd="0" presId="urn:microsoft.com/office/officeart/2005/8/layout/vList2"/>
    <dgm:cxn modelId="{71E50D47-F7F2-4E97-99F9-C7D856871DD3}" type="presParOf" srcId="{6B2FEE34-4BDE-47B7-B412-680ACBB6AF86}" destId="{BDADD800-B39E-40C3-A8CA-B676EB1AA51C}" srcOrd="5" destOrd="0" presId="urn:microsoft.com/office/officeart/2005/8/layout/vList2"/>
    <dgm:cxn modelId="{E9040D07-8A2A-4049-AFC5-5DF21C236034}" type="presParOf" srcId="{6B2FEE34-4BDE-47B7-B412-680ACBB6AF86}" destId="{C579C12A-69EF-4603-82A3-7A332C7BBE65}" srcOrd="6" destOrd="0" presId="urn:microsoft.com/office/officeart/2005/8/layout/vList2"/>
    <dgm:cxn modelId="{27E2FAC5-FDB0-4C32-BE1F-C14F8F91E2AA}" type="presParOf" srcId="{6B2FEE34-4BDE-47B7-B412-680ACBB6AF86}" destId="{166E953C-A51C-4BCE-8374-A6A34A074AB8}" srcOrd="7" destOrd="0" presId="urn:microsoft.com/office/officeart/2005/8/layout/vList2"/>
    <dgm:cxn modelId="{E576FB4F-08B6-4535-9B4C-1EE11E31FA08}" type="presParOf" srcId="{6B2FEE34-4BDE-47B7-B412-680ACBB6AF86}" destId="{B050E35D-4E81-40C4-A5EF-49546B3CFCD4}" srcOrd="8" destOrd="0" presId="urn:microsoft.com/office/officeart/2005/8/layout/vList2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l="50000" t="50000" r="50000" b="50000"/>
      </a:path>
      <a:tileRect/>
    </a:gradFill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E9198C-3E19-4A75-A79F-246F6B3D2B7B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E4203062-30E2-44AA-9124-0B8CD87E72C8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3200" b="1" smtClean="0">
              <a:solidFill>
                <a:schemeClr val="tx1"/>
              </a:solidFill>
              <a:latin typeface="Cambria" pitchFamily="18" charset="0"/>
            </a:rPr>
            <a:t>3%	PEOPLE ARE WEALTHY –WRITTEN SPECIFIC GOALS.</a:t>
          </a:r>
          <a:endParaRPr lang="en-IN" sz="3200" dirty="0">
            <a:solidFill>
              <a:schemeClr val="tx1"/>
            </a:solidFill>
            <a:latin typeface="Cambria" pitchFamily="18" charset="0"/>
          </a:endParaRPr>
        </a:p>
      </dgm:t>
    </dgm:pt>
    <dgm:pt modelId="{2A69A04A-D718-4441-A816-F9DB57B8C74F}" type="parTrans" cxnId="{4C18E46A-F74D-464C-826C-9D54BAC2A75A}">
      <dgm:prSet/>
      <dgm:spPr/>
      <dgm:t>
        <a:bodyPr/>
        <a:lstStyle/>
        <a:p>
          <a:endParaRPr lang="en-IN" sz="3200">
            <a:solidFill>
              <a:schemeClr val="tx1"/>
            </a:solidFill>
            <a:latin typeface="Cambria" pitchFamily="18" charset="0"/>
          </a:endParaRPr>
        </a:p>
      </dgm:t>
    </dgm:pt>
    <dgm:pt modelId="{5F1C0305-7297-4ED6-ACCE-4AAEF8EB11C6}" type="sibTrans" cxnId="{4C18E46A-F74D-464C-826C-9D54BAC2A75A}">
      <dgm:prSet/>
      <dgm:spPr/>
      <dgm:t>
        <a:bodyPr/>
        <a:lstStyle/>
        <a:p>
          <a:endParaRPr lang="en-IN" sz="3200">
            <a:solidFill>
              <a:schemeClr val="tx1"/>
            </a:solidFill>
            <a:latin typeface="Cambria" pitchFamily="18" charset="0"/>
          </a:endParaRPr>
        </a:p>
      </dgm:t>
    </dgm:pt>
    <dgm:pt modelId="{C6462DE1-863D-4CA9-931C-6B8FA39BD9C5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3200" b="1" dirty="0" smtClean="0">
              <a:latin typeface="Cambria" pitchFamily="18" charset="0"/>
            </a:rPr>
            <a:t>10%	PEOPLE ARE FINANCIALLY WELL OFF  - CLEAR GOALS.</a:t>
          </a:r>
          <a:endParaRPr lang="en-IN" sz="3200" dirty="0">
            <a:latin typeface="Cambria" pitchFamily="18" charset="0"/>
          </a:endParaRPr>
        </a:p>
      </dgm:t>
    </dgm:pt>
    <dgm:pt modelId="{5AB4A992-A4FB-4B6F-B52F-385B505A2466}" type="parTrans" cxnId="{2B16CAEB-953F-484D-85D5-37482457AE4F}">
      <dgm:prSet/>
      <dgm:spPr/>
      <dgm:t>
        <a:bodyPr/>
        <a:lstStyle/>
        <a:p>
          <a:endParaRPr lang="en-IN" sz="3200">
            <a:solidFill>
              <a:schemeClr val="tx1"/>
            </a:solidFill>
            <a:latin typeface="Cambria" pitchFamily="18" charset="0"/>
          </a:endParaRPr>
        </a:p>
      </dgm:t>
    </dgm:pt>
    <dgm:pt modelId="{15E343ED-E565-4743-B936-DF11546514E5}" type="sibTrans" cxnId="{2B16CAEB-953F-484D-85D5-37482457AE4F}">
      <dgm:prSet/>
      <dgm:spPr/>
      <dgm:t>
        <a:bodyPr/>
        <a:lstStyle/>
        <a:p>
          <a:endParaRPr lang="en-IN" sz="3200">
            <a:solidFill>
              <a:schemeClr val="tx1"/>
            </a:solidFill>
            <a:latin typeface="Cambria" pitchFamily="18" charset="0"/>
          </a:endParaRPr>
        </a:p>
      </dgm:t>
    </dgm:pt>
    <dgm:pt modelId="{20A383C3-5931-47D3-8C38-DA4823C05F61}" type="pres">
      <dgm:prSet presAssocID="{B2E9198C-3E19-4A75-A79F-246F6B3D2B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FAAC2F0-C93B-4A85-8C00-EC4278D8FDD4}" type="pres">
      <dgm:prSet presAssocID="{E4203062-30E2-44AA-9124-0B8CD87E72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0C36CB-5791-4168-B06A-AA641E2A9795}" type="pres">
      <dgm:prSet presAssocID="{5F1C0305-7297-4ED6-ACCE-4AAEF8EB11C6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A59ECF61-417B-4F0E-886A-85D9D2B73ABE}" type="pres">
      <dgm:prSet presAssocID="{C6462DE1-863D-4CA9-931C-6B8FA39BD9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40B3A0B-EB48-403D-A06E-D34E17B73DDE}" type="presOf" srcId="{E4203062-30E2-44AA-9124-0B8CD87E72C8}" destId="{6FAAC2F0-C93B-4A85-8C00-EC4278D8FDD4}" srcOrd="0" destOrd="0" presId="urn:microsoft.com/office/officeart/2005/8/layout/vList2"/>
    <dgm:cxn modelId="{4C18E46A-F74D-464C-826C-9D54BAC2A75A}" srcId="{B2E9198C-3E19-4A75-A79F-246F6B3D2B7B}" destId="{E4203062-30E2-44AA-9124-0B8CD87E72C8}" srcOrd="0" destOrd="0" parTransId="{2A69A04A-D718-4441-A816-F9DB57B8C74F}" sibTransId="{5F1C0305-7297-4ED6-ACCE-4AAEF8EB11C6}"/>
    <dgm:cxn modelId="{2B16CAEB-953F-484D-85D5-37482457AE4F}" srcId="{B2E9198C-3E19-4A75-A79F-246F6B3D2B7B}" destId="{C6462DE1-863D-4CA9-931C-6B8FA39BD9C5}" srcOrd="1" destOrd="0" parTransId="{5AB4A992-A4FB-4B6F-B52F-385B505A2466}" sibTransId="{15E343ED-E565-4743-B936-DF11546514E5}"/>
    <dgm:cxn modelId="{4936D802-D25B-41BE-A71D-7D381FEE26AB}" type="presOf" srcId="{B2E9198C-3E19-4A75-A79F-246F6B3D2B7B}" destId="{20A383C3-5931-47D3-8C38-DA4823C05F61}" srcOrd="0" destOrd="0" presId="urn:microsoft.com/office/officeart/2005/8/layout/vList2"/>
    <dgm:cxn modelId="{CCFEBEBA-4C50-4B3E-B8C6-B19C9DF7FDCD}" type="presOf" srcId="{C6462DE1-863D-4CA9-931C-6B8FA39BD9C5}" destId="{A59ECF61-417B-4F0E-886A-85D9D2B73ABE}" srcOrd="0" destOrd="0" presId="urn:microsoft.com/office/officeart/2005/8/layout/vList2"/>
    <dgm:cxn modelId="{9726DEBF-893D-4FF7-A90D-3B0E4A87CD20}" type="presParOf" srcId="{20A383C3-5931-47D3-8C38-DA4823C05F61}" destId="{6FAAC2F0-C93B-4A85-8C00-EC4278D8FDD4}" srcOrd="0" destOrd="0" presId="urn:microsoft.com/office/officeart/2005/8/layout/vList2"/>
    <dgm:cxn modelId="{78D76F48-8F01-4774-8D8B-DCA931F75B82}" type="presParOf" srcId="{20A383C3-5931-47D3-8C38-DA4823C05F61}" destId="{110C36CB-5791-4168-B06A-AA641E2A9795}" srcOrd="1" destOrd="0" presId="urn:microsoft.com/office/officeart/2005/8/layout/vList2"/>
    <dgm:cxn modelId="{1D1CF3DE-D1AC-49A1-9829-02C0FAD171D0}" type="presParOf" srcId="{20A383C3-5931-47D3-8C38-DA4823C05F61}" destId="{A59ECF61-417B-4F0E-886A-85D9D2B73ABE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D8945C-8067-4590-927D-C54576559720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IN"/>
        </a:p>
      </dgm:t>
    </dgm:pt>
    <dgm:pt modelId="{395CAC55-B38E-4643-9766-3798181B27F2}">
      <dgm:prSet/>
      <dgm:spPr/>
      <dgm:t>
        <a:bodyPr/>
        <a:lstStyle/>
        <a:p>
          <a:pPr rtl="0"/>
          <a:r>
            <a:rPr lang="en-US" b="1" dirty="0" smtClean="0"/>
            <a:t>Classify your goals – </a:t>
          </a:r>
          <a:endParaRPr lang="en-IN" dirty="0"/>
        </a:p>
      </dgm:t>
    </dgm:pt>
    <dgm:pt modelId="{246B7464-B25A-47D5-A9B2-8E8EEF2BB177}" type="parTrans" cxnId="{7A645BAC-4F80-4991-8EEC-8DCE09EE8C77}">
      <dgm:prSet/>
      <dgm:spPr/>
      <dgm:t>
        <a:bodyPr/>
        <a:lstStyle/>
        <a:p>
          <a:endParaRPr lang="en-IN"/>
        </a:p>
      </dgm:t>
    </dgm:pt>
    <dgm:pt modelId="{B2466022-7357-443F-ADD2-2821CD9B1A83}" type="sibTrans" cxnId="{7A645BAC-4F80-4991-8EEC-8DCE09EE8C77}">
      <dgm:prSet/>
      <dgm:spPr/>
      <dgm:t>
        <a:bodyPr/>
        <a:lstStyle/>
        <a:p>
          <a:endParaRPr lang="en-IN"/>
        </a:p>
      </dgm:t>
    </dgm:pt>
    <dgm:pt modelId="{66F0BB6A-2577-4B56-A49F-413DFCE13EE6}">
      <dgm:prSet/>
      <dgm:spPr/>
      <dgm:t>
        <a:bodyPr/>
        <a:lstStyle/>
        <a:p>
          <a:pPr rtl="0"/>
          <a:r>
            <a:rPr lang="en-US" b="1" dirty="0" smtClean="0"/>
            <a:t>A	B	C</a:t>
          </a:r>
          <a:endParaRPr lang="en-IN" dirty="0"/>
        </a:p>
      </dgm:t>
    </dgm:pt>
    <dgm:pt modelId="{642840AB-5487-4CB2-986C-25ADB07C82D4}" type="parTrans" cxnId="{1391ABC2-FE40-4896-9EF1-64A9968E8D6E}">
      <dgm:prSet/>
      <dgm:spPr/>
      <dgm:t>
        <a:bodyPr/>
        <a:lstStyle/>
        <a:p>
          <a:endParaRPr lang="en-IN"/>
        </a:p>
      </dgm:t>
    </dgm:pt>
    <dgm:pt modelId="{A90AE39C-8E6A-4651-AA0F-BC9836811453}" type="sibTrans" cxnId="{1391ABC2-FE40-4896-9EF1-64A9968E8D6E}">
      <dgm:prSet/>
      <dgm:spPr/>
      <dgm:t>
        <a:bodyPr/>
        <a:lstStyle/>
        <a:p>
          <a:endParaRPr lang="en-IN"/>
        </a:p>
      </dgm:t>
    </dgm:pt>
    <dgm:pt modelId="{4E8EA333-0EE5-4B48-8987-872DAAB31971}">
      <dgm:prSet/>
      <dgm:spPr/>
      <dgm:t>
        <a:bodyPr/>
        <a:lstStyle/>
        <a:p>
          <a:pPr rtl="0"/>
          <a:r>
            <a:rPr lang="en-US" b="1" dirty="0" smtClean="0"/>
            <a:t>Sort the B category into A and C again</a:t>
          </a:r>
          <a:endParaRPr lang="en-IN" dirty="0"/>
        </a:p>
      </dgm:t>
    </dgm:pt>
    <dgm:pt modelId="{E58AAF72-C01A-451F-BF10-2E037E0CB773}" type="parTrans" cxnId="{E6DCD5FC-DF0C-4932-9470-FB00D0F36216}">
      <dgm:prSet/>
      <dgm:spPr/>
      <dgm:t>
        <a:bodyPr/>
        <a:lstStyle/>
        <a:p>
          <a:endParaRPr lang="en-IN"/>
        </a:p>
      </dgm:t>
    </dgm:pt>
    <dgm:pt modelId="{A7065DD5-F51D-48B7-B6F4-4A335B61387C}" type="sibTrans" cxnId="{E6DCD5FC-DF0C-4932-9470-FB00D0F36216}">
      <dgm:prSet/>
      <dgm:spPr/>
      <dgm:t>
        <a:bodyPr/>
        <a:lstStyle/>
        <a:p>
          <a:endParaRPr lang="en-IN"/>
        </a:p>
      </dgm:t>
    </dgm:pt>
    <dgm:pt modelId="{99EB412E-EE18-42C9-8D92-28D49BAA0976}">
      <dgm:prSet/>
      <dgm:spPr/>
      <dgm:t>
        <a:bodyPr/>
        <a:lstStyle/>
        <a:p>
          <a:pPr rtl="0"/>
          <a:r>
            <a:rPr lang="en-US" b="1" dirty="0" smtClean="0"/>
            <a:t>Now the Cs can wait while you finish working on the As</a:t>
          </a:r>
          <a:endParaRPr lang="en-IN" dirty="0"/>
        </a:p>
      </dgm:t>
    </dgm:pt>
    <dgm:pt modelId="{E5ED865E-2FFF-4904-A806-51B5D64A6011}" type="parTrans" cxnId="{AF24A8DC-5EDB-4603-8223-3CECD2178F49}">
      <dgm:prSet/>
      <dgm:spPr/>
      <dgm:t>
        <a:bodyPr/>
        <a:lstStyle/>
        <a:p>
          <a:endParaRPr lang="en-IN"/>
        </a:p>
      </dgm:t>
    </dgm:pt>
    <dgm:pt modelId="{22C4AEED-0A89-45AF-ABA9-CB9E1E028935}" type="sibTrans" cxnId="{AF24A8DC-5EDB-4603-8223-3CECD2178F49}">
      <dgm:prSet/>
      <dgm:spPr/>
      <dgm:t>
        <a:bodyPr/>
        <a:lstStyle/>
        <a:p>
          <a:endParaRPr lang="en-IN"/>
        </a:p>
      </dgm:t>
    </dgm:pt>
    <dgm:pt modelId="{EAEF2D44-8E59-4A1F-8868-559850E7C01B}">
      <dgm:prSet/>
      <dgm:spPr/>
      <dgm:t>
        <a:bodyPr/>
        <a:lstStyle/>
        <a:p>
          <a:pPr rtl="0"/>
          <a:r>
            <a:rPr lang="en-US" b="1" dirty="0" smtClean="0"/>
            <a:t>Put a time frame and start working on them straightaway</a:t>
          </a:r>
          <a:endParaRPr lang="en-IN" dirty="0"/>
        </a:p>
      </dgm:t>
    </dgm:pt>
    <dgm:pt modelId="{50772602-D440-46DB-8426-225EC6BA30D4}" type="parTrans" cxnId="{2A8C90F4-FDC7-4E2F-87D7-BF4BAE423A65}">
      <dgm:prSet/>
      <dgm:spPr/>
      <dgm:t>
        <a:bodyPr/>
        <a:lstStyle/>
        <a:p>
          <a:endParaRPr lang="en-IN"/>
        </a:p>
      </dgm:t>
    </dgm:pt>
    <dgm:pt modelId="{04339668-0776-4986-AF5B-8BA8DA38DC15}" type="sibTrans" cxnId="{2A8C90F4-FDC7-4E2F-87D7-BF4BAE423A65}">
      <dgm:prSet/>
      <dgm:spPr/>
      <dgm:t>
        <a:bodyPr/>
        <a:lstStyle/>
        <a:p>
          <a:endParaRPr lang="en-IN"/>
        </a:p>
      </dgm:t>
    </dgm:pt>
    <dgm:pt modelId="{9B2AEC89-D8D4-4B2F-8901-4BDA9CFF5EB3}" type="pres">
      <dgm:prSet presAssocID="{BED8945C-8067-4590-927D-C54576559720}" presName="linearFlow" presStyleCnt="0">
        <dgm:presLayoutVars>
          <dgm:dir/>
          <dgm:resizeHandles val="exact"/>
        </dgm:presLayoutVars>
      </dgm:prSet>
      <dgm:spPr/>
    </dgm:pt>
    <dgm:pt modelId="{F86E7ADC-5C5E-4D92-A897-CB9B518300BE}" type="pres">
      <dgm:prSet presAssocID="{395CAC55-B38E-4643-9766-3798181B27F2}" presName="composite" presStyleCnt="0"/>
      <dgm:spPr/>
    </dgm:pt>
    <dgm:pt modelId="{0231EEE3-6950-457A-85E6-56434B36AE1C}" type="pres">
      <dgm:prSet presAssocID="{395CAC55-B38E-4643-9766-3798181B27F2}" presName="imgShp" presStyleLbl="fgImgPlace1" presStyleIdx="0" presStyleCnt="5"/>
      <dgm:spPr/>
    </dgm:pt>
    <dgm:pt modelId="{F0957E82-2858-49FB-A647-CF98B033EE23}" type="pres">
      <dgm:prSet presAssocID="{395CAC55-B38E-4643-9766-3798181B27F2}" presName="txShp" presStyleLbl="node1" presStyleIdx="0" presStyleCnt="5">
        <dgm:presLayoutVars>
          <dgm:bulletEnabled val="1"/>
        </dgm:presLayoutVars>
      </dgm:prSet>
      <dgm:spPr/>
    </dgm:pt>
    <dgm:pt modelId="{ED1CFF62-98C4-40AF-823F-6F9D5F298731}" type="pres">
      <dgm:prSet presAssocID="{B2466022-7357-443F-ADD2-2821CD9B1A83}" presName="spacing" presStyleCnt="0"/>
      <dgm:spPr/>
    </dgm:pt>
    <dgm:pt modelId="{95FA71D7-9014-4808-93DA-7C62722B1EE7}" type="pres">
      <dgm:prSet presAssocID="{66F0BB6A-2577-4B56-A49F-413DFCE13EE6}" presName="composite" presStyleCnt="0"/>
      <dgm:spPr/>
    </dgm:pt>
    <dgm:pt modelId="{43A62D32-CEFD-4703-A1AC-D6BF19364285}" type="pres">
      <dgm:prSet presAssocID="{66F0BB6A-2577-4B56-A49F-413DFCE13EE6}" presName="imgShp" presStyleLbl="fgImgPlace1" presStyleIdx="1" presStyleCnt="5"/>
      <dgm:spPr/>
    </dgm:pt>
    <dgm:pt modelId="{CE12AFB3-D46E-4D2C-80CF-5D35F279D6F3}" type="pres">
      <dgm:prSet presAssocID="{66F0BB6A-2577-4B56-A49F-413DFCE13EE6}" presName="txShp" presStyleLbl="node1" presStyleIdx="1" presStyleCnt="5">
        <dgm:presLayoutVars>
          <dgm:bulletEnabled val="1"/>
        </dgm:presLayoutVars>
      </dgm:prSet>
      <dgm:spPr/>
    </dgm:pt>
    <dgm:pt modelId="{4BF54F4C-024A-4F51-A067-4B52EB7600B9}" type="pres">
      <dgm:prSet presAssocID="{A90AE39C-8E6A-4651-AA0F-BC9836811453}" presName="spacing" presStyleCnt="0"/>
      <dgm:spPr/>
    </dgm:pt>
    <dgm:pt modelId="{6336DF84-6474-4312-8928-459A4F270F32}" type="pres">
      <dgm:prSet presAssocID="{4E8EA333-0EE5-4B48-8987-872DAAB31971}" presName="composite" presStyleCnt="0"/>
      <dgm:spPr/>
    </dgm:pt>
    <dgm:pt modelId="{48EABD99-437F-4A21-85F5-DA968C847A95}" type="pres">
      <dgm:prSet presAssocID="{4E8EA333-0EE5-4B48-8987-872DAAB31971}" presName="imgShp" presStyleLbl="fgImgPlace1" presStyleIdx="2" presStyleCnt="5"/>
      <dgm:spPr/>
    </dgm:pt>
    <dgm:pt modelId="{B3EC21EC-F4FC-4733-B4BF-4491AFF2F881}" type="pres">
      <dgm:prSet presAssocID="{4E8EA333-0EE5-4B48-8987-872DAAB31971}" presName="txShp" presStyleLbl="node1" presStyleIdx="2" presStyleCnt="5">
        <dgm:presLayoutVars>
          <dgm:bulletEnabled val="1"/>
        </dgm:presLayoutVars>
      </dgm:prSet>
      <dgm:spPr/>
    </dgm:pt>
    <dgm:pt modelId="{A46612CF-E214-490D-B9A6-3D08A80B025D}" type="pres">
      <dgm:prSet presAssocID="{A7065DD5-F51D-48B7-B6F4-4A335B61387C}" presName="spacing" presStyleCnt="0"/>
      <dgm:spPr/>
    </dgm:pt>
    <dgm:pt modelId="{06B078B7-A823-4B05-B8AC-43E47501FD18}" type="pres">
      <dgm:prSet presAssocID="{99EB412E-EE18-42C9-8D92-28D49BAA0976}" presName="composite" presStyleCnt="0"/>
      <dgm:spPr/>
    </dgm:pt>
    <dgm:pt modelId="{AB83E321-C687-4B68-8FF9-4DDD96163CF8}" type="pres">
      <dgm:prSet presAssocID="{99EB412E-EE18-42C9-8D92-28D49BAA0976}" presName="imgShp" presStyleLbl="fgImgPlace1" presStyleIdx="3" presStyleCnt="5"/>
      <dgm:spPr/>
    </dgm:pt>
    <dgm:pt modelId="{720CB358-5C4B-4049-9A59-CEFA435A2494}" type="pres">
      <dgm:prSet presAssocID="{99EB412E-EE18-42C9-8D92-28D49BAA0976}" presName="txShp" presStyleLbl="node1" presStyleIdx="3" presStyleCnt="5">
        <dgm:presLayoutVars>
          <dgm:bulletEnabled val="1"/>
        </dgm:presLayoutVars>
      </dgm:prSet>
      <dgm:spPr/>
    </dgm:pt>
    <dgm:pt modelId="{3B60A0B1-8A6A-497C-A989-2FD48E388BD9}" type="pres">
      <dgm:prSet presAssocID="{22C4AEED-0A89-45AF-ABA9-CB9E1E028935}" presName="spacing" presStyleCnt="0"/>
      <dgm:spPr/>
    </dgm:pt>
    <dgm:pt modelId="{076ED44A-AD02-4129-880B-BD0C4AEE2C59}" type="pres">
      <dgm:prSet presAssocID="{EAEF2D44-8E59-4A1F-8868-559850E7C01B}" presName="composite" presStyleCnt="0"/>
      <dgm:spPr/>
    </dgm:pt>
    <dgm:pt modelId="{B17807DC-ECFE-49A8-BEF0-15518F8FA08C}" type="pres">
      <dgm:prSet presAssocID="{EAEF2D44-8E59-4A1F-8868-559850E7C01B}" presName="imgShp" presStyleLbl="fgImgPlace1" presStyleIdx="4" presStyleCnt="5"/>
      <dgm:spPr/>
    </dgm:pt>
    <dgm:pt modelId="{F5FFE2F4-DE89-499B-934C-28E07A0BFF88}" type="pres">
      <dgm:prSet presAssocID="{EAEF2D44-8E59-4A1F-8868-559850E7C01B}" presName="txShp" presStyleLbl="node1" presStyleIdx="4" presStyleCnt="5">
        <dgm:presLayoutVars>
          <dgm:bulletEnabled val="1"/>
        </dgm:presLayoutVars>
      </dgm:prSet>
      <dgm:spPr/>
    </dgm:pt>
  </dgm:ptLst>
  <dgm:cxnLst>
    <dgm:cxn modelId="{E5F1FE57-AB03-4A7A-8EE2-BF823E07B394}" type="presOf" srcId="{EAEF2D44-8E59-4A1F-8868-559850E7C01B}" destId="{F5FFE2F4-DE89-499B-934C-28E07A0BFF88}" srcOrd="0" destOrd="0" presId="urn:microsoft.com/office/officeart/2005/8/layout/vList3"/>
    <dgm:cxn modelId="{9226D8F8-9C01-4413-9C3F-04505C77D819}" type="presOf" srcId="{395CAC55-B38E-4643-9766-3798181B27F2}" destId="{F0957E82-2858-49FB-A647-CF98B033EE23}" srcOrd="0" destOrd="0" presId="urn:microsoft.com/office/officeart/2005/8/layout/vList3"/>
    <dgm:cxn modelId="{AF24A8DC-5EDB-4603-8223-3CECD2178F49}" srcId="{BED8945C-8067-4590-927D-C54576559720}" destId="{99EB412E-EE18-42C9-8D92-28D49BAA0976}" srcOrd="3" destOrd="0" parTransId="{E5ED865E-2FFF-4904-A806-51B5D64A6011}" sibTransId="{22C4AEED-0A89-45AF-ABA9-CB9E1E028935}"/>
    <dgm:cxn modelId="{E6DCD5FC-DF0C-4932-9470-FB00D0F36216}" srcId="{BED8945C-8067-4590-927D-C54576559720}" destId="{4E8EA333-0EE5-4B48-8987-872DAAB31971}" srcOrd="2" destOrd="0" parTransId="{E58AAF72-C01A-451F-BF10-2E037E0CB773}" sibTransId="{A7065DD5-F51D-48B7-B6F4-4A335B61387C}"/>
    <dgm:cxn modelId="{E97BEB83-2EF7-4446-B0D6-FCBADACA2F68}" type="presOf" srcId="{99EB412E-EE18-42C9-8D92-28D49BAA0976}" destId="{720CB358-5C4B-4049-9A59-CEFA435A2494}" srcOrd="0" destOrd="0" presId="urn:microsoft.com/office/officeart/2005/8/layout/vList3"/>
    <dgm:cxn modelId="{1391ABC2-FE40-4896-9EF1-64A9968E8D6E}" srcId="{BED8945C-8067-4590-927D-C54576559720}" destId="{66F0BB6A-2577-4B56-A49F-413DFCE13EE6}" srcOrd="1" destOrd="0" parTransId="{642840AB-5487-4CB2-986C-25ADB07C82D4}" sibTransId="{A90AE39C-8E6A-4651-AA0F-BC9836811453}"/>
    <dgm:cxn modelId="{7A82A9EA-F696-40BC-847E-4E5C56F5C1C5}" type="presOf" srcId="{4E8EA333-0EE5-4B48-8987-872DAAB31971}" destId="{B3EC21EC-F4FC-4733-B4BF-4491AFF2F881}" srcOrd="0" destOrd="0" presId="urn:microsoft.com/office/officeart/2005/8/layout/vList3"/>
    <dgm:cxn modelId="{C3C51F6E-CA6D-45B1-ACAD-FDB3818B0C6C}" type="presOf" srcId="{BED8945C-8067-4590-927D-C54576559720}" destId="{9B2AEC89-D8D4-4B2F-8901-4BDA9CFF5EB3}" srcOrd="0" destOrd="0" presId="urn:microsoft.com/office/officeart/2005/8/layout/vList3"/>
    <dgm:cxn modelId="{7A645BAC-4F80-4991-8EEC-8DCE09EE8C77}" srcId="{BED8945C-8067-4590-927D-C54576559720}" destId="{395CAC55-B38E-4643-9766-3798181B27F2}" srcOrd="0" destOrd="0" parTransId="{246B7464-B25A-47D5-A9B2-8E8EEF2BB177}" sibTransId="{B2466022-7357-443F-ADD2-2821CD9B1A83}"/>
    <dgm:cxn modelId="{2A8C90F4-FDC7-4E2F-87D7-BF4BAE423A65}" srcId="{BED8945C-8067-4590-927D-C54576559720}" destId="{EAEF2D44-8E59-4A1F-8868-559850E7C01B}" srcOrd="4" destOrd="0" parTransId="{50772602-D440-46DB-8426-225EC6BA30D4}" sibTransId="{04339668-0776-4986-AF5B-8BA8DA38DC15}"/>
    <dgm:cxn modelId="{ED2A3369-9646-4615-81B5-1252AC0DC75F}" type="presOf" srcId="{66F0BB6A-2577-4B56-A49F-413DFCE13EE6}" destId="{CE12AFB3-D46E-4D2C-80CF-5D35F279D6F3}" srcOrd="0" destOrd="0" presId="urn:microsoft.com/office/officeart/2005/8/layout/vList3"/>
    <dgm:cxn modelId="{B36CB6A3-C0F3-4341-A05A-4823A5CAB237}" type="presParOf" srcId="{9B2AEC89-D8D4-4B2F-8901-4BDA9CFF5EB3}" destId="{F86E7ADC-5C5E-4D92-A897-CB9B518300BE}" srcOrd="0" destOrd="0" presId="urn:microsoft.com/office/officeart/2005/8/layout/vList3"/>
    <dgm:cxn modelId="{E3B958AC-C99C-40F5-95E9-D61E705583EC}" type="presParOf" srcId="{F86E7ADC-5C5E-4D92-A897-CB9B518300BE}" destId="{0231EEE3-6950-457A-85E6-56434B36AE1C}" srcOrd="0" destOrd="0" presId="urn:microsoft.com/office/officeart/2005/8/layout/vList3"/>
    <dgm:cxn modelId="{F825BAA1-E8FE-4596-975E-BFEB0E5BB47C}" type="presParOf" srcId="{F86E7ADC-5C5E-4D92-A897-CB9B518300BE}" destId="{F0957E82-2858-49FB-A647-CF98B033EE23}" srcOrd="1" destOrd="0" presId="urn:microsoft.com/office/officeart/2005/8/layout/vList3"/>
    <dgm:cxn modelId="{CB7C9DEE-54A6-412E-BEA3-77E04E2ADB4F}" type="presParOf" srcId="{9B2AEC89-D8D4-4B2F-8901-4BDA9CFF5EB3}" destId="{ED1CFF62-98C4-40AF-823F-6F9D5F298731}" srcOrd="1" destOrd="0" presId="urn:microsoft.com/office/officeart/2005/8/layout/vList3"/>
    <dgm:cxn modelId="{EBD45084-FAF5-492F-8225-1992452C531C}" type="presParOf" srcId="{9B2AEC89-D8D4-4B2F-8901-4BDA9CFF5EB3}" destId="{95FA71D7-9014-4808-93DA-7C62722B1EE7}" srcOrd="2" destOrd="0" presId="urn:microsoft.com/office/officeart/2005/8/layout/vList3"/>
    <dgm:cxn modelId="{35732B14-4889-4B3F-9F04-ED3578EB5BB6}" type="presParOf" srcId="{95FA71D7-9014-4808-93DA-7C62722B1EE7}" destId="{43A62D32-CEFD-4703-A1AC-D6BF19364285}" srcOrd="0" destOrd="0" presId="urn:microsoft.com/office/officeart/2005/8/layout/vList3"/>
    <dgm:cxn modelId="{4840FC28-E618-4425-8976-6E6D3358CB25}" type="presParOf" srcId="{95FA71D7-9014-4808-93DA-7C62722B1EE7}" destId="{CE12AFB3-D46E-4D2C-80CF-5D35F279D6F3}" srcOrd="1" destOrd="0" presId="urn:microsoft.com/office/officeart/2005/8/layout/vList3"/>
    <dgm:cxn modelId="{7DB0816C-F2D5-4330-8B5C-6BC358026C0D}" type="presParOf" srcId="{9B2AEC89-D8D4-4B2F-8901-4BDA9CFF5EB3}" destId="{4BF54F4C-024A-4F51-A067-4B52EB7600B9}" srcOrd="3" destOrd="0" presId="urn:microsoft.com/office/officeart/2005/8/layout/vList3"/>
    <dgm:cxn modelId="{4D02B343-B2F1-470A-8537-5D1E96EC9797}" type="presParOf" srcId="{9B2AEC89-D8D4-4B2F-8901-4BDA9CFF5EB3}" destId="{6336DF84-6474-4312-8928-459A4F270F32}" srcOrd="4" destOrd="0" presId="urn:microsoft.com/office/officeart/2005/8/layout/vList3"/>
    <dgm:cxn modelId="{6C6BF7C3-C602-4DE3-87B0-5171EF7F5CDE}" type="presParOf" srcId="{6336DF84-6474-4312-8928-459A4F270F32}" destId="{48EABD99-437F-4A21-85F5-DA968C847A95}" srcOrd="0" destOrd="0" presId="urn:microsoft.com/office/officeart/2005/8/layout/vList3"/>
    <dgm:cxn modelId="{FA70926C-567D-48AE-9758-42B7CEE6E371}" type="presParOf" srcId="{6336DF84-6474-4312-8928-459A4F270F32}" destId="{B3EC21EC-F4FC-4733-B4BF-4491AFF2F881}" srcOrd="1" destOrd="0" presId="urn:microsoft.com/office/officeart/2005/8/layout/vList3"/>
    <dgm:cxn modelId="{83016F8F-CF3D-478F-9485-041108E44FB0}" type="presParOf" srcId="{9B2AEC89-D8D4-4B2F-8901-4BDA9CFF5EB3}" destId="{A46612CF-E214-490D-B9A6-3D08A80B025D}" srcOrd="5" destOrd="0" presId="urn:microsoft.com/office/officeart/2005/8/layout/vList3"/>
    <dgm:cxn modelId="{E51C0553-4FFC-412D-A42A-7487F190F02F}" type="presParOf" srcId="{9B2AEC89-D8D4-4B2F-8901-4BDA9CFF5EB3}" destId="{06B078B7-A823-4B05-B8AC-43E47501FD18}" srcOrd="6" destOrd="0" presId="urn:microsoft.com/office/officeart/2005/8/layout/vList3"/>
    <dgm:cxn modelId="{3E6FBAFC-55FE-4767-939B-FC77A6324B52}" type="presParOf" srcId="{06B078B7-A823-4B05-B8AC-43E47501FD18}" destId="{AB83E321-C687-4B68-8FF9-4DDD96163CF8}" srcOrd="0" destOrd="0" presId="urn:microsoft.com/office/officeart/2005/8/layout/vList3"/>
    <dgm:cxn modelId="{2F5D4612-FC4C-49F0-B003-AC1BB50D4CC0}" type="presParOf" srcId="{06B078B7-A823-4B05-B8AC-43E47501FD18}" destId="{720CB358-5C4B-4049-9A59-CEFA435A2494}" srcOrd="1" destOrd="0" presId="urn:microsoft.com/office/officeart/2005/8/layout/vList3"/>
    <dgm:cxn modelId="{BC91F1E8-3BDC-4698-9660-1BCDE6AB03F1}" type="presParOf" srcId="{9B2AEC89-D8D4-4B2F-8901-4BDA9CFF5EB3}" destId="{3B60A0B1-8A6A-497C-A989-2FD48E388BD9}" srcOrd="7" destOrd="0" presId="urn:microsoft.com/office/officeart/2005/8/layout/vList3"/>
    <dgm:cxn modelId="{23B4EA12-EB32-4F41-B18D-FA2863E54949}" type="presParOf" srcId="{9B2AEC89-D8D4-4B2F-8901-4BDA9CFF5EB3}" destId="{076ED44A-AD02-4129-880B-BD0C4AEE2C59}" srcOrd="8" destOrd="0" presId="urn:microsoft.com/office/officeart/2005/8/layout/vList3"/>
    <dgm:cxn modelId="{CFF97005-C5AD-42D5-855B-8FBB9ABA20DB}" type="presParOf" srcId="{076ED44A-AD02-4129-880B-BD0C4AEE2C59}" destId="{B17807DC-ECFE-49A8-BEF0-15518F8FA08C}" srcOrd="0" destOrd="0" presId="urn:microsoft.com/office/officeart/2005/8/layout/vList3"/>
    <dgm:cxn modelId="{C0F4F1A3-8CB1-4C83-BD7B-D36CBE133ECC}" type="presParOf" srcId="{076ED44A-AD02-4129-880B-BD0C4AEE2C59}" destId="{F5FFE2F4-DE89-499B-934C-28E07A0BFF88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1CC35-C797-447E-976F-E748DBA5336E}" type="doc">
      <dgm:prSet loTypeId="urn:microsoft.com/office/officeart/2005/8/layout/lProcess2" loCatId="list" qsTypeId="urn:microsoft.com/office/officeart/2005/8/quickstyle/simple4" qsCatId="simple" csTypeId="urn:microsoft.com/office/officeart/2005/8/colors/accent2_2" csCatId="accent2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IN"/>
        </a:p>
      </dgm:t>
    </dgm:pt>
    <dgm:pt modelId="{BD6FF90F-A369-4957-B7AA-2E428BAD4A7B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rPr>
            <a:t>Criticize ourselves for being </a:t>
          </a:r>
          <a:r>
            <a:rPr lang="en-US" sz="2400" b="1" cap="all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rPr>
            <a:t>dis</a:t>
          </a:r>
          <a:r>
            <a:rPr lang="en-US" sz="2400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rPr>
            <a:t>-   organized</a:t>
          </a:r>
          <a:r>
            <a:rPr lang="en-US" sz="2400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?</a:t>
          </a:r>
          <a:endParaRPr lang="en-IN" sz="2400" dirty="0"/>
        </a:p>
      </dgm:t>
    </dgm:pt>
    <dgm:pt modelId="{4B71A24F-A2A0-4D30-992B-DC4C02E5DF96}" type="parTrans" cxnId="{0030F888-FF2E-4F28-936A-6884F9BFB08E}">
      <dgm:prSet/>
      <dgm:spPr/>
      <dgm:t>
        <a:bodyPr/>
        <a:lstStyle/>
        <a:p>
          <a:endParaRPr lang="en-IN"/>
        </a:p>
      </dgm:t>
    </dgm:pt>
    <dgm:pt modelId="{48E2BF2B-F82D-413A-887D-4835411C3FFD}" type="sibTrans" cxnId="{0030F888-FF2E-4F28-936A-6884F9BFB08E}">
      <dgm:prSet/>
      <dgm:spPr/>
      <dgm:t>
        <a:bodyPr/>
        <a:lstStyle/>
        <a:p>
          <a:endParaRPr lang="en-IN"/>
        </a:p>
      </dgm:t>
    </dgm:pt>
    <dgm:pt modelId="{3ED6D765-802B-4370-8198-62AA0E09AE02}">
      <dgm:prSet phldrT="[Text]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 dirty="0"/>
        </a:p>
      </dgm:t>
    </dgm:pt>
    <dgm:pt modelId="{D4356061-AF1F-422D-9F13-3DCBC16584C7}" type="parTrans" cxnId="{47B09FAF-DF00-4C51-86F4-8ACBEF0012C5}">
      <dgm:prSet/>
      <dgm:spPr/>
      <dgm:t>
        <a:bodyPr/>
        <a:lstStyle/>
        <a:p>
          <a:endParaRPr lang="en-IN"/>
        </a:p>
      </dgm:t>
    </dgm:pt>
    <dgm:pt modelId="{6CDD65E0-B8DF-4CDC-839C-266226A04BBA}" type="sibTrans" cxnId="{47B09FAF-DF00-4C51-86F4-8ACBEF0012C5}">
      <dgm:prSet/>
      <dgm:spPr/>
      <dgm:t>
        <a:bodyPr/>
        <a:lstStyle/>
        <a:p>
          <a:endParaRPr lang="en-IN"/>
        </a:p>
      </dgm:t>
    </dgm:pt>
    <dgm:pt modelId="{07136F63-E8E7-42FC-A471-79B72647168C}">
      <dgm:prSet phldrT="[Text]" custT="1"/>
      <dgm:spPr>
        <a:solidFill>
          <a:srgbClr val="0066FF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800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rPr>
            <a:t>Feel that we are floating through life?</a:t>
          </a:r>
          <a:endParaRPr lang="en-IN" sz="2800" dirty="0">
            <a:latin typeface="BakerSignet BT" pitchFamily="34" charset="0"/>
          </a:endParaRPr>
        </a:p>
      </dgm:t>
    </dgm:pt>
    <dgm:pt modelId="{30BC49CB-87FE-4D71-B363-9F1B45407BF8}" type="parTrans" cxnId="{D284CF8B-35E5-444A-80D4-833CA9B97BCE}">
      <dgm:prSet/>
      <dgm:spPr/>
      <dgm:t>
        <a:bodyPr/>
        <a:lstStyle/>
        <a:p>
          <a:endParaRPr lang="en-IN"/>
        </a:p>
      </dgm:t>
    </dgm:pt>
    <dgm:pt modelId="{341566BF-5867-4C67-9BB4-0FC4AACACFD8}" type="sibTrans" cxnId="{D284CF8B-35E5-444A-80D4-833CA9B97BCE}">
      <dgm:prSet/>
      <dgm:spPr/>
      <dgm:t>
        <a:bodyPr/>
        <a:lstStyle/>
        <a:p>
          <a:endParaRPr lang="en-IN"/>
        </a:p>
      </dgm:t>
    </dgm:pt>
    <dgm:pt modelId="{D45A538C-76CC-4274-B353-B8A7422712BC}">
      <dgm:prSet phldrT="[Text]"/>
      <dgm:spPr>
        <a:solidFill>
          <a:srgbClr val="008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 dirty="0"/>
        </a:p>
      </dgm:t>
    </dgm:pt>
    <dgm:pt modelId="{462356FA-77AE-4295-BC03-9E14B214D1E4}" type="parTrans" cxnId="{3D63E28F-B295-4844-94D6-D859FC9C550A}">
      <dgm:prSet/>
      <dgm:spPr/>
      <dgm:t>
        <a:bodyPr/>
        <a:lstStyle/>
        <a:p>
          <a:endParaRPr lang="en-IN"/>
        </a:p>
      </dgm:t>
    </dgm:pt>
    <dgm:pt modelId="{7F2074E5-4DE2-4EE1-A623-056EBCE2CF21}" type="sibTrans" cxnId="{3D63E28F-B295-4844-94D6-D859FC9C550A}">
      <dgm:prSet/>
      <dgm:spPr/>
      <dgm:t>
        <a:bodyPr/>
        <a:lstStyle/>
        <a:p>
          <a:endParaRPr lang="en-IN"/>
        </a:p>
      </dgm:t>
    </dgm:pt>
    <dgm:pt modelId="{7FDE947D-FD5A-4DA7-83D0-C2097C3BB030}">
      <dgm:prSet phldrT="[Text]" custT="1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800" b="1" cap="all" dirty="0" smtClean="0">
              <a:ln w="9000" cmpd="sng"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BakerSignet BT" pitchFamily="34" charset="0"/>
            </a:rPr>
            <a:t>Build castles in the air -  Fantasize</a:t>
          </a:r>
          <a:endParaRPr lang="en-IN" sz="2800" dirty="0">
            <a:solidFill>
              <a:schemeClr val="tx1"/>
            </a:solidFill>
            <a:latin typeface="BakerSignet BT" pitchFamily="34" charset="0"/>
          </a:endParaRPr>
        </a:p>
      </dgm:t>
    </dgm:pt>
    <dgm:pt modelId="{FEBCF5AC-1479-495F-8160-EE3E669C9C3C}" type="parTrans" cxnId="{543E0B02-E77C-445A-82E6-8EE9CF9B5C3E}">
      <dgm:prSet/>
      <dgm:spPr/>
      <dgm:t>
        <a:bodyPr/>
        <a:lstStyle/>
        <a:p>
          <a:endParaRPr lang="en-IN"/>
        </a:p>
      </dgm:t>
    </dgm:pt>
    <dgm:pt modelId="{132BEF75-4C6C-4EA7-B9F3-65428BC5A2EA}" type="sibTrans" cxnId="{543E0B02-E77C-445A-82E6-8EE9CF9B5C3E}">
      <dgm:prSet/>
      <dgm:spPr/>
      <dgm:t>
        <a:bodyPr/>
        <a:lstStyle/>
        <a:p>
          <a:endParaRPr lang="en-IN"/>
        </a:p>
      </dgm:t>
    </dgm:pt>
    <dgm:pt modelId="{D699B776-C414-4302-9AE5-4FBFDD5BE468}">
      <dgm:prSet phldrT="[Text]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 dirty="0"/>
        </a:p>
      </dgm:t>
    </dgm:pt>
    <dgm:pt modelId="{9D028C4A-C6E3-4F3C-85A7-8421953ECECB}" type="sibTrans" cxnId="{E598CFF3-67CE-4841-8393-E71B91D75676}">
      <dgm:prSet/>
      <dgm:spPr/>
      <dgm:t>
        <a:bodyPr/>
        <a:lstStyle/>
        <a:p>
          <a:endParaRPr lang="en-IN"/>
        </a:p>
      </dgm:t>
    </dgm:pt>
    <dgm:pt modelId="{0F40F57C-A754-49D0-BF1E-A39AA2B2C223}" type="parTrans" cxnId="{E598CFF3-67CE-4841-8393-E71B91D75676}">
      <dgm:prSet/>
      <dgm:spPr/>
      <dgm:t>
        <a:bodyPr/>
        <a:lstStyle/>
        <a:p>
          <a:endParaRPr lang="en-IN"/>
        </a:p>
      </dgm:t>
    </dgm:pt>
    <dgm:pt modelId="{E0F3AB90-10A2-4D5D-B6FF-5AFE7C3A3BB2}" type="pres">
      <dgm:prSet presAssocID="{8D71CC35-C797-447E-976F-E748DBA533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0D8912F-4AFD-4B8C-8F64-B0784F70C0BD}" type="pres">
      <dgm:prSet presAssocID="{D699B776-C414-4302-9AE5-4FBFDD5BE468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B5FD1E5E-F724-4008-815D-B5048420D6D9}" type="pres">
      <dgm:prSet presAssocID="{D699B776-C414-4302-9AE5-4FBFDD5BE468}" presName="aNode" presStyleLbl="bgShp" presStyleIdx="0" presStyleCnt="3"/>
      <dgm:spPr/>
      <dgm:t>
        <a:bodyPr/>
        <a:lstStyle/>
        <a:p>
          <a:endParaRPr lang="en-IN"/>
        </a:p>
      </dgm:t>
    </dgm:pt>
    <dgm:pt modelId="{C12326C8-3F0A-4275-95EB-964CA6D9C0E1}" type="pres">
      <dgm:prSet presAssocID="{D699B776-C414-4302-9AE5-4FBFDD5BE468}" presName="textNode" presStyleLbl="bgShp" presStyleIdx="0" presStyleCnt="3"/>
      <dgm:spPr/>
      <dgm:t>
        <a:bodyPr/>
        <a:lstStyle/>
        <a:p>
          <a:endParaRPr lang="en-IN"/>
        </a:p>
      </dgm:t>
    </dgm:pt>
    <dgm:pt modelId="{5000A04E-0F17-4996-B1DB-BFF7697D2799}" type="pres">
      <dgm:prSet presAssocID="{D699B776-C414-4302-9AE5-4FBFDD5BE468}" presName="compChild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D2BB2030-1541-4096-A2D0-79020C3A7F1F}" type="pres">
      <dgm:prSet presAssocID="{D699B776-C414-4302-9AE5-4FBFDD5BE468}" presName="theInnerList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714B0A3F-CF5B-4575-9DFC-D60B6B686596}" type="pres">
      <dgm:prSet presAssocID="{BD6FF90F-A369-4957-B7AA-2E428BAD4A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54E3DD-25F4-46BB-AEDD-00FA29EE8A95}" type="pres">
      <dgm:prSet presAssocID="{D699B776-C414-4302-9AE5-4FBFDD5BE468}" presName="a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35C6BCF1-36DD-4AEF-8ADB-D6DB140C2A1C}" type="pres">
      <dgm:prSet presAssocID="{3ED6D765-802B-4370-8198-62AA0E09AE02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5D3F8838-5FF5-4B07-860F-531D6E394240}" type="pres">
      <dgm:prSet presAssocID="{3ED6D765-802B-4370-8198-62AA0E09AE02}" presName="aNode" presStyleLbl="bgShp" presStyleIdx="1" presStyleCnt="3"/>
      <dgm:spPr/>
      <dgm:t>
        <a:bodyPr/>
        <a:lstStyle/>
        <a:p>
          <a:endParaRPr lang="en-IN"/>
        </a:p>
      </dgm:t>
    </dgm:pt>
    <dgm:pt modelId="{0960B596-0389-48EE-A5D5-E4E31FC94399}" type="pres">
      <dgm:prSet presAssocID="{3ED6D765-802B-4370-8198-62AA0E09AE02}" presName="textNode" presStyleLbl="bgShp" presStyleIdx="1" presStyleCnt="3"/>
      <dgm:spPr/>
      <dgm:t>
        <a:bodyPr/>
        <a:lstStyle/>
        <a:p>
          <a:endParaRPr lang="en-IN"/>
        </a:p>
      </dgm:t>
    </dgm:pt>
    <dgm:pt modelId="{853F5565-BC12-49A1-89A1-16E7B205C542}" type="pres">
      <dgm:prSet presAssocID="{3ED6D765-802B-4370-8198-62AA0E09AE02}" presName="compChild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33F5BF41-9DBB-4948-9EA5-ACA2359F0B8B}" type="pres">
      <dgm:prSet presAssocID="{3ED6D765-802B-4370-8198-62AA0E09AE02}" presName="theInnerList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81D14173-2208-4F40-8AC2-3D8A1227A30B}" type="pres">
      <dgm:prSet presAssocID="{07136F63-E8E7-42FC-A471-79B72647168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FCC692-C19B-4154-812C-8032074A6F4D}" type="pres">
      <dgm:prSet presAssocID="{3ED6D765-802B-4370-8198-62AA0E09AE02}" presName="a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5E4DBCFF-F4A3-4361-9A57-2D536FC2582E}" type="pres">
      <dgm:prSet presAssocID="{D45A538C-76CC-4274-B353-B8A7422712BC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080260E7-59CF-48F3-ABA6-35972A26680B}" type="pres">
      <dgm:prSet presAssocID="{D45A538C-76CC-4274-B353-B8A7422712BC}" presName="aNode" presStyleLbl="bgShp" presStyleIdx="2" presStyleCnt="3"/>
      <dgm:spPr/>
      <dgm:t>
        <a:bodyPr/>
        <a:lstStyle/>
        <a:p>
          <a:endParaRPr lang="en-IN"/>
        </a:p>
      </dgm:t>
    </dgm:pt>
    <dgm:pt modelId="{706E2382-57E2-48DA-9205-2938D49F538F}" type="pres">
      <dgm:prSet presAssocID="{D45A538C-76CC-4274-B353-B8A7422712BC}" presName="textNode" presStyleLbl="bgShp" presStyleIdx="2" presStyleCnt="3"/>
      <dgm:spPr/>
      <dgm:t>
        <a:bodyPr/>
        <a:lstStyle/>
        <a:p>
          <a:endParaRPr lang="en-IN"/>
        </a:p>
      </dgm:t>
    </dgm:pt>
    <dgm:pt modelId="{C2321DBA-7889-4964-84CE-E1A2F17AC895}" type="pres">
      <dgm:prSet presAssocID="{D45A538C-76CC-4274-B353-B8A7422712BC}" presName="compChildNod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11374D88-ACEA-4F57-998D-B1D334003C4D}" type="pres">
      <dgm:prSet presAssocID="{D45A538C-76CC-4274-B353-B8A7422712BC}" presName="theInnerList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IN"/>
        </a:p>
      </dgm:t>
    </dgm:pt>
    <dgm:pt modelId="{B8459850-975A-4BF0-B991-365FA2C79F2A}" type="pres">
      <dgm:prSet presAssocID="{7FDE947D-FD5A-4DA7-83D0-C2097C3BB03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7B09FAF-DF00-4C51-86F4-8ACBEF0012C5}" srcId="{8D71CC35-C797-447E-976F-E748DBA5336E}" destId="{3ED6D765-802B-4370-8198-62AA0E09AE02}" srcOrd="1" destOrd="0" parTransId="{D4356061-AF1F-422D-9F13-3DCBC16584C7}" sibTransId="{6CDD65E0-B8DF-4CDC-839C-266226A04BBA}"/>
    <dgm:cxn modelId="{420AE80E-269C-444C-90D9-AC89585EDED5}" type="presOf" srcId="{D699B776-C414-4302-9AE5-4FBFDD5BE468}" destId="{B5FD1E5E-F724-4008-815D-B5048420D6D9}" srcOrd="0" destOrd="0" presId="urn:microsoft.com/office/officeart/2005/8/layout/lProcess2"/>
    <dgm:cxn modelId="{BAF9E444-95D0-4564-A8E3-D37C583F17D4}" type="presOf" srcId="{BD6FF90F-A369-4957-B7AA-2E428BAD4A7B}" destId="{714B0A3F-CF5B-4575-9DFC-D60B6B686596}" srcOrd="0" destOrd="0" presId="urn:microsoft.com/office/officeart/2005/8/layout/lProcess2"/>
    <dgm:cxn modelId="{0866E41C-1978-4457-B893-6E059355B4C0}" type="presOf" srcId="{7FDE947D-FD5A-4DA7-83D0-C2097C3BB030}" destId="{B8459850-975A-4BF0-B991-365FA2C79F2A}" srcOrd="0" destOrd="0" presId="urn:microsoft.com/office/officeart/2005/8/layout/lProcess2"/>
    <dgm:cxn modelId="{E598CFF3-67CE-4841-8393-E71B91D75676}" srcId="{8D71CC35-C797-447E-976F-E748DBA5336E}" destId="{D699B776-C414-4302-9AE5-4FBFDD5BE468}" srcOrd="0" destOrd="0" parTransId="{0F40F57C-A754-49D0-BF1E-A39AA2B2C223}" sibTransId="{9D028C4A-C6E3-4F3C-85A7-8421953ECECB}"/>
    <dgm:cxn modelId="{543E0B02-E77C-445A-82E6-8EE9CF9B5C3E}" srcId="{D45A538C-76CC-4274-B353-B8A7422712BC}" destId="{7FDE947D-FD5A-4DA7-83D0-C2097C3BB030}" srcOrd="0" destOrd="0" parTransId="{FEBCF5AC-1479-495F-8160-EE3E669C9C3C}" sibTransId="{132BEF75-4C6C-4EA7-B9F3-65428BC5A2EA}"/>
    <dgm:cxn modelId="{C0EF7723-C3D3-441A-A6A2-2D27D342A29D}" type="presOf" srcId="{D699B776-C414-4302-9AE5-4FBFDD5BE468}" destId="{C12326C8-3F0A-4275-95EB-964CA6D9C0E1}" srcOrd="1" destOrd="0" presId="urn:microsoft.com/office/officeart/2005/8/layout/lProcess2"/>
    <dgm:cxn modelId="{D284CF8B-35E5-444A-80D4-833CA9B97BCE}" srcId="{3ED6D765-802B-4370-8198-62AA0E09AE02}" destId="{07136F63-E8E7-42FC-A471-79B72647168C}" srcOrd="0" destOrd="0" parTransId="{30BC49CB-87FE-4D71-B363-9F1B45407BF8}" sibTransId="{341566BF-5867-4C67-9BB4-0FC4AACACFD8}"/>
    <dgm:cxn modelId="{9DCB7619-7047-4D2B-863D-C594B5FC2072}" type="presOf" srcId="{3ED6D765-802B-4370-8198-62AA0E09AE02}" destId="{5D3F8838-5FF5-4B07-860F-531D6E394240}" srcOrd="0" destOrd="0" presId="urn:microsoft.com/office/officeart/2005/8/layout/lProcess2"/>
    <dgm:cxn modelId="{CD2D3F6E-91B5-4D45-AF90-05F2DF14036A}" type="presOf" srcId="{D45A538C-76CC-4274-B353-B8A7422712BC}" destId="{706E2382-57E2-48DA-9205-2938D49F538F}" srcOrd="1" destOrd="0" presId="urn:microsoft.com/office/officeart/2005/8/layout/lProcess2"/>
    <dgm:cxn modelId="{03154357-64CF-4D98-A2B6-1C7B17E6A1A3}" type="presOf" srcId="{3ED6D765-802B-4370-8198-62AA0E09AE02}" destId="{0960B596-0389-48EE-A5D5-E4E31FC94399}" srcOrd="1" destOrd="0" presId="urn:microsoft.com/office/officeart/2005/8/layout/lProcess2"/>
    <dgm:cxn modelId="{3D63E28F-B295-4844-94D6-D859FC9C550A}" srcId="{8D71CC35-C797-447E-976F-E748DBA5336E}" destId="{D45A538C-76CC-4274-B353-B8A7422712BC}" srcOrd="2" destOrd="0" parTransId="{462356FA-77AE-4295-BC03-9E14B214D1E4}" sibTransId="{7F2074E5-4DE2-4EE1-A623-056EBCE2CF21}"/>
    <dgm:cxn modelId="{0030F888-FF2E-4F28-936A-6884F9BFB08E}" srcId="{D699B776-C414-4302-9AE5-4FBFDD5BE468}" destId="{BD6FF90F-A369-4957-B7AA-2E428BAD4A7B}" srcOrd="0" destOrd="0" parTransId="{4B71A24F-A2A0-4D30-992B-DC4C02E5DF96}" sibTransId="{48E2BF2B-F82D-413A-887D-4835411C3FFD}"/>
    <dgm:cxn modelId="{CB56956B-4C03-47AB-AEE8-B2301FF2B9D5}" type="presOf" srcId="{8D71CC35-C797-447E-976F-E748DBA5336E}" destId="{E0F3AB90-10A2-4D5D-B6FF-5AFE7C3A3BB2}" srcOrd="0" destOrd="0" presId="urn:microsoft.com/office/officeart/2005/8/layout/lProcess2"/>
    <dgm:cxn modelId="{B516ED76-8BE5-4627-94A1-92D44E0161BC}" type="presOf" srcId="{D45A538C-76CC-4274-B353-B8A7422712BC}" destId="{080260E7-59CF-48F3-ABA6-35972A26680B}" srcOrd="0" destOrd="0" presId="urn:microsoft.com/office/officeart/2005/8/layout/lProcess2"/>
    <dgm:cxn modelId="{02920BDE-A1F9-4106-A695-1DEC5E835072}" type="presOf" srcId="{07136F63-E8E7-42FC-A471-79B72647168C}" destId="{81D14173-2208-4F40-8AC2-3D8A1227A30B}" srcOrd="0" destOrd="0" presId="urn:microsoft.com/office/officeart/2005/8/layout/lProcess2"/>
    <dgm:cxn modelId="{B798D4DA-8578-4EFE-8F67-7D2114299B44}" type="presParOf" srcId="{E0F3AB90-10A2-4D5D-B6FF-5AFE7C3A3BB2}" destId="{40D8912F-4AFD-4B8C-8F64-B0784F70C0BD}" srcOrd="0" destOrd="0" presId="urn:microsoft.com/office/officeart/2005/8/layout/lProcess2"/>
    <dgm:cxn modelId="{924FDDDC-FDD7-48FA-AF03-D78E972C1059}" type="presParOf" srcId="{40D8912F-4AFD-4B8C-8F64-B0784F70C0BD}" destId="{B5FD1E5E-F724-4008-815D-B5048420D6D9}" srcOrd="0" destOrd="0" presId="urn:microsoft.com/office/officeart/2005/8/layout/lProcess2"/>
    <dgm:cxn modelId="{C963BD0B-9859-4093-A91C-ACAB4B218062}" type="presParOf" srcId="{40D8912F-4AFD-4B8C-8F64-B0784F70C0BD}" destId="{C12326C8-3F0A-4275-95EB-964CA6D9C0E1}" srcOrd="1" destOrd="0" presId="urn:microsoft.com/office/officeart/2005/8/layout/lProcess2"/>
    <dgm:cxn modelId="{0182942E-0EAD-4822-A00C-471A7DB66705}" type="presParOf" srcId="{40D8912F-4AFD-4B8C-8F64-B0784F70C0BD}" destId="{5000A04E-0F17-4996-B1DB-BFF7697D2799}" srcOrd="2" destOrd="0" presId="urn:microsoft.com/office/officeart/2005/8/layout/lProcess2"/>
    <dgm:cxn modelId="{717A0996-4E15-422D-936F-241DEC0C1E90}" type="presParOf" srcId="{5000A04E-0F17-4996-B1DB-BFF7697D2799}" destId="{D2BB2030-1541-4096-A2D0-79020C3A7F1F}" srcOrd="0" destOrd="0" presId="urn:microsoft.com/office/officeart/2005/8/layout/lProcess2"/>
    <dgm:cxn modelId="{95B1CAE3-7673-4A4B-A59F-BDC8265B1CB0}" type="presParOf" srcId="{D2BB2030-1541-4096-A2D0-79020C3A7F1F}" destId="{714B0A3F-CF5B-4575-9DFC-D60B6B686596}" srcOrd="0" destOrd="0" presId="urn:microsoft.com/office/officeart/2005/8/layout/lProcess2"/>
    <dgm:cxn modelId="{4A374215-BD1C-4721-9D22-FB55BDBEB346}" type="presParOf" srcId="{E0F3AB90-10A2-4D5D-B6FF-5AFE7C3A3BB2}" destId="{6954E3DD-25F4-46BB-AEDD-00FA29EE8A95}" srcOrd="1" destOrd="0" presId="urn:microsoft.com/office/officeart/2005/8/layout/lProcess2"/>
    <dgm:cxn modelId="{9CF18465-9E1E-4D28-889A-611465BFE205}" type="presParOf" srcId="{E0F3AB90-10A2-4D5D-B6FF-5AFE7C3A3BB2}" destId="{35C6BCF1-36DD-4AEF-8ADB-D6DB140C2A1C}" srcOrd="2" destOrd="0" presId="urn:microsoft.com/office/officeart/2005/8/layout/lProcess2"/>
    <dgm:cxn modelId="{063228C4-855B-4123-9055-3212C9B058C9}" type="presParOf" srcId="{35C6BCF1-36DD-4AEF-8ADB-D6DB140C2A1C}" destId="{5D3F8838-5FF5-4B07-860F-531D6E394240}" srcOrd="0" destOrd="0" presId="urn:microsoft.com/office/officeart/2005/8/layout/lProcess2"/>
    <dgm:cxn modelId="{E9E96896-961B-432F-AC8B-69190B68EE08}" type="presParOf" srcId="{35C6BCF1-36DD-4AEF-8ADB-D6DB140C2A1C}" destId="{0960B596-0389-48EE-A5D5-E4E31FC94399}" srcOrd="1" destOrd="0" presId="urn:microsoft.com/office/officeart/2005/8/layout/lProcess2"/>
    <dgm:cxn modelId="{D1B5BF0A-252C-4863-9C46-09E2181B55C2}" type="presParOf" srcId="{35C6BCF1-36DD-4AEF-8ADB-D6DB140C2A1C}" destId="{853F5565-BC12-49A1-89A1-16E7B205C542}" srcOrd="2" destOrd="0" presId="urn:microsoft.com/office/officeart/2005/8/layout/lProcess2"/>
    <dgm:cxn modelId="{91AFF357-C51A-4A9E-8146-7275D0DD5814}" type="presParOf" srcId="{853F5565-BC12-49A1-89A1-16E7B205C542}" destId="{33F5BF41-9DBB-4948-9EA5-ACA2359F0B8B}" srcOrd="0" destOrd="0" presId="urn:microsoft.com/office/officeart/2005/8/layout/lProcess2"/>
    <dgm:cxn modelId="{E5B0528D-D73A-4236-B13E-74E288EDCBD0}" type="presParOf" srcId="{33F5BF41-9DBB-4948-9EA5-ACA2359F0B8B}" destId="{81D14173-2208-4F40-8AC2-3D8A1227A30B}" srcOrd="0" destOrd="0" presId="urn:microsoft.com/office/officeart/2005/8/layout/lProcess2"/>
    <dgm:cxn modelId="{BC77BA53-0A8A-4909-8B04-7F29D1E2ED13}" type="presParOf" srcId="{E0F3AB90-10A2-4D5D-B6FF-5AFE7C3A3BB2}" destId="{EBFCC692-C19B-4154-812C-8032074A6F4D}" srcOrd="3" destOrd="0" presId="urn:microsoft.com/office/officeart/2005/8/layout/lProcess2"/>
    <dgm:cxn modelId="{68112BB3-5275-48D0-9B7E-027CA0CD79FF}" type="presParOf" srcId="{E0F3AB90-10A2-4D5D-B6FF-5AFE7C3A3BB2}" destId="{5E4DBCFF-F4A3-4361-9A57-2D536FC2582E}" srcOrd="4" destOrd="0" presId="urn:microsoft.com/office/officeart/2005/8/layout/lProcess2"/>
    <dgm:cxn modelId="{B5E2484F-7BB3-4C24-9A4C-DD82820C38FC}" type="presParOf" srcId="{5E4DBCFF-F4A3-4361-9A57-2D536FC2582E}" destId="{080260E7-59CF-48F3-ABA6-35972A26680B}" srcOrd="0" destOrd="0" presId="urn:microsoft.com/office/officeart/2005/8/layout/lProcess2"/>
    <dgm:cxn modelId="{17E4A887-D56D-45C4-8376-9020FD6131EB}" type="presParOf" srcId="{5E4DBCFF-F4A3-4361-9A57-2D536FC2582E}" destId="{706E2382-57E2-48DA-9205-2938D49F538F}" srcOrd="1" destOrd="0" presId="urn:microsoft.com/office/officeart/2005/8/layout/lProcess2"/>
    <dgm:cxn modelId="{543D5E3D-6B14-4BD4-A9D5-56C950F39402}" type="presParOf" srcId="{5E4DBCFF-F4A3-4361-9A57-2D536FC2582E}" destId="{C2321DBA-7889-4964-84CE-E1A2F17AC895}" srcOrd="2" destOrd="0" presId="urn:microsoft.com/office/officeart/2005/8/layout/lProcess2"/>
    <dgm:cxn modelId="{8AB11B44-1B43-44FE-A31A-7EF81147C770}" type="presParOf" srcId="{C2321DBA-7889-4964-84CE-E1A2F17AC895}" destId="{11374D88-ACEA-4F57-998D-B1D334003C4D}" srcOrd="0" destOrd="0" presId="urn:microsoft.com/office/officeart/2005/8/layout/lProcess2"/>
    <dgm:cxn modelId="{7C656BF1-5BA4-4F19-9D22-537E3A1106DF}" type="presParOf" srcId="{11374D88-ACEA-4F57-998D-B1D334003C4D}" destId="{B8459850-975A-4BF0-B991-365FA2C79F2A}" srcOrd="0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D5D9F-2D0C-4A1C-87B1-E9E97DDF489E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9CD8A08-9D10-4459-86A5-E9F17085743B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BakerSignet BT" pitchFamily="34" charset="0"/>
            </a:rPr>
            <a:t>Have serious aims that we want to accomplish</a:t>
          </a:r>
          <a:endParaRPr lang="en-IN" dirty="0">
            <a:solidFill>
              <a:schemeClr val="tx1"/>
            </a:solidFill>
          </a:endParaRPr>
        </a:p>
      </dgm:t>
    </dgm:pt>
    <dgm:pt modelId="{E93C0F0D-C2C0-4364-9AD3-04AFBEB0A8F4}" type="parTrans" cxnId="{351068D7-2835-492F-86B5-BC0E8AF02918}">
      <dgm:prSet/>
      <dgm:spPr/>
      <dgm:t>
        <a:bodyPr/>
        <a:lstStyle/>
        <a:p>
          <a:endParaRPr lang="en-IN"/>
        </a:p>
      </dgm:t>
    </dgm:pt>
    <dgm:pt modelId="{1325FB13-9EAF-4C1A-8AE6-B8768CA83066}" type="sibTrans" cxnId="{351068D7-2835-492F-86B5-BC0E8AF02918}">
      <dgm:prSet/>
      <dgm:spPr/>
      <dgm:t>
        <a:bodyPr/>
        <a:lstStyle/>
        <a:p>
          <a:endParaRPr lang="en-IN"/>
        </a:p>
      </dgm:t>
    </dgm:pt>
    <dgm:pt modelId="{54067BB8-2DFD-479D-A0ED-D236BC8DA3B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BakerSignet BT" pitchFamily="34" charset="0"/>
            </a:rPr>
            <a:t>Have dreams that we want to achieve</a:t>
          </a:r>
          <a:endParaRPr lang="en-IN" dirty="0">
            <a:solidFill>
              <a:schemeClr val="tx1"/>
            </a:solidFill>
          </a:endParaRPr>
        </a:p>
      </dgm:t>
    </dgm:pt>
    <dgm:pt modelId="{AB793305-16D2-4F5A-A69C-5512B14406E6}" type="parTrans" cxnId="{8C71C296-137E-4249-AB1D-778A5E9D8CEE}">
      <dgm:prSet/>
      <dgm:spPr/>
      <dgm:t>
        <a:bodyPr/>
        <a:lstStyle/>
        <a:p>
          <a:endParaRPr lang="en-IN"/>
        </a:p>
      </dgm:t>
    </dgm:pt>
    <dgm:pt modelId="{8D62E42E-2D3E-4D3D-8D17-7CEC0F22567E}" type="sibTrans" cxnId="{8C71C296-137E-4249-AB1D-778A5E9D8CEE}">
      <dgm:prSet/>
      <dgm:spPr/>
      <dgm:t>
        <a:bodyPr/>
        <a:lstStyle/>
        <a:p>
          <a:endParaRPr lang="en-IN"/>
        </a:p>
      </dgm:t>
    </dgm:pt>
    <dgm:pt modelId="{142D585F-6F42-41C8-9713-8641E0C2DE95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BakerSignet BT" pitchFamily="34" charset="0"/>
            </a:rPr>
            <a:t>We are on the “ I’ll do this when that happens” mode?</a:t>
          </a:r>
          <a:endParaRPr lang="en-IN" dirty="0">
            <a:solidFill>
              <a:schemeClr val="tx1"/>
            </a:solidFill>
          </a:endParaRPr>
        </a:p>
      </dgm:t>
    </dgm:pt>
    <dgm:pt modelId="{50162941-C305-4BE2-8B5B-0537E2AE439E}" type="parTrans" cxnId="{DCA88190-3F5C-45D4-A35C-4FAB3E774335}">
      <dgm:prSet/>
      <dgm:spPr/>
      <dgm:t>
        <a:bodyPr/>
        <a:lstStyle/>
        <a:p>
          <a:endParaRPr lang="en-IN"/>
        </a:p>
      </dgm:t>
    </dgm:pt>
    <dgm:pt modelId="{AE52811E-FE30-4CEC-8019-ACF96CFE2262}" type="sibTrans" cxnId="{DCA88190-3F5C-45D4-A35C-4FAB3E774335}">
      <dgm:prSet/>
      <dgm:spPr/>
      <dgm:t>
        <a:bodyPr/>
        <a:lstStyle/>
        <a:p>
          <a:endParaRPr lang="en-IN"/>
        </a:p>
      </dgm:t>
    </dgm:pt>
    <dgm:pt modelId="{7C46C475-BF8D-421F-89E7-3295D41F3060}" type="pres">
      <dgm:prSet presAssocID="{C5FD5D9F-2D0C-4A1C-87B1-E9E97DDF48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696098-BB85-440E-ADD6-27D7728281E1}" type="pres">
      <dgm:prSet presAssocID="{C5FD5D9F-2D0C-4A1C-87B1-E9E97DDF489E}" presName="bkgdShp" presStyleLbl="alignAccFollowNode1" presStyleIdx="0" presStyleCnt="1"/>
      <dgm:spPr>
        <a:solidFill>
          <a:schemeClr val="accent1">
            <a:lumMod val="90000"/>
            <a:alpha val="89804"/>
          </a:schemeClr>
        </a:solidFill>
      </dgm:spPr>
      <dgm:t>
        <a:bodyPr/>
        <a:lstStyle/>
        <a:p>
          <a:endParaRPr lang="en-IN"/>
        </a:p>
      </dgm:t>
    </dgm:pt>
    <dgm:pt modelId="{A27D1B1C-BED6-4A88-B432-A5320AD9C277}" type="pres">
      <dgm:prSet presAssocID="{C5FD5D9F-2D0C-4A1C-87B1-E9E97DDF489E}" presName="linComp" presStyleCnt="0"/>
      <dgm:spPr/>
    </dgm:pt>
    <dgm:pt modelId="{87987BDE-BA4D-4A0A-900D-A2124740496C}" type="pres">
      <dgm:prSet presAssocID="{F9CD8A08-9D10-4459-86A5-E9F17085743B}" presName="compNode" presStyleCnt="0"/>
      <dgm:spPr/>
    </dgm:pt>
    <dgm:pt modelId="{C51D34BC-281F-4FAC-B53D-E8FC682B8BB0}" type="pres">
      <dgm:prSet presAssocID="{F9CD8A08-9D10-4459-86A5-E9F1708574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8AE219-E21E-46E7-A42D-8CC3E54DA08A}" type="pres">
      <dgm:prSet presAssocID="{F9CD8A08-9D10-4459-86A5-E9F17085743B}" presName="invisiNode" presStyleLbl="node1" presStyleIdx="0" presStyleCnt="3"/>
      <dgm:spPr/>
    </dgm:pt>
    <dgm:pt modelId="{DA65E364-AA46-419E-8B68-6B614BCB49EA}" type="pres">
      <dgm:prSet presAssocID="{F9CD8A08-9D10-4459-86A5-E9F17085743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9064CB9-C730-4BBD-A4C3-FD53016097BF}" type="pres">
      <dgm:prSet presAssocID="{1325FB13-9EAF-4C1A-8AE6-B8768CA83066}" presName="sibTrans" presStyleLbl="sibTrans2D1" presStyleIdx="0" presStyleCnt="0"/>
      <dgm:spPr/>
      <dgm:t>
        <a:bodyPr/>
        <a:lstStyle/>
        <a:p>
          <a:endParaRPr lang="en-IN"/>
        </a:p>
      </dgm:t>
    </dgm:pt>
    <dgm:pt modelId="{7DF3F756-2E38-4958-A88D-0421A41E3227}" type="pres">
      <dgm:prSet presAssocID="{54067BB8-2DFD-479D-A0ED-D236BC8DA3B3}" presName="compNode" presStyleCnt="0"/>
      <dgm:spPr/>
    </dgm:pt>
    <dgm:pt modelId="{3D327F16-D890-4155-9D9F-7F294E9CD8D9}" type="pres">
      <dgm:prSet presAssocID="{54067BB8-2DFD-479D-A0ED-D236BC8DA3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A022F3-230B-41E1-A52D-256EF2DCE40F}" type="pres">
      <dgm:prSet presAssocID="{54067BB8-2DFD-479D-A0ED-D236BC8DA3B3}" presName="invisiNode" presStyleLbl="node1" presStyleIdx="1" presStyleCnt="3"/>
      <dgm:spPr/>
    </dgm:pt>
    <dgm:pt modelId="{BE3A05AE-0121-4888-8754-070806F68CEE}" type="pres">
      <dgm:prSet presAssocID="{54067BB8-2DFD-479D-A0ED-D236BC8DA3B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DB35EB54-2605-4596-9763-A7F1E31672E3}" type="pres">
      <dgm:prSet presAssocID="{8D62E42E-2D3E-4D3D-8D17-7CEC0F22567E}" presName="sibTrans" presStyleLbl="sibTrans2D1" presStyleIdx="0" presStyleCnt="0"/>
      <dgm:spPr/>
      <dgm:t>
        <a:bodyPr/>
        <a:lstStyle/>
        <a:p>
          <a:endParaRPr lang="en-IN"/>
        </a:p>
      </dgm:t>
    </dgm:pt>
    <dgm:pt modelId="{AA715D07-D2B3-4D28-A372-20506BBCD75A}" type="pres">
      <dgm:prSet presAssocID="{142D585F-6F42-41C8-9713-8641E0C2DE95}" presName="compNode" presStyleCnt="0"/>
      <dgm:spPr/>
    </dgm:pt>
    <dgm:pt modelId="{BB83AD35-41A1-45B6-9236-8A2592E4933F}" type="pres">
      <dgm:prSet presAssocID="{142D585F-6F42-41C8-9713-8641E0C2DE9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65DC43-8994-4B11-B4C6-255103EC8AB5}" type="pres">
      <dgm:prSet presAssocID="{142D585F-6F42-41C8-9713-8641E0C2DE95}" presName="invisiNode" presStyleLbl="node1" presStyleIdx="2" presStyleCnt="3"/>
      <dgm:spPr/>
    </dgm:pt>
    <dgm:pt modelId="{940B9CE8-A1F6-44C6-8D48-7DF5E9136EC9}" type="pres">
      <dgm:prSet presAssocID="{142D585F-6F42-41C8-9713-8641E0C2DE9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</dgm:ptLst>
  <dgm:cxnLst>
    <dgm:cxn modelId="{27438D7A-0324-45DF-B330-BE24F01FE6D8}" type="presOf" srcId="{C5FD5D9F-2D0C-4A1C-87B1-E9E97DDF489E}" destId="{7C46C475-BF8D-421F-89E7-3295D41F3060}" srcOrd="0" destOrd="0" presId="urn:microsoft.com/office/officeart/2005/8/layout/pList2"/>
    <dgm:cxn modelId="{8C71C296-137E-4249-AB1D-778A5E9D8CEE}" srcId="{C5FD5D9F-2D0C-4A1C-87B1-E9E97DDF489E}" destId="{54067BB8-2DFD-479D-A0ED-D236BC8DA3B3}" srcOrd="1" destOrd="0" parTransId="{AB793305-16D2-4F5A-A69C-5512B14406E6}" sibTransId="{8D62E42E-2D3E-4D3D-8D17-7CEC0F22567E}"/>
    <dgm:cxn modelId="{47A3EE7A-2E86-48C4-BE81-E86545F41709}" type="presOf" srcId="{54067BB8-2DFD-479D-A0ED-D236BC8DA3B3}" destId="{3D327F16-D890-4155-9D9F-7F294E9CD8D9}" srcOrd="0" destOrd="0" presId="urn:microsoft.com/office/officeart/2005/8/layout/pList2"/>
    <dgm:cxn modelId="{351068D7-2835-492F-86B5-BC0E8AF02918}" srcId="{C5FD5D9F-2D0C-4A1C-87B1-E9E97DDF489E}" destId="{F9CD8A08-9D10-4459-86A5-E9F17085743B}" srcOrd="0" destOrd="0" parTransId="{E93C0F0D-C2C0-4364-9AD3-04AFBEB0A8F4}" sibTransId="{1325FB13-9EAF-4C1A-8AE6-B8768CA83066}"/>
    <dgm:cxn modelId="{FA3D76B1-5E68-455A-88BC-B927A4467A5E}" type="presOf" srcId="{142D585F-6F42-41C8-9713-8641E0C2DE95}" destId="{BB83AD35-41A1-45B6-9236-8A2592E4933F}" srcOrd="0" destOrd="0" presId="urn:microsoft.com/office/officeart/2005/8/layout/pList2"/>
    <dgm:cxn modelId="{37CE8931-A900-4885-9023-F4784DD935FE}" type="presOf" srcId="{8D62E42E-2D3E-4D3D-8D17-7CEC0F22567E}" destId="{DB35EB54-2605-4596-9763-A7F1E31672E3}" srcOrd="0" destOrd="0" presId="urn:microsoft.com/office/officeart/2005/8/layout/pList2"/>
    <dgm:cxn modelId="{6516A6F6-7121-480E-B5D7-F4661DB0AFF9}" type="presOf" srcId="{F9CD8A08-9D10-4459-86A5-E9F17085743B}" destId="{C51D34BC-281F-4FAC-B53D-E8FC682B8BB0}" srcOrd="0" destOrd="0" presId="urn:microsoft.com/office/officeart/2005/8/layout/pList2"/>
    <dgm:cxn modelId="{DCA88190-3F5C-45D4-A35C-4FAB3E774335}" srcId="{C5FD5D9F-2D0C-4A1C-87B1-E9E97DDF489E}" destId="{142D585F-6F42-41C8-9713-8641E0C2DE95}" srcOrd="2" destOrd="0" parTransId="{50162941-C305-4BE2-8B5B-0537E2AE439E}" sibTransId="{AE52811E-FE30-4CEC-8019-ACF96CFE2262}"/>
    <dgm:cxn modelId="{F57C7088-F956-4D5D-A956-63A608169046}" type="presOf" srcId="{1325FB13-9EAF-4C1A-8AE6-B8768CA83066}" destId="{C9064CB9-C730-4BBD-A4C3-FD53016097BF}" srcOrd="0" destOrd="0" presId="urn:microsoft.com/office/officeart/2005/8/layout/pList2"/>
    <dgm:cxn modelId="{67056FBB-E2B7-4C98-B577-21F9BD20FDF3}" type="presParOf" srcId="{7C46C475-BF8D-421F-89E7-3295D41F3060}" destId="{E4696098-BB85-440E-ADD6-27D7728281E1}" srcOrd="0" destOrd="0" presId="urn:microsoft.com/office/officeart/2005/8/layout/pList2"/>
    <dgm:cxn modelId="{2D2A794F-E43B-4C60-B3A4-B618EB4750CE}" type="presParOf" srcId="{7C46C475-BF8D-421F-89E7-3295D41F3060}" destId="{A27D1B1C-BED6-4A88-B432-A5320AD9C277}" srcOrd="1" destOrd="0" presId="urn:microsoft.com/office/officeart/2005/8/layout/pList2"/>
    <dgm:cxn modelId="{7ED13FC4-60C6-41FB-A6F3-C2168EFC0EB2}" type="presParOf" srcId="{A27D1B1C-BED6-4A88-B432-A5320AD9C277}" destId="{87987BDE-BA4D-4A0A-900D-A2124740496C}" srcOrd="0" destOrd="0" presId="urn:microsoft.com/office/officeart/2005/8/layout/pList2"/>
    <dgm:cxn modelId="{5E7D96B1-7146-46A3-A1A1-464023E3BF2E}" type="presParOf" srcId="{87987BDE-BA4D-4A0A-900D-A2124740496C}" destId="{C51D34BC-281F-4FAC-B53D-E8FC682B8BB0}" srcOrd="0" destOrd="0" presId="urn:microsoft.com/office/officeart/2005/8/layout/pList2"/>
    <dgm:cxn modelId="{82899B17-C14B-44C8-8BB7-37AF6D507A88}" type="presParOf" srcId="{87987BDE-BA4D-4A0A-900D-A2124740496C}" destId="{DC8AE219-E21E-46E7-A42D-8CC3E54DA08A}" srcOrd="1" destOrd="0" presId="urn:microsoft.com/office/officeart/2005/8/layout/pList2"/>
    <dgm:cxn modelId="{25B58968-2230-4549-A730-05EE0EE064E0}" type="presParOf" srcId="{87987BDE-BA4D-4A0A-900D-A2124740496C}" destId="{DA65E364-AA46-419E-8B68-6B614BCB49EA}" srcOrd="2" destOrd="0" presId="urn:microsoft.com/office/officeart/2005/8/layout/pList2"/>
    <dgm:cxn modelId="{04CD7AA4-9B53-46F4-88F5-0F7204C681E0}" type="presParOf" srcId="{A27D1B1C-BED6-4A88-B432-A5320AD9C277}" destId="{C9064CB9-C730-4BBD-A4C3-FD53016097BF}" srcOrd="1" destOrd="0" presId="urn:microsoft.com/office/officeart/2005/8/layout/pList2"/>
    <dgm:cxn modelId="{6AE34C88-8E40-4AAD-97F3-6CF2F2D3D9C9}" type="presParOf" srcId="{A27D1B1C-BED6-4A88-B432-A5320AD9C277}" destId="{7DF3F756-2E38-4958-A88D-0421A41E3227}" srcOrd="2" destOrd="0" presId="urn:microsoft.com/office/officeart/2005/8/layout/pList2"/>
    <dgm:cxn modelId="{F7461AF9-6FE6-4DAB-B29F-31D5D30D85B8}" type="presParOf" srcId="{7DF3F756-2E38-4958-A88D-0421A41E3227}" destId="{3D327F16-D890-4155-9D9F-7F294E9CD8D9}" srcOrd="0" destOrd="0" presId="urn:microsoft.com/office/officeart/2005/8/layout/pList2"/>
    <dgm:cxn modelId="{0EE9BB66-6266-4026-92EC-514972AF390C}" type="presParOf" srcId="{7DF3F756-2E38-4958-A88D-0421A41E3227}" destId="{42A022F3-230B-41E1-A52D-256EF2DCE40F}" srcOrd="1" destOrd="0" presId="urn:microsoft.com/office/officeart/2005/8/layout/pList2"/>
    <dgm:cxn modelId="{1A795A89-8CEF-445C-AB6F-058BD0B7932C}" type="presParOf" srcId="{7DF3F756-2E38-4958-A88D-0421A41E3227}" destId="{BE3A05AE-0121-4888-8754-070806F68CEE}" srcOrd="2" destOrd="0" presId="urn:microsoft.com/office/officeart/2005/8/layout/pList2"/>
    <dgm:cxn modelId="{204F5AEF-F61C-4C53-BD06-E23D918F51DD}" type="presParOf" srcId="{A27D1B1C-BED6-4A88-B432-A5320AD9C277}" destId="{DB35EB54-2605-4596-9763-A7F1E31672E3}" srcOrd="3" destOrd="0" presId="urn:microsoft.com/office/officeart/2005/8/layout/pList2"/>
    <dgm:cxn modelId="{AB7F7326-8FE0-409B-AE71-8C2AAF7192DD}" type="presParOf" srcId="{A27D1B1C-BED6-4A88-B432-A5320AD9C277}" destId="{AA715D07-D2B3-4D28-A372-20506BBCD75A}" srcOrd="4" destOrd="0" presId="urn:microsoft.com/office/officeart/2005/8/layout/pList2"/>
    <dgm:cxn modelId="{EC8B30EC-99E0-45EA-9B70-D71AC9154EB6}" type="presParOf" srcId="{AA715D07-D2B3-4D28-A372-20506BBCD75A}" destId="{BB83AD35-41A1-45B6-9236-8A2592E4933F}" srcOrd="0" destOrd="0" presId="urn:microsoft.com/office/officeart/2005/8/layout/pList2"/>
    <dgm:cxn modelId="{482015D3-943D-4D4E-A997-19D4FB2866D0}" type="presParOf" srcId="{AA715D07-D2B3-4D28-A372-20506BBCD75A}" destId="{9E65DC43-8994-4B11-B4C6-255103EC8AB5}" srcOrd="1" destOrd="0" presId="urn:microsoft.com/office/officeart/2005/8/layout/pList2"/>
    <dgm:cxn modelId="{15CD068F-C0CD-4ECF-B96E-E4D60BD53816}" type="presParOf" srcId="{AA715D07-D2B3-4D28-A372-20506BBCD75A}" destId="{940B9CE8-A1F6-44C6-8D48-7DF5E9136EC9}" srcOrd="2" destOrd="0" presId="urn:microsoft.com/office/officeart/2005/8/layout/p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69B06E-A2DE-4C74-8A9E-28F4688DB215}" type="doc">
      <dgm:prSet loTypeId="urn:microsoft.com/office/officeart/2005/8/layout/pyramid2" loCatId="pyramid" qsTypeId="urn:microsoft.com/office/officeart/2005/8/quickstyle/3d3" qsCatId="3D" csTypeId="urn:microsoft.com/office/officeart/2005/8/colors/accent2_4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3C989706-1BB2-4EFC-B390-8773EB9FE7D7}">
      <dgm:prSet custT="1"/>
      <dgm:spPr>
        <a:solidFill>
          <a:srgbClr val="008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 prst="angle"/>
        </a:sp3d>
      </dgm:spPr>
      <dgm:t>
        <a:bodyPr/>
        <a:lstStyle/>
        <a:p>
          <a:pPr algn="ctr" rtl="0"/>
          <a:r>
            <a:rPr lang="en-US" sz="2000" b="1" i="0" baseline="0" dirty="0" smtClean="0">
              <a:solidFill>
                <a:schemeClr val="bg1"/>
              </a:solidFill>
              <a:latin typeface="Calibri" pitchFamily="34" charset="0"/>
            </a:rPr>
            <a:t>Are we Left Brain or Right Brain dominant? </a:t>
          </a:r>
          <a:endParaRPr lang="en-IN" sz="2000" dirty="0">
            <a:solidFill>
              <a:schemeClr val="bg1"/>
            </a:solidFill>
            <a:latin typeface="Calibri" pitchFamily="34" charset="0"/>
          </a:endParaRPr>
        </a:p>
      </dgm:t>
    </dgm:pt>
    <dgm:pt modelId="{04D32FF8-42FC-43E3-8641-14634144E6CD}" type="parTrans" cxnId="{532BC6E4-1BCE-4176-BAA1-9CB27068651F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1207163C-97E4-4C06-BBC6-80BA4A9262A4}" type="sibTrans" cxnId="{532BC6E4-1BCE-4176-BAA1-9CB27068651F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FF1F9B76-E36C-47BA-B161-AB9634978782}">
      <dgm:prSet custT="1"/>
      <dgm:spPr>
        <a:solidFill>
          <a:srgbClr val="FFC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 prst="angle"/>
        </a:sp3d>
      </dgm:spPr>
      <dgm:t>
        <a:bodyPr/>
        <a:lstStyle/>
        <a:p>
          <a:pPr algn="ctr" rtl="0"/>
          <a:r>
            <a:rPr lang="en-US" sz="2000" b="1" i="0" baseline="0" dirty="0" smtClean="0">
              <a:latin typeface="Calibri" pitchFamily="34" charset="0"/>
            </a:rPr>
            <a:t>Is there a childhood history of disorganization?</a:t>
          </a:r>
          <a:endParaRPr lang="en-IN" sz="2000" dirty="0">
            <a:latin typeface="Calibri" pitchFamily="34" charset="0"/>
          </a:endParaRPr>
        </a:p>
      </dgm:t>
    </dgm:pt>
    <dgm:pt modelId="{B9BF2952-C293-42A8-B94A-7AAD97BB71D8}" type="parTrans" cxnId="{1A7A5536-BA22-43AE-9BF0-6826BFA5B4E4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F5EF625E-3507-4014-B3A4-60B046E28BBF}" type="sibTrans" cxnId="{1A7A5536-BA22-43AE-9BF0-6826BFA5B4E4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6A79D9A4-B8DE-4599-A931-001BAF6E03A9}">
      <dgm:prSet custT="1"/>
      <dgm:spPr>
        <a:solidFill>
          <a:srgbClr val="C00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 prst="angle"/>
        </a:sp3d>
      </dgm:spPr>
      <dgm:t>
        <a:bodyPr/>
        <a:lstStyle/>
        <a:p>
          <a:pPr algn="ctr" rtl="0"/>
          <a:r>
            <a:rPr lang="en-US" sz="2000" b="1" i="0" baseline="0" dirty="0" smtClean="0">
              <a:solidFill>
                <a:schemeClr val="bg1"/>
              </a:solidFill>
              <a:latin typeface="Calibri" pitchFamily="34" charset="0"/>
            </a:rPr>
            <a:t>Is it that we are just not focused about this event called life – our life?</a:t>
          </a:r>
          <a:endParaRPr lang="en-IN" sz="2000" dirty="0">
            <a:solidFill>
              <a:schemeClr val="bg1"/>
            </a:solidFill>
            <a:latin typeface="Calibri" pitchFamily="34" charset="0"/>
          </a:endParaRPr>
        </a:p>
      </dgm:t>
    </dgm:pt>
    <dgm:pt modelId="{2BA371A0-4FC4-4061-8FF2-719D193A96B9}" type="parTrans" cxnId="{FA01DA79-AC56-42D6-8B67-67955D25FBFA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784D1FE7-8477-4D36-A1FA-859E70D1526B}" type="sibTrans" cxnId="{FA01DA79-AC56-42D6-8B67-67955D25FBFA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ADE0AF45-C27E-4998-83F2-CB754F881DF7}">
      <dgm:prSet custT="1"/>
      <dgm:spPr>
        <a:solidFill>
          <a:srgbClr val="C00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 prst="angle"/>
        </a:sp3d>
      </dgm:spPr>
      <dgm:t>
        <a:bodyPr/>
        <a:lstStyle/>
        <a:p>
          <a:pPr algn="ctr" rtl="0"/>
          <a:endParaRPr lang="en-US" sz="2000" b="1" i="0" baseline="0" dirty="0">
            <a:solidFill>
              <a:schemeClr val="bg1"/>
            </a:solidFill>
            <a:latin typeface="Calibri" pitchFamily="34" charset="0"/>
          </a:endParaRPr>
        </a:p>
      </dgm:t>
    </dgm:pt>
    <dgm:pt modelId="{EABB2B00-8C4C-4B47-B449-B810068FA0D0}" type="parTrans" cxnId="{E6ED28F5-6B2F-45C3-AAAE-54E9AE0D85EA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4F446833-6C3D-4230-999A-0DC0B7C2B086}" type="sibTrans" cxnId="{E6ED28F5-6B2F-45C3-AAAE-54E9AE0D85EA}">
      <dgm:prSet/>
      <dgm:spPr/>
      <dgm:t>
        <a:bodyPr/>
        <a:lstStyle/>
        <a:p>
          <a:pPr algn="ctr"/>
          <a:endParaRPr lang="en-IN">
            <a:latin typeface="Calibri" pitchFamily="34" charset="0"/>
          </a:endParaRPr>
        </a:p>
      </dgm:t>
    </dgm:pt>
    <dgm:pt modelId="{99A5D17D-F0A1-47D9-8C24-BADF299F51FE}" type="pres">
      <dgm:prSet presAssocID="{A269B06E-A2DE-4C74-8A9E-28F4688DB21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6677DEA4-3388-4B9B-BBB2-A8FAB87B7748}" type="pres">
      <dgm:prSet presAssocID="{A269B06E-A2DE-4C74-8A9E-28F4688DB215}" presName="pyramid" presStyleLbl="node1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8C7501B6-4839-4AF3-BC73-F2206BBA1829}" type="pres">
      <dgm:prSet presAssocID="{A269B06E-A2DE-4C74-8A9E-28F4688DB215}" presName="theLis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5D505196-4AA6-4E80-8ED5-D55D41679C93}" type="pres">
      <dgm:prSet presAssocID="{3C989706-1BB2-4EFC-B390-8773EB9FE7D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09CF21-01B8-4C6B-9E08-035D47B0D1BD}" type="pres">
      <dgm:prSet presAssocID="{3C989706-1BB2-4EFC-B390-8773EB9FE7D7}" presName="a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6A114812-BBAB-46D8-912D-6EDA58BB93FA}" type="pres">
      <dgm:prSet presAssocID="{FF1F9B76-E36C-47BA-B161-AB963497878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4563024-CA8D-4D46-8244-D34833DA74BA}" type="pres">
      <dgm:prSet presAssocID="{FF1F9B76-E36C-47BA-B161-AB9634978782}" presName="a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8237C278-2A59-45EE-9D67-4BBEBEDCFC32}" type="pres">
      <dgm:prSet presAssocID="{6A79D9A4-B8DE-4599-A931-001BAF6E03A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8F0B77-49B1-4903-BA97-DDC5808A754E}" type="pres">
      <dgm:prSet presAssocID="{6A79D9A4-B8DE-4599-A931-001BAF6E03A9}" presName="a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</dgm:ptLst>
  <dgm:cxnLst>
    <dgm:cxn modelId="{532BC6E4-1BCE-4176-BAA1-9CB27068651F}" srcId="{A269B06E-A2DE-4C74-8A9E-28F4688DB215}" destId="{3C989706-1BB2-4EFC-B390-8773EB9FE7D7}" srcOrd="0" destOrd="0" parTransId="{04D32FF8-42FC-43E3-8641-14634144E6CD}" sibTransId="{1207163C-97E4-4C06-BBC6-80BA4A9262A4}"/>
    <dgm:cxn modelId="{B49CD158-C2ED-4C81-9A6A-AB861EB43A4F}" type="presOf" srcId="{FF1F9B76-E36C-47BA-B161-AB9634978782}" destId="{6A114812-BBAB-46D8-912D-6EDA58BB93FA}" srcOrd="0" destOrd="0" presId="urn:microsoft.com/office/officeart/2005/8/layout/pyramid2"/>
    <dgm:cxn modelId="{F2E6E200-05DD-40FB-8840-05F6148F3874}" type="presOf" srcId="{3C989706-1BB2-4EFC-B390-8773EB9FE7D7}" destId="{5D505196-4AA6-4E80-8ED5-D55D41679C93}" srcOrd="0" destOrd="0" presId="urn:microsoft.com/office/officeart/2005/8/layout/pyramid2"/>
    <dgm:cxn modelId="{FA01DA79-AC56-42D6-8B67-67955D25FBFA}" srcId="{A269B06E-A2DE-4C74-8A9E-28F4688DB215}" destId="{6A79D9A4-B8DE-4599-A931-001BAF6E03A9}" srcOrd="2" destOrd="0" parTransId="{2BA371A0-4FC4-4061-8FF2-719D193A96B9}" sibTransId="{784D1FE7-8477-4D36-A1FA-859E70D1526B}"/>
    <dgm:cxn modelId="{E6ED28F5-6B2F-45C3-AAAE-54E9AE0D85EA}" srcId="{6A79D9A4-B8DE-4599-A931-001BAF6E03A9}" destId="{ADE0AF45-C27E-4998-83F2-CB754F881DF7}" srcOrd="0" destOrd="0" parTransId="{EABB2B00-8C4C-4B47-B449-B810068FA0D0}" sibTransId="{4F446833-6C3D-4230-999A-0DC0B7C2B086}"/>
    <dgm:cxn modelId="{1A7A5536-BA22-43AE-9BF0-6826BFA5B4E4}" srcId="{A269B06E-A2DE-4C74-8A9E-28F4688DB215}" destId="{FF1F9B76-E36C-47BA-B161-AB9634978782}" srcOrd="1" destOrd="0" parTransId="{B9BF2952-C293-42A8-B94A-7AAD97BB71D8}" sibTransId="{F5EF625E-3507-4014-B3A4-60B046E28BBF}"/>
    <dgm:cxn modelId="{D6909767-8023-4935-9C01-C46A6591BD44}" type="presOf" srcId="{A269B06E-A2DE-4C74-8A9E-28F4688DB215}" destId="{99A5D17D-F0A1-47D9-8C24-BADF299F51FE}" srcOrd="0" destOrd="0" presId="urn:microsoft.com/office/officeart/2005/8/layout/pyramid2"/>
    <dgm:cxn modelId="{FA1E436E-E8B0-4683-9CD7-6D9E25372F55}" type="presOf" srcId="{6A79D9A4-B8DE-4599-A931-001BAF6E03A9}" destId="{8237C278-2A59-45EE-9D67-4BBEBEDCFC32}" srcOrd="0" destOrd="0" presId="urn:microsoft.com/office/officeart/2005/8/layout/pyramid2"/>
    <dgm:cxn modelId="{2288CC04-98CA-4E42-A3D3-F32415A358FF}" type="presOf" srcId="{ADE0AF45-C27E-4998-83F2-CB754F881DF7}" destId="{8237C278-2A59-45EE-9D67-4BBEBEDCFC32}" srcOrd="0" destOrd="1" presId="urn:microsoft.com/office/officeart/2005/8/layout/pyramid2"/>
    <dgm:cxn modelId="{8A54437D-FC6B-4EF1-ABEF-06AD7E4E8C4E}" type="presParOf" srcId="{99A5D17D-F0A1-47D9-8C24-BADF299F51FE}" destId="{6677DEA4-3388-4B9B-BBB2-A8FAB87B7748}" srcOrd="0" destOrd="0" presId="urn:microsoft.com/office/officeart/2005/8/layout/pyramid2"/>
    <dgm:cxn modelId="{499DD1EE-4C57-4E77-B2C7-F00AD132B534}" type="presParOf" srcId="{99A5D17D-F0A1-47D9-8C24-BADF299F51FE}" destId="{8C7501B6-4839-4AF3-BC73-F2206BBA1829}" srcOrd="1" destOrd="0" presId="urn:microsoft.com/office/officeart/2005/8/layout/pyramid2"/>
    <dgm:cxn modelId="{D62AEB40-AAD3-4BA3-A369-13367F7C72E5}" type="presParOf" srcId="{8C7501B6-4839-4AF3-BC73-F2206BBA1829}" destId="{5D505196-4AA6-4E80-8ED5-D55D41679C93}" srcOrd="0" destOrd="0" presId="urn:microsoft.com/office/officeart/2005/8/layout/pyramid2"/>
    <dgm:cxn modelId="{2D15A96D-286C-4AF7-98B8-B890E582FAD9}" type="presParOf" srcId="{8C7501B6-4839-4AF3-BC73-F2206BBA1829}" destId="{2309CF21-01B8-4C6B-9E08-035D47B0D1BD}" srcOrd="1" destOrd="0" presId="urn:microsoft.com/office/officeart/2005/8/layout/pyramid2"/>
    <dgm:cxn modelId="{72522677-FF6D-4533-BFC6-B7C5D7C8C4DC}" type="presParOf" srcId="{8C7501B6-4839-4AF3-BC73-F2206BBA1829}" destId="{6A114812-BBAB-46D8-912D-6EDA58BB93FA}" srcOrd="2" destOrd="0" presId="urn:microsoft.com/office/officeart/2005/8/layout/pyramid2"/>
    <dgm:cxn modelId="{0CD9FCDC-FDF6-4154-8116-3B627E08A709}" type="presParOf" srcId="{8C7501B6-4839-4AF3-BC73-F2206BBA1829}" destId="{14563024-CA8D-4D46-8244-D34833DA74BA}" srcOrd="3" destOrd="0" presId="urn:microsoft.com/office/officeart/2005/8/layout/pyramid2"/>
    <dgm:cxn modelId="{6F163A4E-68F9-4160-8B10-22B2706B1C68}" type="presParOf" srcId="{8C7501B6-4839-4AF3-BC73-F2206BBA1829}" destId="{8237C278-2A59-45EE-9D67-4BBEBEDCFC32}" srcOrd="4" destOrd="0" presId="urn:microsoft.com/office/officeart/2005/8/layout/pyramid2"/>
    <dgm:cxn modelId="{2F45118B-CF25-45A4-93DC-88A7796605D9}" type="presParOf" srcId="{8C7501B6-4839-4AF3-BC73-F2206BBA1829}" destId="{898F0B77-49B1-4903-BA97-DDC5808A754E}" srcOrd="5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D75C4E-E539-443F-8EBD-6CDCE5A9CDE8}" type="doc">
      <dgm:prSet loTypeId="urn:microsoft.com/office/officeart/2005/8/layout/cycle2" loCatId="cycle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en-IN"/>
        </a:p>
      </dgm:t>
    </dgm:pt>
    <dgm:pt modelId="{36BD1731-32D7-42A9-A822-A0BBCF675411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F – Follow</a:t>
          </a:r>
          <a:endParaRPr lang="en-IN" dirty="0">
            <a:latin typeface="Calibri" pitchFamily="34" charset="0"/>
          </a:endParaRPr>
        </a:p>
      </dgm:t>
    </dgm:pt>
    <dgm:pt modelId="{EFD4B846-3133-4E7C-AA07-E1249AB9EB6F}" type="parTrans" cxnId="{E0FAF852-45D9-47CA-A11C-3485DAB73ACF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72CA2856-60EB-4C0F-8604-E4616F8A2024}" type="sibTrans" cxnId="{E0FAF852-45D9-47CA-A11C-3485DAB73ACF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98420670-4B02-46DC-AE9A-0FBAAA4BF9B5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O – One</a:t>
          </a:r>
          <a:endParaRPr lang="en-IN" dirty="0">
            <a:latin typeface="Calibri" pitchFamily="34" charset="0"/>
          </a:endParaRPr>
        </a:p>
      </dgm:t>
    </dgm:pt>
    <dgm:pt modelId="{D326668E-EC1E-4F8A-BFAD-6AAD9A642687}" type="parTrans" cxnId="{4FF1B0A9-0A9C-401A-A8CF-AB7F3D37E9A1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8B53B95B-204C-4AA5-A0BD-DE5C85C101A7}" type="sibTrans" cxnId="{4FF1B0A9-0A9C-401A-A8CF-AB7F3D37E9A1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9798BE25-D176-4870-9404-0F5F025E2B6D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C – Course </a:t>
          </a:r>
          <a:endParaRPr lang="en-IN" dirty="0">
            <a:latin typeface="Calibri" pitchFamily="34" charset="0"/>
          </a:endParaRPr>
        </a:p>
      </dgm:t>
    </dgm:pt>
    <dgm:pt modelId="{A2568BDC-E29E-4C5D-8BE7-ABCB50E012DB}" type="parTrans" cxnId="{F4B6781D-14F5-497C-991B-A35EA3129726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8459388B-F9BF-4F9B-9270-737EF6D56B09}" type="sibTrans" cxnId="{F4B6781D-14F5-497C-991B-A35EA3129726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B43D2E5C-419A-40AF-83EF-F4B93E7BB126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U – Until </a:t>
          </a:r>
          <a:endParaRPr lang="en-IN" dirty="0">
            <a:latin typeface="Calibri" pitchFamily="34" charset="0"/>
          </a:endParaRPr>
        </a:p>
      </dgm:t>
    </dgm:pt>
    <dgm:pt modelId="{163FDAE5-7E2F-4EF1-A605-F09424734B04}" type="parTrans" cxnId="{F50A9A90-C708-485B-A39B-525AC3D53B21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76D7F8C5-730B-4002-849E-5320C2E54941}" type="sibTrans" cxnId="{F50A9A90-C708-485B-A39B-525AC3D53B21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54B84F14-4E93-4FC6-9E0E-27D67FDADC7F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S – Successful </a:t>
          </a:r>
          <a:endParaRPr lang="en-IN" dirty="0">
            <a:latin typeface="Calibri" pitchFamily="34" charset="0"/>
          </a:endParaRPr>
        </a:p>
      </dgm:t>
    </dgm:pt>
    <dgm:pt modelId="{591DE567-9252-46FD-B547-DB087351C91D}" type="parTrans" cxnId="{6A4CD6E2-E8EF-4BC2-BE20-84AD71441C9B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16774486-CF67-4726-964F-CBCBBBACA50A}" type="sibTrans" cxnId="{6A4CD6E2-E8EF-4BC2-BE20-84AD71441C9B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7D33DA29-A5E3-4613-8AD9-46EF1D5D3A0C}" type="pres">
      <dgm:prSet presAssocID="{87D75C4E-E539-443F-8EBD-6CDCE5A9CD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8D457B7-E4B7-4594-8391-E2705F6F53F6}" type="pres">
      <dgm:prSet presAssocID="{36BD1731-32D7-42A9-A822-A0BBCF6754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361851-8263-403C-A399-5F08651A8390}" type="pres">
      <dgm:prSet presAssocID="{72CA2856-60EB-4C0F-8604-E4616F8A2024}" presName="sibTrans" presStyleLbl="sibTrans2D1" presStyleIdx="0" presStyleCnt="5"/>
      <dgm:spPr/>
      <dgm:t>
        <a:bodyPr/>
        <a:lstStyle/>
        <a:p>
          <a:endParaRPr lang="en-IN"/>
        </a:p>
      </dgm:t>
    </dgm:pt>
    <dgm:pt modelId="{3BF1A8A3-ACA0-4156-9E06-8931F30C8F79}" type="pres">
      <dgm:prSet presAssocID="{72CA2856-60EB-4C0F-8604-E4616F8A2024}" presName="connectorText" presStyleLbl="sibTrans2D1" presStyleIdx="0" presStyleCnt="5"/>
      <dgm:spPr/>
      <dgm:t>
        <a:bodyPr/>
        <a:lstStyle/>
        <a:p>
          <a:endParaRPr lang="en-IN"/>
        </a:p>
      </dgm:t>
    </dgm:pt>
    <dgm:pt modelId="{C6B0FEFE-860D-4E04-9A1F-ABFD28960176}" type="pres">
      <dgm:prSet presAssocID="{98420670-4B02-46DC-AE9A-0FBAAA4BF9B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9EEF18-9D12-4FDE-A2CB-A731649597CF}" type="pres">
      <dgm:prSet presAssocID="{8B53B95B-204C-4AA5-A0BD-DE5C85C101A7}" presName="sibTrans" presStyleLbl="sibTrans2D1" presStyleIdx="1" presStyleCnt="5"/>
      <dgm:spPr/>
      <dgm:t>
        <a:bodyPr/>
        <a:lstStyle/>
        <a:p>
          <a:endParaRPr lang="en-IN"/>
        </a:p>
      </dgm:t>
    </dgm:pt>
    <dgm:pt modelId="{1F2E89AD-0C44-46F3-A95E-59118C538CD0}" type="pres">
      <dgm:prSet presAssocID="{8B53B95B-204C-4AA5-A0BD-DE5C85C101A7}" presName="connectorText" presStyleLbl="sibTrans2D1" presStyleIdx="1" presStyleCnt="5"/>
      <dgm:spPr/>
      <dgm:t>
        <a:bodyPr/>
        <a:lstStyle/>
        <a:p>
          <a:endParaRPr lang="en-IN"/>
        </a:p>
      </dgm:t>
    </dgm:pt>
    <dgm:pt modelId="{6CBB1329-F910-4021-AA29-66C9EAB507CE}" type="pres">
      <dgm:prSet presAssocID="{9798BE25-D176-4870-9404-0F5F025E2B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62E3E5-E5DA-4CAB-915A-BCA538DB589B}" type="pres">
      <dgm:prSet presAssocID="{8459388B-F9BF-4F9B-9270-737EF6D56B09}" presName="sibTrans" presStyleLbl="sibTrans2D1" presStyleIdx="2" presStyleCnt="5"/>
      <dgm:spPr/>
      <dgm:t>
        <a:bodyPr/>
        <a:lstStyle/>
        <a:p>
          <a:endParaRPr lang="en-IN"/>
        </a:p>
      </dgm:t>
    </dgm:pt>
    <dgm:pt modelId="{0EE2DD83-923C-4930-B40C-381560EE8F2F}" type="pres">
      <dgm:prSet presAssocID="{8459388B-F9BF-4F9B-9270-737EF6D56B09}" presName="connectorText" presStyleLbl="sibTrans2D1" presStyleIdx="2" presStyleCnt="5"/>
      <dgm:spPr/>
      <dgm:t>
        <a:bodyPr/>
        <a:lstStyle/>
        <a:p>
          <a:endParaRPr lang="en-IN"/>
        </a:p>
      </dgm:t>
    </dgm:pt>
    <dgm:pt modelId="{CA69E9A9-4D3A-40AA-8663-4D324FA67556}" type="pres">
      <dgm:prSet presAssocID="{B43D2E5C-419A-40AF-83EF-F4B93E7BB1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A9A54E-0013-4103-B760-B12056B95893}" type="pres">
      <dgm:prSet presAssocID="{76D7F8C5-730B-4002-849E-5320C2E54941}" presName="sibTrans" presStyleLbl="sibTrans2D1" presStyleIdx="3" presStyleCnt="5"/>
      <dgm:spPr/>
      <dgm:t>
        <a:bodyPr/>
        <a:lstStyle/>
        <a:p>
          <a:endParaRPr lang="en-IN"/>
        </a:p>
      </dgm:t>
    </dgm:pt>
    <dgm:pt modelId="{04875053-A956-4961-BFA0-DF5C0F0A3121}" type="pres">
      <dgm:prSet presAssocID="{76D7F8C5-730B-4002-849E-5320C2E54941}" presName="connectorText" presStyleLbl="sibTrans2D1" presStyleIdx="3" presStyleCnt="5"/>
      <dgm:spPr/>
      <dgm:t>
        <a:bodyPr/>
        <a:lstStyle/>
        <a:p>
          <a:endParaRPr lang="en-IN"/>
        </a:p>
      </dgm:t>
    </dgm:pt>
    <dgm:pt modelId="{B737B8CD-BB9B-450B-84F8-C525BEF23E4B}" type="pres">
      <dgm:prSet presAssocID="{54B84F14-4E93-4FC6-9E0E-27D67FDADC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77495F-5E8F-40C9-8C54-4DBFEE1D2F74}" type="pres">
      <dgm:prSet presAssocID="{16774486-CF67-4726-964F-CBCBBBACA50A}" presName="sibTrans" presStyleLbl="sibTrans2D1" presStyleIdx="4" presStyleCnt="5"/>
      <dgm:spPr/>
      <dgm:t>
        <a:bodyPr/>
        <a:lstStyle/>
        <a:p>
          <a:endParaRPr lang="en-IN"/>
        </a:p>
      </dgm:t>
    </dgm:pt>
    <dgm:pt modelId="{FC001D3A-5EB8-46E2-B20F-7515C7E8E7E9}" type="pres">
      <dgm:prSet presAssocID="{16774486-CF67-4726-964F-CBCBBBACA50A}" presName="connectorText" presStyleLbl="sibTrans2D1" presStyleIdx="4" presStyleCnt="5"/>
      <dgm:spPr/>
      <dgm:t>
        <a:bodyPr/>
        <a:lstStyle/>
        <a:p>
          <a:endParaRPr lang="en-IN"/>
        </a:p>
      </dgm:t>
    </dgm:pt>
  </dgm:ptLst>
  <dgm:cxnLst>
    <dgm:cxn modelId="{F50A9A90-C708-485B-A39B-525AC3D53B21}" srcId="{87D75C4E-E539-443F-8EBD-6CDCE5A9CDE8}" destId="{B43D2E5C-419A-40AF-83EF-F4B93E7BB126}" srcOrd="3" destOrd="0" parTransId="{163FDAE5-7E2F-4EF1-A605-F09424734B04}" sibTransId="{76D7F8C5-730B-4002-849E-5320C2E54941}"/>
    <dgm:cxn modelId="{9CDC3197-6077-4212-A922-B3513EB7FA0B}" type="presOf" srcId="{9798BE25-D176-4870-9404-0F5F025E2B6D}" destId="{6CBB1329-F910-4021-AA29-66C9EAB507CE}" srcOrd="0" destOrd="0" presId="urn:microsoft.com/office/officeart/2005/8/layout/cycle2"/>
    <dgm:cxn modelId="{F4B6781D-14F5-497C-991B-A35EA3129726}" srcId="{87D75C4E-E539-443F-8EBD-6CDCE5A9CDE8}" destId="{9798BE25-D176-4870-9404-0F5F025E2B6D}" srcOrd="2" destOrd="0" parTransId="{A2568BDC-E29E-4C5D-8BE7-ABCB50E012DB}" sibTransId="{8459388B-F9BF-4F9B-9270-737EF6D56B09}"/>
    <dgm:cxn modelId="{8621D9B4-0AB6-449F-8A6D-6B467524C90E}" type="presOf" srcId="{8B53B95B-204C-4AA5-A0BD-DE5C85C101A7}" destId="{0F9EEF18-9D12-4FDE-A2CB-A731649597CF}" srcOrd="0" destOrd="0" presId="urn:microsoft.com/office/officeart/2005/8/layout/cycle2"/>
    <dgm:cxn modelId="{AC1551F7-75FD-451E-9BE6-14A6403C9092}" type="presOf" srcId="{76D7F8C5-730B-4002-849E-5320C2E54941}" destId="{FEA9A54E-0013-4103-B760-B12056B95893}" srcOrd="0" destOrd="0" presId="urn:microsoft.com/office/officeart/2005/8/layout/cycle2"/>
    <dgm:cxn modelId="{EB49306D-929C-4FCF-88A2-17412D0FC67A}" type="presOf" srcId="{36BD1731-32D7-42A9-A822-A0BBCF675411}" destId="{98D457B7-E4B7-4594-8391-E2705F6F53F6}" srcOrd="0" destOrd="0" presId="urn:microsoft.com/office/officeart/2005/8/layout/cycle2"/>
    <dgm:cxn modelId="{E806A8CF-4221-48C8-B678-6B8CA579DD47}" type="presOf" srcId="{16774486-CF67-4726-964F-CBCBBBACA50A}" destId="{FC001D3A-5EB8-46E2-B20F-7515C7E8E7E9}" srcOrd="1" destOrd="0" presId="urn:microsoft.com/office/officeart/2005/8/layout/cycle2"/>
    <dgm:cxn modelId="{DDA57D5A-1F88-4418-9699-0F583A2695DA}" type="presOf" srcId="{54B84F14-4E93-4FC6-9E0E-27D67FDADC7F}" destId="{B737B8CD-BB9B-450B-84F8-C525BEF23E4B}" srcOrd="0" destOrd="0" presId="urn:microsoft.com/office/officeart/2005/8/layout/cycle2"/>
    <dgm:cxn modelId="{6A4CD6E2-E8EF-4BC2-BE20-84AD71441C9B}" srcId="{87D75C4E-E539-443F-8EBD-6CDCE5A9CDE8}" destId="{54B84F14-4E93-4FC6-9E0E-27D67FDADC7F}" srcOrd="4" destOrd="0" parTransId="{591DE567-9252-46FD-B547-DB087351C91D}" sibTransId="{16774486-CF67-4726-964F-CBCBBBACA50A}"/>
    <dgm:cxn modelId="{C2D6CFDF-9DA0-4226-9561-0BB79E3F809A}" type="presOf" srcId="{16774486-CF67-4726-964F-CBCBBBACA50A}" destId="{DB77495F-5E8F-40C9-8C54-4DBFEE1D2F74}" srcOrd="0" destOrd="0" presId="urn:microsoft.com/office/officeart/2005/8/layout/cycle2"/>
    <dgm:cxn modelId="{EA2BA95C-5395-4BA7-AB91-88145C0BA624}" type="presOf" srcId="{B43D2E5C-419A-40AF-83EF-F4B93E7BB126}" destId="{CA69E9A9-4D3A-40AA-8663-4D324FA67556}" srcOrd="0" destOrd="0" presId="urn:microsoft.com/office/officeart/2005/8/layout/cycle2"/>
    <dgm:cxn modelId="{E0FAF852-45D9-47CA-A11C-3485DAB73ACF}" srcId="{87D75C4E-E539-443F-8EBD-6CDCE5A9CDE8}" destId="{36BD1731-32D7-42A9-A822-A0BBCF675411}" srcOrd="0" destOrd="0" parTransId="{EFD4B846-3133-4E7C-AA07-E1249AB9EB6F}" sibTransId="{72CA2856-60EB-4C0F-8604-E4616F8A2024}"/>
    <dgm:cxn modelId="{4FF1B0A9-0A9C-401A-A8CF-AB7F3D37E9A1}" srcId="{87D75C4E-E539-443F-8EBD-6CDCE5A9CDE8}" destId="{98420670-4B02-46DC-AE9A-0FBAAA4BF9B5}" srcOrd="1" destOrd="0" parTransId="{D326668E-EC1E-4F8A-BFAD-6AAD9A642687}" sibTransId="{8B53B95B-204C-4AA5-A0BD-DE5C85C101A7}"/>
    <dgm:cxn modelId="{68C5F881-0667-4FD7-AD40-96224EA07438}" type="presOf" srcId="{76D7F8C5-730B-4002-849E-5320C2E54941}" destId="{04875053-A956-4961-BFA0-DF5C0F0A3121}" srcOrd="1" destOrd="0" presId="urn:microsoft.com/office/officeart/2005/8/layout/cycle2"/>
    <dgm:cxn modelId="{9F309132-37FA-4FCF-B5CA-939C39A3B2E9}" type="presOf" srcId="{8459388B-F9BF-4F9B-9270-737EF6D56B09}" destId="{0EE2DD83-923C-4930-B40C-381560EE8F2F}" srcOrd="1" destOrd="0" presId="urn:microsoft.com/office/officeart/2005/8/layout/cycle2"/>
    <dgm:cxn modelId="{0AE3E1B1-51EE-4D1F-9210-4BA79E57C9EC}" type="presOf" srcId="{72CA2856-60EB-4C0F-8604-E4616F8A2024}" destId="{93361851-8263-403C-A399-5F08651A8390}" srcOrd="0" destOrd="0" presId="urn:microsoft.com/office/officeart/2005/8/layout/cycle2"/>
    <dgm:cxn modelId="{FBBC885B-FE2B-405D-AE77-050971B17ADB}" type="presOf" srcId="{8459388B-F9BF-4F9B-9270-737EF6D56B09}" destId="{7562E3E5-E5DA-4CAB-915A-BCA538DB589B}" srcOrd="0" destOrd="0" presId="urn:microsoft.com/office/officeart/2005/8/layout/cycle2"/>
    <dgm:cxn modelId="{1D0A8E69-1CB5-4FE4-B17F-F730037071BF}" type="presOf" srcId="{72CA2856-60EB-4C0F-8604-E4616F8A2024}" destId="{3BF1A8A3-ACA0-4156-9E06-8931F30C8F79}" srcOrd="1" destOrd="0" presId="urn:microsoft.com/office/officeart/2005/8/layout/cycle2"/>
    <dgm:cxn modelId="{EC9DDEC2-20C3-4C68-B744-139150E3A1DA}" type="presOf" srcId="{87D75C4E-E539-443F-8EBD-6CDCE5A9CDE8}" destId="{7D33DA29-A5E3-4613-8AD9-46EF1D5D3A0C}" srcOrd="0" destOrd="0" presId="urn:microsoft.com/office/officeart/2005/8/layout/cycle2"/>
    <dgm:cxn modelId="{ECBFCB8D-7D7F-44BD-8EF0-99CFC62BE1FF}" type="presOf" srcId="{8B53B95B-204C-4AA5-A0BD-DE5C85C101A7}" destId="{1F2E89AD-0C44-46F3-A95E-59118C538CD0}" srcOrd="1" destOrd="0" presId="urn:microsoft.com/office/officeart/2005/8/layout/cycle2"/>
    <dgm:cxn modelId="{17429CCA-4FCE-42D3-A7CF-67007F9FC23F}" type="presOf" srcId="{98420670-4B02-46DC-AE9A-0FBAAA4BF9B5}" destId="{C6B0FEFE-860D-4E04-9A1F-ABFD28960176}" srcOrd="0" destOrd="0" presId="urn:microsoft.com/office/officeart/2005/8/layout/cycle2"/>
    <dgm:cxn modelId="{3724DB3E-1DE9-4651-9B90-3040BA0185F0}" type="presParOf" srcId="{7D33DA29-A5E3-4613-8AD9-46EF1D5D3A0C}" destId="{98D457B7-E4B7-4594-8391-E2705F6F53F6}" srcOrd="0" destOrd="0" presId="urn:microsoft.com/office/officeart/2005/8/layout/cycle2"/>
    <dgm:cxn modelId="{CA79599F-6D86-40E2-B21C-05A8E1DB2DF3}" type="presParOf" srcId="{7D33DA29-A5E3-4613-8AD9-46EF1D5D3A0C}" destId="{93361851-8263-403C-A399-5F08651A8390}" srcOrd="1" destOrd="0" presId="urn:microsoft.com/office/officeart/2005/8/layout/cycle2"/>
    <dgm:cxn modelId="{B8C150DD-D230-4C1E-ACC0-07DDF479AC25}" type="presParOf" srcId="{93361851-8263-403C-A399-5F08651A8390}" destId="{3BF1A8A3-ACA0-4156-9E06-8931F30C8F79}" srcOrd="0" destOrd="0" presId="urn:microsoft.com/office/officeart/2005/8/layout/cycle2"/>
    <dgm:cxn modelId="{8E96D160-6F41-4752-80EB-474F221F97C4}" type="presParOf" srcId="{7D33DA29-A5E3-4613-8AD9-46EF1D5D3A0C}" destId="{C6B0FEFE-860D-4E04-9A1F-ABFD28960176}" srcOrd="2" destOrd="0" presId="urn:microsoft.com/office/officeart/2005/8/layout/cycle2"/>
    <dgm:cxn modelId="{658FF4AC-D550-4454-A122-D16551789F44}" type="presParOf" srcId="{7D33DA29-A5E3-4613-8AD9-46EF1D5D3A0C}" destId="{0F9EEF18-9D12-4FDE-A2CB-A731649597CF}" srcOrd="3" destOrd="0" presId="urn:microsoft.com/office/officeart/2005/8/layout/cycle2"/>
    <dgm:cxn modelId="{FD1CA573-3435-4DA7-A663-B3F0CC9425E5}" type="presParOf" srcId="{0F9EEF18-9D12-4FDE-A2CB-A731649597CF}" destId="{1F2E89AD-0C44-46F3-A95E-59118C538CD0}" srcOrd="0" destOrd="0" presId="urn:microsoft.com/office/officeart/2005/8/layout/cycle2"/>
    <dgm:cxn modelId="{E08E538B-8F9E-4FD8-AB98-BBE3706E935E}" type="presParOf" srcId="{7D33DA29-A5E3-4613-8AD9-46EF1D5D3A0C}" destId="{6CBB1329-F910-4021-AA29-66C9EAB507CE}" srcOrd="4" destOrd="0" presId="urn:microsoft.com/office/officeart/2005/8/layout/cycle2"/>
    <dgm:cxn modelId="{74CF81FD-DE93-4542-B0E0-51F90C5F1806}" type="presParOf" srcId="{7D33DA29-A5E3-4613-8AD9-46EF1D5D3A0C}" destId="{7562E3E5-E5DA-4CAB-915A-BCA538DB589B}" srcOrd="5" destOrd="0" presId="urn:microsoft.com/office/officeart/2005/8/layout/cycle2"/>
    <dgm:cxn modelId="{4F3CA5FB-4D18-497F-9F47-3679DCC52466}" type="presParOf" srcId="{7562E3E5-E5DA-4CAB-915A-BCA538DB589B}" destId="{0EE2DD83-923C-4930-B40C-381560EE8F2F}" srcOrd="0" destOrd="0" presId="urn:microsoft.com/office/officeart/2005/8/layout/cycle2"/>
    <dgm:cxn modelId="{58836A56-3053-4839-8AA5-3E20B8A67465}" type="presParOf" srcId="{7D33DA29-A5E3-4613-8AD9-46EF1D5D3A0C}" destId="{CA69E9A9-4D3A-40AA-8663-4D324FA67556}" srcOrd="6" destOrd="0" presId="urn:microsoft.com/office/officeart/2005/8/layout/cycle2"/>
    <dgm:cxn modelId="{F7D7E567-BDDD-4B63-9344-71AE6F47D3E2}" type="presParOf" srcId="{7D33DA29-A5E3-4613-8AD9-46EF1D5D3A0C}" destId="{FEA9A54E-0013-4103-B760-B12056B95893}" srcOrd="7" destOrd="0" presId="urn:microsoft.com/office/officeart/2005/8/layout/cycle2"/>
    <dgm:cxn modelId="{47FAAAAF-9F81-4C3E-8B43-7F6CD1F272FD}" type="presParOf" srcId="{FEA9A54E-0013-4103-B760-B12056B95893}" destId="{04875053-A956-4961-BFA0-DF5C0F0A3121}" srcOrd="0" destOrd="0" presId="urn:microsoft.com/office/officeart/2005/8/layout/cycle2"/>
    <dgm:cxn modelId="{A608147C-C1F1-4C6C-ADAA-65F9D5DE73F8}" type="presParOf" srcId="{7D33DA29-A5E3-4613-8AD9-46EF1D5D3A0C}" destId="{B737B8CD-BB9B-450B-84F8-C525BEF23E4B}" srcOrd="8" destOrd="0" presId="urn:microsoft.com/office/officeart/2005/8/layout/cycle2"/>
    <dgm:cxn modelId="{BFFCAE14-4776-4BE9-8096-F93081D922DF}" type="presParOf" srcId="{7D33DA29-A5E3-4613-8AD9-46EF1D5D3A0C}" destId="{DB77495F-5E8F-40C9-8C54-4DBFEE1D2F74}" srcOrd="9" destOrd="0" presId="urn:microsoft.com/office/officeart/2005/8/layout/cycle2"/>
    <dgm:cxn modelId="{6C160A4A-2F36-4733-91DA-C6C33CC96708}" type="presParOf" srcId="{DB77495F-5E8F-40C9-8C54-4DBFEE1D2F74}" destId="{FC001D3A-5EB8-46E2-B20F-7515C7E8E7E9}" srcOrd="0" destOrd="0" presId="urn:microsoft.com/office/officeart/2005/8/layout/cycle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A03890-B465-42E6-9771-C72A2B2D63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6A59879-3C8D-4A36-A4B3-6A33F72A012A}">
      <dgm:prSet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10800000" scaled="1"/>
          <a:tileRect/>
        </a:gradFill>
        <a:ln>
          <a:solidFill>
            <a:schemeClr val="tx1"/>
          </a:solidFill>
        </a:ln>
        <a:effectLst>
          <a:softEdge rad="63500"/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Managing Conflicts</a:t>
          </a:r>
          <a:endParaRPr lang="en-IN" dirty="0">
            <a:solidFill>
              <a:schemeClr val="tx1"/>
            </a:solidFill>
          </a:endParaRPr>
        </a:p>
      </dgm:t>
    </dgm:pt>
    <dgm:pt modelId="{F2E06AE7-D14C-48F4-8DD5-849306D41C1C}" type="parTrans" cxnId="{DCBFA94E-7BCF-4966-80F1-9EC4AA0F5BD1}">
      <dgm:prSet/>
      <dgm:spPr/>
      <dgm:t>
        <a:bodyPr/>
        <a:lstStyle/>
        <a:p>
          <a:endParaRPr lang="en-IN"/>
        </a:p>
      </dgm:t>
    </dgm:pt>
    <dgm:pt modelId="{522CBFF6-1F67-4FF1-AB1C-911E817E340B}" type="sibTrans" cxnId="{DCBFA94E-7BCF-4966-80F1-9EC4AA0F5BD1}">
      <dgm:prSet/>
      <dgm:spPr/>
      <dgm:t>
        <a:bodyPr/>
        <a:lstStyle/>
        <a:p>
          <a:endParaRPr lang="en-IN"/>
        </a:p>
      </dgm:t>
    </dgm:pt>
    <dgm:pt modelId="{93DB6AB4-0D0A-4832-AF63-F2A6A4C73AD7}">
      <dgm:prSet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bliqueBottomRight"/>
          <a:lightRig rig="chilly" dir="t">
            <a:rot lat="0" lon="0" rev="18480000"/>
          </a:lightRig>
        </a:scene3d>
        <a:sp3d/>
      </dgm:spPr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Having the Time for Life Purpose</a:t>
          </a:r>
          <a:endParaRPr lang="en-US" b="1" dirty="0">
            <a:solidFill>
              <a:schemeClr val="tx1"/>
            </a:solidFill>
          </a:endParaRPr>
        </a:p>
      </dgm:t>
    </dgm:pt>
    <dgm:pt modelId="{56EAAAD5-CD17-42BE-BB82-90C8038756ED}" type="parTrans" cxnId="{192D8A84-6FFD-4B3D-AC39-6731994536E7}">
      <dgm:prSet/>
      <dgm:spPr/>
      <dgm:t>
        <a:bodyPr/>
        <a:lstStyle/>
        <a:p>
          <a:endParaRPr lang="en-IN"/>
        </a:p>
      </dgm:t>
    </dgm:pt>
    <dgm:pt modelId="{DC93B159-5E5F-49F2-AE79-407763D943A1}" type="sibTrans" cxnId="{192D8A84-6FFD-4B3D-AC39-6731994536E7}">
      <dgm:prSet/>
      <dgm:spPr/>
      <dgm:t>
        <a:bodyPr/>
        <a:lstStyle/>
        <a:p>
          <a:endParaRPr lang="en-IN"/>
        </a:p>
      </dgm:t>
    </dgm:pt>
    <dgm:pt modelId="{EB952CBF-2CE0-46A3-AAD1-ED7E886217AF}" type="pres">
      <dgm:prSet presAssocID="{CAA03890-B465-42E6-9771-C72A2B2D63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200EA04-9FCC-4C73-A67F-BDB5A37C7A84}" type="pres">
      <dgm:prSet presAssocID="{86A59879-3C8D-4A36-A4B3-6A33F72A012A}" presName="comp" presStyleCnt="0"/>
      <dgm:spPr/>
    </dgm:pt>
    <dgm:pt modelId="{46F99F09-842D-4EA4-8C39-60CBE92C6191}" type="pres">
      <dgm:prSet presAssocID="{86A59879-3C8D-4A36-A4B3-6A33F72A012A}" presName="box" presStyleLbl="node1" presStyleIdx="0" presStyleCnt="2"/>
      <dgm:spPr/>
      <dgm:t>
        <a:bodyPr/>
        <a:lstStyle/>
        <a:p>
          <a:endParaRPr lang="en-IN"/>
        </a:p>
      </dgm:t>
    </dgm:pt>
    <dgm:pt modelId="{52D54814-4140-4AFE-A4A7-599076039BBA}" type="pres">
      <dgm:prSet presAssocID="{86A59879-3C8D-4A36-A4B3-6A33F72A012A}" presName="img" presStyleLbl="fgImgPlace1" presStyleIdx="0" presStyleCnt="2"/>
      <dgm:spPr/>
    </dgm:pt>
    <dgm:pt modelId="{AC196773-D723-404A-81C6-511848D33ACA}" type="pres">
      <dgm:prSet presAssocID="{86A59879-3C8D-4A36-A4B3-6A33F72A012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A01661-A407-4945-90D9-262F4F08FD41}" type="pres">
      <dgm:prSet presAssocID="{522CBFF6-1F67-4FF1-AB1C-911E817E340B}" presName="spacer" presStyleCnt="0"/>
      <dgm:spPr/>
    </dgm:pt>
    <dgm:pt modelId="{CFDB7CB2-7426-4C67-AEBB-D6BEAF38BB44}" type="pres">
      <dgm:prSet presAssocID="{93DB6AB4-0D0A-4832-AF63-F2A6A4C73AD7}" presName="comp" presStyleCnt="0"/>
      <dgm:spPr/>
    </dgm:pt>
    <dgm:pt modelId="{E97491DB-493A-4D7D-BABD-245B28DFFF18}" type="pres">
      <dgm:prSet presAssocID="{93DB6AB4-0D0A-4832-AF63-F2A6A4C73AD7}" presName="box" presStyleLbl="node1" presStyleIdx="1" presStyleCnt="2"/>
      <dgm:spPr/>
      <dgm:t>
        <a:bodyPr/>
        <a:lstStyle/>
        <a:p>
          <a:endParaRPr lang="en-IN"/>
        </a:p>
      </dgm:t>
    </dgm:pt>
    <dgm:pt modelId="{1AE892D0-D97F-4337-8EEE-8536FA9D9509}" type="pres">
      <dgm:prSet presAssocID="{93DB6AB4-0D0A-4832-AF63-F2A6A4C73AD7}" presName="img" presStyleLbl="fgImgPlace1" presStyleIdx="1" presStyleCnt="2" custScaleX="116495" custScaleY="109212" custLinFactY="-36181" custLinFactNeighborX="1476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B621E9-D15B-47D1-9A43-D318A1656C5C}" type="pres">
      <dgm:prSet presAssocID="{93DB6AB4-0D0A-4832-AF63-F2A6A4C73AD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31B3B20-BA6C-44B5-B8CE-8DAA3B12D6BD}" type="presOf" srcId="{CAA03890-B465-42E6-9771-C72A2B2D6316}" destId="{EB952CBF-2CE0-46A3-AAD1-ED7E886217AF}" srcOrd="0" destOrd="0" presId="urn:microsoft.com/office/officeart/2005/8/layout/vList4"/>
    <dgm:cxn modelId="{3899DD0E-BB16-4A78-8B4D-E4A46F7B492F}" type="presOf" srcId="{93DB6AB4-0D0A-4832-AF63-F2A6A4C73AD7}" destId="{72B621E9-D15B-47D1-9A43-D318A1656C5C}" srcOrd="1" destOrd="0" presId="urn:microsoft.com/office/officeart/2005/8/layout/vList4"/>
    <dgm:cxn modelId="{030D1E96-4111-4D23-BC55-0CBAD19B308B}" type="presOf" srcId="{86A59879-3C8D-4A36-A4B3-6A33F72A012A}" destId="{46F99F09-842D-4EA4-8C39-60CBE92C6191}" srcOrd="0" destOrd="0" presId="urn:microsoft.com/office/officeart/2005/8/layout/vList4"/>
    <dgm:cxn modelId="{B52F0C10-14DC-496E-AB16-12C2B927D3C7}" type="presOf" srcId="{86A59879-3C8D-4A36-A4B3-6A33F72A012A}" destId="{AC196773-D723-404A-81C6-511848D33ACA}" srcOrd="1" destOrd="0" presId="urn:microsoft.com/office/officeart/2005/8/layout/vList4"/>
    <dgm:cxn modelId="{EA1BB7E6-176F-488A-9932-756D08D3AD59}" type="presOf" srcId="{93DB6AB4-0D0A-4832-AF63-F2A6A4C73AD7}" destId="{E97491DB-493A-4D7D-BABD-245B28DFFF18}" srcOrd="0" destOrd="0" presId="urn:microsoft.com/office/officeart/2005/8/layout/vList4"/>
    <dgm:cxn modelId="{DCBFA94E-7BCF-4966-80F1-9EC4AA0F5BD1}" srcId="{CAA03890-B465-42E6-9771-C72A2B2D6316}" destId="{86A59879-3C8D-4A36-A4B3-6A33F72A012A}" srcOrd="0" destOrd="0" parTransId="{F2E06AE7-D14C-48F4-8DD5-849306D41C1C}" sibTransId="{522CBFF6-1F67-4FF1-AB1C-911E817E340B}"/>
    <dgm:cxn modelId="{192D8A84-6FFD-4B3D-AC39-6731994536E7}" srcId="{CAA03890-B465-42E6-9771-C72A2B2D6316}" destId="{93DB6AB4-0D0A-4832-AF63-F2A6A4C73AD7}" srcOrd="1" destOrd="0" parTransId="{56EAAAD5-CD17-42BE-BB82-90C8038756ED}" sibTransId="{DC93B159-5E5F-49F2-AE79-407763D943A1}"/>
    <dgm:cxn modelId="{00EF8C23-D9F1-4959-B732-B23520C77DCE}" type="presParOf" srcId="{EB952CBF-2CE0-46A3-AAD1-ED7E886217AF}" destId="{4200EA04-9FCC-4C73-A67F-BDB5A37C7A84}" srcOrd="0" destOrd="0" presId="urn:microsoft.com/office/officeart/2005/8/layout/vList4"/>
    <dgm:cxn modelId="{2272B046-052E-4158-B696-C605E30A009D}" type="presParOf" srcId="{4200EA04-9FCC-4C73-A67F-BDB5A37C7A84}" destId="{46F99F09-842D-4EA4-8C39-60CBE92C6191}" srcOrd="0" destOrd="0" presId="urn:microsoft.com/office/officeart/2005/8/layout/vList4"/>
    <dgm:cxn modelId="{14FBB9CB-BEED-47EE-A4D5-A6520B297919}" type="presParOf" srcId="{4200EA04-9FCC-4C73-A67F-BDB5A37C7A84}" destId="{52D54814-4140-4AFE-A4A7-599076039BBA}" srcOrd="1" destOrd="0" presId="urn:microsoft.com/office/officeart/2005/8/layout/vList4"/>
    <dgm:cxn modelId="{4C957C50-592B-4FFF-9869-A9776829A4C9}" type="presParOf" srcId="{4200EA04-9FCC-4C73-A67F-BDB5A37C7A84}" destId="{AC196773-D723-404A-81C6-511848D33ACA}" srcOrd="2" destOrd="0" presId="urn:microsoft.com/office/officeart/2005/8/layout/vList4"/>
    <dgm:cxn modelId="{13DDFDB6-4F3D-4A81-8DDD-BE3A6001F83F}" type="presParOf" srcId="{EB952CBF-2CE0-46A3-AAD1-ED7E886217AF}" destId="{FEA01661-A407-4945-90D9-262F4F08FD41}" srcOrd="1" destOrd="0" presId="urn:microsoft.com/office/officeart/2005/8/layout/vList4"/>
    <dgm:cxn modelId="{9689C621-5472-43B7-ADBB-309B8498D13A}" type="presParOf" srcId="{EB952CBF-2CE0-46A3-AAD1-ED7E886217AF}" destId="{CFDB7CB2-7426-4C67-AEBB-D6BEAF38BB44}" srcOrd="2" destOrd="0" presId="urn:microsoft.com/office/officeart/2005/8/layout/vList4"/>
    <dgm:cxn modelId="{FC10D41D-2F30-45CF-98A8-D70BE609C95E}" type="presParOf" srcId="{CFDB7CB2-7426-4C67-AEBB-D6BEAF38BB44}" destId="{E97491DB-493A-4D7D-BABD-245B28DFFF18}" srcOrd="0" destOrd="0" presId="urn:microsoft.com/office/officeart/2005/8/layout/vList4"/>
    <dgm:cxn modelId="{47A9F5AB-200E-4CF2-B0C7-3C0A91D58E1C}" type="presParOf" srcId="{CFDB7CB2-7426-4C67-AEBB-D6BEAF38BB44}" destId="{1AE892D0-D97F-4337-8EEE-8536FA9D9509}" srcOrd="1" destOrd="0" presId="urn:microsoft.com/office/officeart/2005/8/layout/vList4"/>
    <dgm:cxn modelId="{DBB75D98-36AB-47DD-8422-BF8581BE91B9}" type="presParOf" srcId="{CFDB7CB2-7426-4C67-AEBB-D6BEAF38BB44}" destId="{72B621E9-D15B-47D1-9A43-D318A1656C5C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8ABA2B-D8C8-469F-A2EF-D512BB9AB965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1AD20A2C-E60E-45C0-9D96-2E571C1E14B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Effectively  Communicating</a:t>
          </a:r>
          <a:endParaRPr lang="en-IN" dirty="0">
            <a:solidFill>
              <a:schemeClr val="tx1"/>
            </a:solidFill>
            <a:latin typeface="Calibri" pitchFamily="34" charset="0"/>
          </a:endParaRPr>
        </a:p>
      </dgm:t>
    </dgm:pt>
    <dgm:pt modelId="{ECEC85B9-0E83-446C-9974-963423667FFC}" type="parTrans" cxnId="{6DDB8FA8-EF15-4330-B330-B4C015991B6E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4E5BC8B1-6558-46F0-8E36-21F94FA2F28E}" type="sibTrans" cxnId="{6DDB8FA8-EF15-4330-B330-B4C015991B6E}">
      <dgm:prSet/>
      <dgm:spPr>
        <a:solidFill>
          <a:srgbClr val="C00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52400" prstMaterial="metal">
          <a:bevelT w="88900" h="88900" prst="angle"/>
        </a:sp3d>
      </dgm:spPr>
      <dgm:t>
        <a:bodyPr/>
        <a:lstStyle/>
        <a:p>
          <a:endParaRPr lang="en-IN">
            <a:latin typeface="Calibri" pitchFamily="34" charset="0"/>
          </a:endParaRPr>
        </a:p>
      </dgm:t>
    </dgm:pt>
    <dgm:pt modelId="{4789CA2A-AE28-44F0-904A-8CB7734CA1F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Setting Goals</a:t>
          </a:r>
          <a:endParaRPr lang="en-IN" dirty="0">
            <a:solidFill>
              <a:schemeClr val="tx1"/>
            </a:solidFill>
            <a:latin typeface="Calibri" pitchFamily="34" charset="0"/>
          </a:endParaRPr>
        </a:p>
      </dgm:t>
    </dgm:pt>
    <dgm:pt modelId="{BB66C44E-5DB5-48C8-A67F-77BAB9B2F273}" type="parTrans" cxnId="{68B9D46E-0568-4F35-AD55-38EADB1816A6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ADA624FC-F15E-490E-B01A-EC191812304C}" type="sibTrans" cxnId="{68B9D46E-0568-4F35-AD55-38EADB1816A6}">
      <dgm:prSet/>
      <dgm:spPr>
        <a:solidFill>
          <a:srgbClr val="FFC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52400" prstMaterial="metal">
          <a:bevelT w="88900" h="88900" prst="angle"/>
        </a:sp3d>
      </dgm:spPr>
      <dgm:t>
        <a:bodyPr/>
        <a:lstStyle/>
        <a:p>
          <a:endParaRPr lang="en-IN">
            <a:latin typeface="Calibri" pitchFamily="34" charset="0"/>
          </a:endParaRPr>
        </a:p>
      </dgm:t>
    </dgm:pt>
    <dgm:pt modelId="{ED0C2C83-FA3F-4192-A618-FE18AC7937E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en-US" b="1" dirty="0" smtClean="0">
              <a:latin typeface="Calibri" pitchFamily="34" charset="0"/>
            </a:rPr>
            <a:t>Being Focused</a:t>
          </a:r>
          <a:endParaRPr lang="en-IN" dirty="0">
            <a:latin typeface="Calibri" pitchFamily="34" charset="0"/>
          </a:endParaRPr>
        </a:p>
      </dgm:t>
    </dgm:pt>
    <dgm:pt modelId="{52DCEA2C-0689-40D5-89B7-35FA825D90D2}" type="parTrans" cxnId="{2DE3A27D-8CCB-47B7-89CA-10175FC4C57F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BA52EE6C-D3C8-4405-98DC-4B004EC370C5}" type="sibTrans" cxnId="{2DE3A27D-8CCB-47B7-89CA-10175FC4C57F}">
      <dgm:prSet/>
      <dgm:spPr>
        <a:solidFill>
          <a:srgbClr val="00B05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52400" prstMaterial="metal">
          <a:bevelT w="88900" h="88900" prst="angle"/>
        </a:sp3d>
      </dgm:spPr>
      <dgm:t>
        <a:bodyPr/>
        <a:lstStyle/>
        <a:p>
          <a:endParaRPr lang="en-IN">
            <a:latin typeface="Calibri" pitchFamily="34" charset="0"/>
          </a:endParaRPr>
        </a:p>
      </dgm:t>
    </dgm:pt>
    <dgm:pt modelId="{A1F3C0D2-2B17-4AA8-A67C-1178B3D7BC5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en-US" b="1" dirty="0" smtClean="0">
              <a:latin typeface="Calibri" pitchFamily="34" charset="0"/>
            </a:rPr>
            <a:t>Being Successful </a:t>
          </a:r>
          <a:endParaRPr lang="en-IN" dirty="0">
            <a:latin typeface="Calibri" pitchFamily="34" charset="0"/>
          </a:endParaRPr>
        </a:p>
      </dgm:t>
    </dgm:pt>
    <dgm:pt modelId="{24D6193F-5C4C-4039-8118-CE3D90CEABEC}" type="parTrans" cxnId="{14CD0945-4A44-40C7-9B1F-0BB181AA4B74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DDFED021-80F3-4418-88C1-5C2B18AFFA19}" type="sibTrans" cxnId="{14CD0945-4A44-40C7-9B1F-0BB181AA4B74}">
      <dgm:prSet/>
      <dgm:spPr/>
      <dgm:t>
        <a:bodyPr/>
        <a:lstStyle/>
        <a:p>
          <a:endParaRPr lang="en-IN">
            <a:latin typeface="Calibri" pitchFamily="34" charset="0"/>
          </a:endParaRPr>
        </a:p>
      </dgm:t>
    </dgm:pt>
    <dgm:pt modelId="{B88ABBEF-39A3-40F4-9BF1-86D7F2A73452}" type="pres">
      <dgm:prSet presAssocID="{658ABA2B-D8C8-469F-A2EF-D512BB9AB9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CADAD21-92B4-4073-8A98-87A39A6B4213}" type="pres">
      <dgm:prSet presAssocID="{658ABA2B-D8C8-469F-A2EF-D512BB9AB965}" presName="dummyMaxCanvas" presStyleCnt="0">
        <dgm:presLayoutVars/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5C1CB768-BD66-427D-879D-65A3ED2D8041}" type="pres">
      <dgm:prSet presAssocID="{658ABA2B-D8C8-469F-A2EF-D512BB9AB96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A530BA-574D-4F86-8172-DDE7766B15F6}" type="pres">
      <dgm:prSet presAssocID="{658ABA2B-D8C8-469F-A2EF-D512BB9AB96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CC8FE0-7C2B-41C4-9B6F-B50FA72A306B}" type="pres">
      <dgm:prSet presAssocID="{658ABA2B-D8C8-469F-A2EF-D512BB9AB96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7AE2EF-2088-48C1-AFA6-CFACE2DE9BF9}" type="pres">
      <dgm:prSet presAssocID="{658ABA2B-D8C8-469F-A2EF-D512BB9AB96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19A9D4-F25C-4A00-9E2A-CE927B4E0B70}" type="pres">
      <dgm:prSet presAssocID="{658ABA2B-D8C8-469F-A2EF-D512BB9AB96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C6A9C7-6C07-4372-8AC3-1B1402D985BD}" type="pres">
      <dgm:prSet presAssocID="{658ABA2B-D8C8-469F-A2EF-D512BB9AB96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976FAC-96EA-4316-BF31-7291A25476A2}" type="pres">
      <dgm:prSet presAssocID="{658ABA2B-D8C8-469F-A2EF-D512BB9AB96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A75F17-75F4-48C5-901C-B57DBED0D316}" type="pres">
      <dgm:prSet presAssocID="{658ABA2B-D8C8-469F-A2EF-D512BB9AB96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93137A-AC38-4233-B1B1-FAA46F8B450F}" type="pres">
      <dgm:prSet presAssocID="{658ABA2B-D8C8-469F-A2EF-D512BB9AB96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AB7783-03E4-463A-BB98-EE74054D98C0}" type="pres">
      <dgm:prSet presAssocID="{658ABA2B-D8C8-469F-A2EF-D512BB9AB96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78B6C7-D4A1-4ED3-BD49-2BE798754DCA}" type="pres">
      <dgm:prSet presAssocID="{658ABA2B-D8C8-469F-A2EF-D512BB9AB96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90E30D6-4779-49BD-8B5E-443953024DB9}" type="presOf" srcId="{A1F3C0D2-2B17-4AA8-A67C-1178B3D7BC54}" destId="{9A78B6C7-D4A1-4ED3-BD49-2BE798754DCA}" srcOrd="1" destOrd="0" presId="urn:microsoft.com/office/officeart/2005/8/layout/vProcess5"/>
    <dgm:cxn modelId="{29BC1684-289A-4FA0-B9BD-8A6E6B4A0DFF}" type="presOf" srcId="{658ABA2B-D8C8-469F-A2EF-D512BB9AB965}" destId="{B88ABBEF-39A3-40F4-9BF1-86D7F2A73452}" srcOrd="0" destOrd="0" presId="urn:microsoft.com/office/officeart/2005/8/layout/vProcess5"/>
    <dgm:cxn modelId="{281225E7-E6CB-4048-A01E-81700E6C7BBA}" type="presOf" srcId="{BA52EE6C-D3C8-4405-98DC-4B004EC370C5}" destId="{60976FAC-96EA-4316-BF31-7291A25476A2}" srcOrd="0" destOrd="0" presId="urn:microsoft.com/office/officeart/2005/8/layout/vProcess5"/>
    <dgm:cxn modelId="{691F0963-2C77-46C8-97EF-44D11C8204C5}" type="presOf" srcId="{ED0C2C83-FA3F-4192-A618-FE18AC7937E4}" destId="{6ACC8FE0-7C2B-41C4-9B6F-B50FA72A306B}" srcOrd="0" destOrd="0" presId="urn:microsoft.com/office/officeart/2005/8/layout/vProcess5"/>
    <dgm:cxn modelId="{68B9D46E-0568-4F35-AD55-38EADB1816A6}" srcId="{658ABA2B-D8C8-469F-A2EF-D512BB9AB965}" destId="{4789CA2A-AE28-44F0-904A-8CB7734CA1F0}" srcOrd="1" destOrd="0" parTransId="{BB66C44E-5DB5-48C8-A67F-77BAB9B2F273}" sibTransId="{ADA624FC-F15E-490E-B01A-EC191812304C}"/>
    <dgm:cxn modelId="{37D17BCE-F9AE-42D7-B8B0-F814F98B4F1B}" type="presOf" srcId="{ED0C2C83-FA3F-4192-A618-FE18AC7937E4}" destId="{3FAB7783-03E4-463A-BB98-EE74054D98C0}" srcOrd="1" destOrd="0" presId="urn:microsoft.com/office/officeart/2005/8/layout/vProcess5"/>
    <dgm:cxn modelId="{FD8DEE70-56F6-456D-B5D4-0229CFC44ED6}" type="presOf" srcId="{4789CA2A-AE28-44F0-904A-8CB7734CA1F0}" destId="{3BA530BA-574D-4F86-8172-DDE7766B15F6}" srcOrd="0" destOrd="0" presId="urn:microsoft.com/office/officeart/2005/8/layout/vProcess5"/>
    <dgm:cxn modelId="{5C7F1BDA-7A8F-4F35-B470-8CE9EA5CCC42}" type="presOf" srcId="{4E5BC8B1-6558-46F0-8E36-21F94FA2F28E}" destId="{D419A9D4-F25C-4A00-9E2A-CE927B4E0B70}" srcOrd="0" destOrd="0" presId="urn:microsoft.com/office/officeart/2005/8/layout/vProcess5"/>
    <dgm:cxn modelId="{31042B5B-6161-4DAE-9350-95637EA650E4}" type="presOf" srcId="{4789CA2A-AE28-44F0-904A-8CB7734CA1F0}" destId="{7993137A-AC38-4233-B1B1-FAA46F8B450F}" srcOrd="1" destOrd="0" presId="urn:microsoft.com/office/officeart/2005/8/layout/vProcess5"/>
    <dgm:cxn modelId="{0F841E3D-AD48-4AF2-AEEA-640C56E71B17}" type="presOf" srcId="{1AD20A2C-E60E-45C0-9D96-2E571C1E14B1}" destId="{5C1CB768-BD66-427D-879D-65A3ED2D8041}" srcOrd="0" destOrd="0" presId="urn:microsoft.com/office/officeart/2005/8/layout/vProcess5"/>
    <dgm:cxn modelId="{6DDB8FA8-EF15-4330-B330-B4C015991B6E}" srcId="{658ABA2B-D8C8-469F-A2EF-D512BB9AB965}" destId="{1AD20A2C-E60E-45C0-9D96-2E571C1E14B1}" srcOrd="0" destOrd="0" parTransId="{ECEC85B9-0E83-446C-9974-963423667FFC}" sibTransId="{4E5BC8B1-6558-46F0-8E36-21F94FA2F28E}"/>
    <dgm:cxn modelId="{369111EE-1D64-49AD-8F61-B0CE536301C0}" type="presOf" srcId="{A1F3C0D2-2B17-4AA8-A67C-1178B3D7BC54}" destId="{667AE2EF-2088-48C1-AFA6-CFACE2DE9BF9}" srcOrd="0" destOrd="0" presId="urn:microsoft.com/office/officeart/2005/8/layout/vProcess5"/>
    <dgm:cxn modelId="{14CD0945-4A44-40C7-9B1F-0BB181AA4B74}" srcId="{658ABA2B-D8C8-469F-A2EF-D512BB9AB965}" destId="{A1F3C0D2-2B17-4AA8-A67C-1178B3D7BC54}" srcOrd="3" destOrd="0" parTransId="{24D6193F-5C4C-4039-8118-CE3D90CEABEC}" sibTransId="{DDFED021-80F3-4418-88C1-5C2B18AFFA19}"/>
    <dgm:cxn modelId="{84AA1E33-C21F-448B-9581-770D3139FF49}" type="presOf" srcId="{ADA624FC-F15E-490E-B01A-EC191812304C}" destId="{79C6A9C7-6C07-4372-8AC3-1B1402D985BD}" srcOrd="0" destOrd="0" presId="urn:microsoft.com/office/officeart/2005/8/layout/vProcess5"/>
    <dgm:cxn modelId="{2DE3A27D-8CCB-47B7-89CA-10175FC4C57F}" srcId="{658ABA2B-D8C8-469F-A2EF-D512BB9AB965}" destId="{ED0C2C83-FA3F-4192-A618-FE18AC7937E4}" srcOrd="2" destOrd="0" parTransId="{52DCEA2C-0689-40D5-89B7-35FA825D90D2}" sibTransId="{BA52EE6C-D3C8-4405-98DC-4B004EC370C5}"/>
    <dgm:cxn modelId="{697FD371-0C3D-41ED-ADE8-36B1E01154AB}" type="presOf" srcId="{1AD20A2C-E60E-45C0-9D96-2E571C1E14B1}" destId="{95A75F17-75F4-48C5-901C-B57DBED0D316}" srcOrd="1" destOrd="0" presId="urn:microsoft.com/office/officeart/2005/8/layout/vProcess5"/>
    <dgm:cxn modelId="{B010CAF8-ED86-4819-AEEA-96FC66E1C971}" type="presParOf" srcId="{B88ABBEF-39A3-40F4-9BF1-86D7F2A73452}" destId="{CCADAD21-92B4-4073-8A98-87A39A6B4213}" srcOrd="0" destOrd="0" presId="urn:microsoft.com/office/officeart/2005/8/layout/vProcess5"/>
    <dgm:cxn modelId="{D9E7639E-6F51-412E-88B5-015F2D8B2DD7}" type="presParOf" srcId="{B88ABBEF-39A3-40F4-9BF1-86D7F2A73452}" destId="{5C1CB768-BD66-427D-879D-65A3ED2D8041}" srcOrd="1" destOrd="0" presId="urn:microsoft.com/office/officeart/2005/8/layout/vProcess5"/>
    <dgm:cxn modelId="{789AD314-CB0F-46BD-8B0E-1EC1DA730B88}" type="presParOf" srcId="{B88ABBEF-39A3-40F4-9BF1-86D7F2A73452}" destId="{3BA530BA-574D-4F86-8172-DDE7766B15F6}" srcOrd="2" destOrd="0" presId="urn:microsoft.com/office/officeart/2005/8/layout/vProcess5"/>
    <dgm:cxn modelId="{86FBB0FE-8A62-40BA-A48B-EF4BC2475D1E}" type="presParOf" srcId="{B88ABBEF-39A3-40F4-9BF1-86D7F2A73452}" destId="{6ACC8FE0-7C2B-41C4-9B6F-B50FA72A306B}" srcOrd="3" destOrd="0" presId="urn:microsoft.com/office/officeart/2005/8/layout/vProcess5"/>
    <dgm:cxn modelId="{8CD6CE2B-792E-4DE4-BC96-CE9582E30D22}" type="presParOf" srcId="{B88ABBEF-39A3-40F4-9BF1-86D7F2A73452}" destId="{667AE2EF-2088-48C1-AFA6-CFACE2DE9BF9}" srcOrd="4" destOrd="0" presId="urn:microsoft.com/office/officeart/2005/8/layout/vProcess5"/>
    <dgm:cxn modelId="{90B1FCDC-1A03-426A-A1B6-2B842EDB0FF0}" type="presParOf" srcId="{B88ABBEF-39A3-40F4-9BF1-86D7F2A73452}" destId="{D419A9D4-F25C-4A00-9E2A-CE927B4E0B70}" srcOrd="5" destOrd="0" presId="urn:microsoft.com/office/officeart/2005/8/layout/vProcess5"/>
    <dgm:cxn modelId="{2C0BA4A6-5EFE-4F5F-AD82-77ED57E2A885}" type="presParOf" srcId="{B88ABBEF-39A3-40F4-9BF1-86D7F2A73452}" destId="{79C6A9C7-6C07-4372-8AC3-1B1402D985BD}" srcOrd="6" destOrd="0" presId="urn:microsoft.com/office/officeart/2005/8/layout/vProcess5"/>
    <dgm:cxn modelId="{9501E217-98E9-419C-A6FF-E88D74640C75}" type="presParOf" srcId="{B88ABBEF-39A3-40F4-9BF1-86D7F2A73452}" destId="{60976FAC-96EA-4316-BF31-7291A25476A2}" srcOrd="7" destOrd="0" presId="urn:microsoft.com/office/officeart/2005/8/layout/vProcess5"/>
    <dgm:cxn modelId="{5CB94553-5527-47D3-B9A5-FF3E3EFFCE28}" type="presParOf" srcId="{B88ABBEF-39A3-40F4-9BF1-86D7F2A73452}" destId="{95A75F17-75F4-48C5-901C-B57DBED0D316}" srcOrd="8" destOrd="0" presId="urn:microsoft.com/office/officeart/2005/8/layout/vProcess5"/>
    <dgm:cxn modelId="{C5D8E9EB-E35A-4427-BF29-91C9F46C2386}" type="presParOf" srcId="{B88ABBEF-39A3-40F4-9BF1-86D7F2A73452}" destId="{7993137A-AC38-4233-B1B1-FAA46F8B450F}" srcOrd="9" destOrd="0" presId="urn:microsoft.com/office/officeart/2005/8/layout/vProcess5"/>
    <dgm:cxn modelId="{D10213AE-0947-472E-B180-3AAADC3CBECB}" type="presParOf" srcId="{B88ABBEF-39A3-40F4-9BF1-86D7F2A73452}" destId="{3FAB7783-03E4-463A-BB98-EE74054D98C0}" srcOrd="10" destOrd="0" presId="urn:microsoft.com/office/officeart/2005/8/layout/vProcess5"/>
    <dgm:cxn modelId="{776D16A6-9897-40FD-9BD9-98CCD32C13B8}" type="presParOf" srcId="{B88ABBEF-39A3-40F4-9BF1-86D7F2A73452}" destId="{9A78B6C7-D4A1-4ED3-BD49-2BE798754DCA}" srcOrd="11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3E35D0-A7F2-4A51-9CFA-A43C6624212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B2E4547-8168-46EF-AE49-8FCF398D7C15}">
      <dgm:prSet/>
      <dgm:spPr>
        <a:solidFill>
          <a:srgbClr val="0000FF"/>
        </a:solidFill>
      </dgm:spPr>
      <dgm:t>
        <a:bodyPr/>
        <a:lstStyle/>
        <a:p>
          <a:pPr algn="r" rtl="0"/>
          <a:r>
            <a:rPr lang="en-US" b="0" dirty="0" smtClean="0">
              <a:latin typeface="Calibri" pitchFamily="34" charset="0"/>
            </a:rPr>
            <a:t>In this event …</a:t>
          </a:r>
          <a:endParaRPr lang="en-IN" dirty="0">
            <a:latin typeface="Calibri" pitchFamily="34" charset="0"/>
          </a:endParaRPr>
        </a:p>
      </dgm:t>
    </dgm:pt>
    <dgm:pt modelId="{AC3F4E23-BB05-4C3E-9F7D-90EACC1EC721}" type="parTrans" cxnId="{0F44D8F6-B457-4707-9AB2-155FCB1CC4BC}">
      <dgm:prSet/>
      <dgm:spPr/>
      <dgm:t>
        <a:bodyPr/>
        <a:lstStyle/>
        <a:p>
          <a:endParaRPr lang="en-IN"/>
        </a:p>
      </dgm:t>
    </dgm:pt>
    <dgm:pt modelId="{E72F77E4-1BA0-4F03-BAD7-AF3C2BA0DC8B}" type="sibTrans" cxnId="{0F44D8F6-B457-4707-9AB2-155FCB1CC4BC}">
      <dgm:prSet/>
      <dgm:spPr/>
      <dgm:t>
        <a:bodyPr/>
        <a:lstStyle/>
        <a:p>
          <a:endParaRPr lang="en-IN"/>
        </a:p>
      </dgm:t>
    </dgm:pt>
    <dgm:pt modelId="{E2A62F44-F32D-4CBD-BA57-C336547CB920}" type="pres">
      <dgm:prSet presAssocID="{863E35D0-A7F2-4A51-9CFA-A43C662421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4470E8C-AEA2-452B-87A0-15D2B11694BF}" type="pres">
      <dgm:prSet presAssocID="{AB2E4547-8168-46EF-AE49-8FCF398D7C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F44D8F6-B457-4707-9AB2-155FCB1CC4BC}" srcId="{863E35D0-A7F2-4A51-9CFA-A43C6624212D}" destId="{AB2E4547-8168-46EF-AE49-8FCF398D7C15}" srcOrd="0" destOrd="0" parTransId="{AC3F4E23-BB05-4C3E-9F7D-90EACC1EC721}" sibTransId="{E72F77E4-1BA0-4F03-BAD7-AF3C2BA0DC8B}"/>
    <dgm:cxn modelId="{EED5609E-0CA7-4AD6-8F4B-66BA502504A7}" type="presOf" srcId="{AB2E4547-8168-46EF-AE49-8FCF398D7C15}" destId="{F4470E8C-AEA2-452B-87A0-15D2B11694BF}" srcOrd="0" destOrd="0" presId="urn:microsoft.com/office/officeart/2005/8/layout/vList2"/>
    <dgm:cxn modelId="{037AB34C-F094-4516-9264-7BE525A39039}" type="presOf" srcId="{863E35D0-A7F2-4A51-9CFA-A43C6624212D}" destId="{E2A62F44-F32D-4CBD-BA57-C336547CB920}" srcOrd="0" destOrd="0" presId="urn:microsoft.com/office/officeart/2005/8/layout/vList2"/>
    <dgm:cxn modelId="{8CB792E1-3FC3-441D-9DB5-627E62C78F06}" type="presParOf" srcId="{E2A62F44-F32D-4CBD-BA57-C336547CB920}" destId="{F4470E8C-AEA2-452B-87A0-15D2B11694BF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B0A560-1924-44AB-94F4-5EEE36E6352D}" type="doc">
      <dgm:prSet loTypeId="urn:microsoft.com/office/officeart/2005/8/layout/gear1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4FDC3A6E-07D5-4EBB-AB05-6DA3788E88C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2400" b="1" dirty="0" smtClean="0"/>
            <a:t>What is Success and</a:t>
          </a:r>
          <a:endParaRPr lang="en-US" sz="2400" b="1" dirty="0"/>
        </a:p>
      </dgm:t>
    </dgm:pt>
    <dgm:pt modelId="{1845CEAF-11FC-4DDA-8BC8-893B580B8185}" type="parTrans" cxnId="{3BC25CF4-3CFB-4754-87FA-DBE9AC3CBF04}">
      <dgm:prSet/>
      <dgm:spPr/>
      <dgm:t>
        <a:bodyPr/>
        <a:lstStyle/>
        <a:p>
          <a:endParaRPr lang="en-IN"/>
        </a:p>
      </dgm:t>
    </dgm:pt>
    <dgm:pt modelId="{1A4BD500-7F6D-4533-A8E3-EA18F489751B}" type="sibTrans" cxnId="{3BC25CF4-3CFB-4754-87FA-DBE9AC3CBF04}">
      <dgm:prSet/>
      <dgm:spPr>
        <a:solidFill>
          <a:srgbClr val="FFC000"/>
        </a:solidFill>
      </dgm:spPr>
      <dgm:t>
        <a:bodyPr/>
        <a:lstStyle/>
        <a:p>
          <a:endParaRPr lang="en-IN"/>
        </a:p>
      </dgm:t>
    </dgm:pt>
    <dgm:pt modelId="{B6C77C0A-29DF-43A6-B454-3F85F99D9C3B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b="1" dirty="0" smtClean="0"/>
            <a:t>The Power of Focus</a:t>
          </a:r>
          <a:endParaRPr lang="en-IN" dirty="0"/>
        </a:p>
      </dgm:t>
    </dgm:pt>
    <dgm:pt modelId="{D9411B6D-8250-4FE8-99D9-989E057968A1}" type="parTrans" cxnId="{516A0AB2-BBD0-45E0-AB99-6C1145C590EB}">
      <dgm:prSet/>
      <dgm:spPr/>
      <dgm:t>
        <a:bodyPr/>
        <a:lstStyle/>
        <a:p>
          <a:endParaRPr lang="en-IN"/>
        </a:p>
      </dgm:t>
    </dgm:pt>
    <dgm:pt modelId="{5FD81F80-F30B-4D22-9F53-CA4ACC04597D}" type="sibTrans" cxnId="{516A0AB2-BBD0-45E0-AB99-6C1145C590EB}">
      <dgm:prSet/>
      <dgm:spPr>
        <a:solidFill>
          <a:srgbClr val="C00000"/>
        </a:solidFill>
      </dgm:spPr>
      <dgm:t>
        <a:bodyPr/>
        <a:lstStyle/>
        <a:p>
          <a:endParaRPr lang="en-IN"/>
        </a:p>
      </dgm:t>
    </dgm:pt>
    <dgm:pt modelId="{ECC30D30-CC4F-4038-9BC8-CF19833E1AD6}" type="pres">
      <dgm:prSet presAssocID="{7DB0A560-1924-44AB-94F4-5EEE36E6352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B426ABA-1004-4671-81FA-57478AE0D35A}" type="pres">
      <dgm:prSet presAssocID="{4FDC3A6E-07D5-4EBB-AB05-6DA3788E88C4}" presName="gear1" presStyleLbl="node1" presStyleIdx="0" presStyleCnt="2" custLinFactNeighborX="-51515" custLinFactNeighborY="-3636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86BFFE-41EB-4913-8A0C-951BF87A6476}" type="pres">
      <dgm:prSet presAssocID="{4FDC3A6E-07D5-4EBB-AB05-6DA3788E88C4}" presName="gear1srcNode" presStyleLbl="node1" presStyleIdx="0" presStyleCnt="2"/>
      <dgm:spPr/>
      <dgm:t>
        <a:bodyPr/>
        <a:lstStyle/>
        <a:p>
          <a:endParaRPr lang="en-IN"/>
        </a:p>
      </dgm:t>
    </dgm:pt>
    <dgm:pt modelId="{9617FA4F-F619-482E-921F-65B32C578499}" type="pres">
      <dgm:prSet presAssocID="{4FDC3A6E-07D5-4EBB-AB05-6DA3788E88C4}" presName="gear1dstNode" presStyleLbl="node1" presStyleIdx="0" presStyleCnt="2"/>
      <dgm:spPr/>
      <dgm:t>
        <a:bodyPr/>
        <a:lstStyle/>
        <a:p>
          <a:endParaRPr lang="en-IN"/>
        </a:p>
      </dgm:t>
    </dgm:pt>
    <dgm:pt modelId="{3DAFA944-8DE2-499A-AF65-2869938929AC}" type="pres">
      <dgm:prSet presAssocID="{B6C77C0A-29DF-43A6-B454-3F85F99D9C3B}" presName="gear2" presStyleLbl="node1" presStyleIdx="1" presStyleCnt="2" custLinFactX="38333" custLinFactNeighborX="100000" custLinFactNeighborY="3250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5FDF25-7BC6-4484-9B27-2B689BB0AB99}" type="pres">
      <dgm:prSet presAssocID="{B6C77C0A-29DF-43A6-B454-3F85F99D9C3B}" presName="gear2srcNode" presStyleLbl="node1" presStyleIdx="1" presStyleCnt="2"/>
      <dgm:spPr/>
      <dgm:t>
        <a:bodyPr/>
        <a:lstStyle/>
        <a:p>
          <a:endParaRPr lang="en-IN"/>
        </a:p>
      </dgm:t>
    </dgm:pt>
    <dgm:pt modelId="{A21E027F-C5C3-41F8-925E-AF8E0E7A902C}" type="pres">
      <dgm:prSet presAssocID="{B6C77C0A-29DF-43A6-B454-3F85F99D9C3B}" presName="gear2dstNode" presStyleLbl="node1" presStyleIdx="1" presStyleCnt="2"/>
      <dgm:spPr/>
      <dgm:t>
        <a:bodyPr/>
        <a:lstStyle/>
        <a:p>
          <a:endParaRPr lang="en-IN"/>
        </a:p>
      </dgm:t>
    </dgm:pt>
    <dgm:pt modelId="{6F4F26C8-2CE5-4DCA-A5BC-CF800BD32DF6}" type="pres">
      <dgm:prSet presAssocID="{1A4BD500-7F6D-4533-A8E3-EA18F489751B}" presName="connector1" presStyleLbl="sibTrans2D1" presStyleIdx="0" presStyleCnt="2" custLinFactNeighborX="10679" custLinFactNeighborY="-5676"/>
      <dgm:spPr/>
      <dgm:t>
        <a:bodyPr/>
        <a:lstStyle/>
        <a:p>
          <a:endParaRPr lang="en-IN"/>
        </a:p>
      </dgm:t>
    </dgm:pt>
    <dgm:pt modelId="{31B6C758-3AE2-4F8D-A34B-F0E3DDC15248}" type="pres">
      <dgm:prSet presAssocID="{5FD81F80-F30B-4D22-9F53-CA4ACC04597D}" presName="connector2" presStyleLbl="sibTrans2D1" presStyleIdx="1" presStyleCnt="2" custFlipHor="1" custScaleX="90548" custScaleY="138244" custLinFactNeighborX="-45618" custLinFactNeighborY="42359"/>
      <dgm:spPr/>
      <dgm:t>
        <a:bodyPr/>
        <a:lstStyle/>
        <a:p>
          <a:endParaRPr lang="en-IN"/>
        </a:p>
      </dgm:t>
    </dgm:pt>
  </dgm:ptLst>
  <dgm:cxnLst>
    <dgm:cxn modelId="{A6BE7CDE-E8CE-43DC-A1AA-2E6841BDEC84}" type="presOf" srcId="{4FDC3A6E-07D5-4EBB-AB05-6DA3788E88C4}" destId="{9617FA4F-F619-482E-921F-65B32C578499}" srcOrd="2" destOrd="0" presId="urn:microsoft.com/office/officeart/2005/8/layout/gear1"/>
    <dgm:cxn modelId="{F8979286-D1E6-45EA-BB8D-D8B5C283D098}" type="presOf" srcId="{B6C77C0A-29DF-43A6-B454-3F85F99D9C3B}" destId="{3DAFA944-8DE2-499A-AF65-2869938929AC}" srcOrd="0" destOrd="0" presId="urn:microsoft.com/office/officeart/2005/8/layout/gear1"/>
    <dgm:cxn modelId="{0B0A4FBA-BD41-4888-99F4-69A3E36EA7AF}" type="presOf" srcId="{5FD81F80-F30B-4D22-9F53-CA4ACC04597D}" destId="{31B6C758-3AE2-4F8D-A34B-F0E3DDC15248}" srcOrd="0" destOrd="0" presId="urn:microsoft.com/office/officeart/2005/8/layout/gear1"/>
    <dgm:cxn modelId="{5C2DFC12-D262-436D-8948-C2CA127189B1}" type="presOf" srcId="{4FDC3A6E-07D5-4EBB-AB05-6DA3788E88C4}" destId="{5586BFFE-41EB-4913-8A0C-951BF87A6476}" srcOrd="1" destOrd="0" presId="urn:microsoft.com/office/officeart/2005/8/layout/gear1"/>
    <dgm:cxn modelId="{A886C197-5E0B-4A30-83ED-3204410331C1}" type="presOf" srcId="{B6C77C0A-29DF-43A6-B454-3F85F99D9C3B}" destId="{A21E027F-C5C3-41F8-925E-AF8E0E7A902C}" srcOrd="2" destOrd="0" presId="urn:microsoft.com/office/officeart/2005/8/layout/gear1"/>
    <dgm:cxn modelId="{E67230DC-E8FC-4E22-936C-35E4A0A9C32A}" type="presOf" srcId="{4FDC3A6E-07D5-4EBB-AB05-6DA3788E88C4}" destId="{1B426ABA-1004-4671-81FA-57478AE0D35A}" srcOrd="0" destOrd="0" presId="urn:microsoft.com/office/officeart/2005/8/layout/gear1"/>
    <dgm:cxn modelId="{80919250-98A3-4F11-9AD7-B680A723537C}" type="presOf" srcId="{7DB0A560-1924-44AB-94F4-5EEE36E6352D}" destId="{ECC30D30-CC4F-4038-9BC8-CF19833E1AD6}" srcOrd="0" destOrd="0" presId="urn:microsoft.com/office/officeart/2005/8/layout/gear1"/>
    <dgm:cxn modelId="{516A0AB2-BBD0-45E0-AB99-6C1145C590EB}" srcId="{7DB0A560-1924-44AB-94F4-5EEE36E6352D}" destId="{B6C77C0A-29DF-43A6-B454-3F85F99D9C3B}" srcOrd="1" destOrd="0" parTransId="{D9411B6D-8250-4FE8-99D9-989E057968A1}" sibTransId="{5FD81F80-F30B-4D22-9F53-CA4ACC04597D}"/>
    <dgm:cxn modelId="{75CEA41E-C16C-4D43-8DDD-7EA784BB184F}" type="presOf" srcId="{B6C77C0A-29DF-43A6-B454-3F85F99D9C3B}" destId="{005FDF25-7BC6-4484-9B27-2B689BB0AB99}" srcOrd="1" destOrd="0" presId="urn:microsoft.com/office/officeart/2005/8/layout/gear1"/>
    <dgm:cxn modelId="{3BC25CF4-3CFB-4754-87FA-DBE9AC3CBF04}" srcId="{7DB0A560-1924-44AB-94F4-5EEE36E6352D}" destId="{4FDC3A6E-07D5-4EBB-AB05-6DA3788E88C4}" srcOrd="0" destOrd="0" parTransId="{1845CEAF-11FC-4DDA-8BC8-893B580B8185}" sibTransId="{1A4BD500-7F6D-4533-A8E3-EA18F489751B}"/>
    <dgm:cxn modelId="{B49BEB4B-C9F6-4ECD-BC26-EF1635C650F6}" type="presOf" srcId="{1A4BD500-7F6D-4533-A8E3-EA18F489751B}" destId="{6F4F26C8-2CE5-4DCA-A5BC-CF800BD32DF6}" srcOrd="0" destOrd="0" presId="urn:microsoft.com/office/officeart/2005/8/layout/gear1"/>
    <dgm:cxn modelId="{2E2398A9-CA5F-49A1-8EF3-87613915BB58}" type="presParOf" srcId="{ECC30D30-CC4F-4038-9BC8-CF19833E1AD6}" destId="{1B426ABA-1004-4671-81FA-57478AE0D35A}" srcOrd="0" destOrd="0" presId="urn:microsoft.com/office/officeart/2005/8/layout/gear1"/>
    <dgm:cxn modelId="{5524263B-BF0B-4869-8654-A8F93B853C43}" type="presParOf" srcId="{ECC30D30-CC4F-4038-9BC8-CF19833E1AD6}" destId="{5586BFFE-41EB-4913-8A0C-951BF87A6476}" srcOrd="1" destOrd="0" presId="urn:microsoft.com/office/officeart/2005/8/layout/gear1"/>
    <dgm:cxn modelId="{C30D8435-F8B5-41EA-AF8A-76C9810336CC}" type="presParOf" srcId="{ECC30D30-CC4F-4038-9BC8-CF19833E1AD6}" destId="{9617FA4F-F619-482E-921F-65B32C578499}" srcOrd="2" destOrd="0" presId="urn:microsoft.com/office/officeart/2005/8/layout/gear1"/>
    <dgm:cxn modelId="{59FD483F-2B6A-4AD0-8977-06DDCBFD3F44}" type="presParOf" srcId="{ECC30D30-CC4F-4038-9BC8-CF19833E1AD6}" destId="{3DAFA944-8DE2-499A-AF65-2869938929AC}" srcOrd="3" destOrd="0" presId="urn:microsoft.com/office/officeart/2005/8/layout/gear1"/>
    <dgm:cxn modelId="{D963C508-206E-4F7A-8641-0F92F7AA4B06}" type="presParOf" srcId="{ECC30D30-CC4F-4038-9BC8-CF19833E1AD6}" destId="{005FDF25-7BC6-4484-9B27-2B689BB0AB99}" srcOrd="4" destOrd="0" presId="urn:microsoft.com/office/officeart/2005/8/layout/gear1"/>
    <dgm:cxn modelId="{9FD4C809-518E-4382-B41B-DE7CC0361413}" type="presParOf" srcId="{ECC30D30-CC4F-4038-9BC8-CF19833E1AD6}" destId="{A21E027F-C5C3-41F8-925E-AF8E0E7A902C}" srcOrd="5" destOrd="0" presId="urn:microsoft.com/office/officeart/2005/8/layout/gear1"/>
    <dgm:cxn modelId="{24B9E5AC-7F66-4D84-9071-DD6FABA400B8}" type="presParOf" srcId="{ECC30D30-CC4F-4038-9BC8-CF19833E1AD6}" destId="{6F4F26C8-2CE5-4DCA-A5BC-CF800BD32DF6}" srcOrd="6" destOrd="0" presId="urn:microsoft.com/office/officeart/2005/8/layout/gear1"/>
    <dgm:cxn modelId="{43673846-D771-40E0-8C6B-4120223E37C1}" type="presParOf" srcId="{ECC30D30-CC4F-4038-9BC8-CF19833E1AD6}" destId="{31B6C758-3AE2-4F8D-A34B-F0E3DDC15248}" srcOrd="7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CBE34-2362-43E5-8C0C-D6C8CC85F34C}" type="datetimeFigureOut">
              <a:rPr lang="en-US" smtClean="0"/>
              <a:pPr/>
              <a:t>7/9/2008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E635-ED6C-47BF-91F9-1CE02A696E5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E635-ED6C-47BF-91F9-1CE02A696E5F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08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09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09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09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090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09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09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090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0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09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09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FBC87D-FC51-4C8B-95DC-BAAD90D0E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66B65E-7E44-4A31-BD38-4E124229BC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31CF49-C7E7-4E56-9AE1-D3AF72B33B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79603C-A19D-43E9-B987-22D70A7BEE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7599C0-B5FE-45E1-BEE4-5A437714DB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42301-FE7D-4323-89C5-77B0D09106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8F2C49-4243-4427-B40F-D085556069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9972A-8D92-4189-9B07-C16374253D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2FDF2-594F-49A7-A653-1350DABC84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7F1AC2-204B-45DC-8337-558E364ECC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213B5-E18D-4048-94F5-6D75972DE2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1A72CDF-09E2-418B-B140-AF205AEDD2B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98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9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9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9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9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9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79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9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9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9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828800"/>
            <a:ext cx="6705600" cy="2286000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The </a:t>
            </a:r>
            <a:r>
              <a:rPr lang="en-US" sz="80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Power of </a:t>
            </a:r>
            <a:r>
              <a:rPr lang="en-US" sz="8000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sz="8000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</a:br>
            <a:r>
              <a:rPr lang="en-US" sz="8000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kerSignet BT" pitchFamily="34" charset="0"/>
              </a:rPr>
              <a:t>Focus</a:t>
            </a:r>
            <a:endParaRPr lang="en-US" sz="8000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kerSignet BT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10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705600" cy="762000"/>
          </a:xfrm>
          <a:noFill/>
          <a:ln/>
        </p:spPr>
        <p:txBody>
          <a:bodyPr/>
          <a:lstStyle/>
          <a:p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Focus to be successful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14400"/>
            <a:ext cx="6629400" cy="5638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Focus 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live this event called life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know your purpose of life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set goals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lead a balanced life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achieve your goals 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free some time to work on them 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manage your life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to be personally effective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10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80262" cy="687387"/>
          </a:xfrm>
          <a:noFill/>
          <a:ln/>
        </p:spPr>
        <p:txBody>
          <a:bodyPr/>
          <a:lstStyle/>
          <a:p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6945312" cy="4114800"/>
          </a:xfrm>
          <a:noFill/>
          <a:ln/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“Knowing”  to “Performing”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“Equality” to “Hierarchy” –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     Broad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realities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“Intelligence based evaluation” to “Economy based evaluation”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“Hope” to “Security”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1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538" y="274638"/>
            <a:ext cx="7180262" cy="687387"/>
          </a:xfrm>
          <a:solidFill>
            <a:srgbClr val="FFC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Key Elements Of Performance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524000"/>
          <a:ext cx="7391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v2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0600" y="1524000"/>
          <a:ext cx="7391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429000" y="274638"/>
          <a:ext cx="52578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990600" y="1752600"/>
          <a:ext cx="716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685800"/>
            <a:ext cx="2743200" cy="2819400"/>
            <a:chOff x="3448050" y="1200149"/>
            <a:chExt cx="1466850" cy="1466850"/>
          </a:xfrm>
        </p:grpSpPr>
        <p:sp>
          <p:nvSpPr>
            <p:cNvPr id="6" name=" 3"/>
            <p:cNvSpPr/>
            <p:nvPr/>
          </p:nvSpPr>
          <p:spPr>
            <a:xfrm>
              <a:off x="3448050" y="1200149"/>
              <a:ext cx="1466850" cy="1466850"/>
            </a:xfrm>
            <a:prstGeom prst="gear9">
              <a:avLst/>
            </a:prstGeom>
            <a:solidFill>
              <a:srgbClr val="008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 4"/>
            <p:cNvSpPr/>
            <p:nvPr/>
          </p:nvSpPr>
          <p:spPr>
            <a:xfrm>
              <a:off x="3742951" y="1543753"/>
              <a:ext cx="877048" cy="7539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Lets look at the small mechanics of </a:t>
              </a:r>
              <a:endParaRPr lang="en-IN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v10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3350" y="169863"/>
            <a:ext cx="8896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1447800"/>
            <a:ext cx="8528050" cy="2213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spcAft>
                <a:spcPct val="30000"/>
              </a:spcAft>
            </a:pPr>
            <a:endParaRPr lang="en-US" sz="2000" dirty="0">
              <a:solidFill>
                <a:srgbClr val="FF0066"/>
              </a:solidFill>
              <a:latin typeface="Bookman Old Style" pitchFamily="18" charset="0"/>
            </a:endParaRPr>
          </a:p>
          <a:p>
            <a:pPr eaLnBrk="1" hangingPunct="1">
              <a:spcAft>
                <a:spcPct val="30000"/>
              </a:spcAft>
            </a:pPr>
            <a:endParaRPr lang="en-US" sz="2000" dirty="0">
              <a:solidFill>
                <a:srgbClr val="FF0066"/>
              </a:solidFill>
              <a:latin typeface="Bookman Old Style" pitchFamily="18" charset="0"/>
            </a:endParaRPr>
          </a:p>
          <a:p>
            <a:pPr eaLnBrk="1" hangingPunct="1">
              <a:spcAft>
                <a:spcPct val="30000"/>
              </a:spcAft>
            </a:pPr>
            <a:endParaRPr lang="en-US" sz="2000" dirty="0">
              <a:solidFill>
                <a:srgbClr val="FF0066"/>
              </a:solidFill>
              <a:latin typeface="Bookman Old Style" pitchFamily="18" charset="0"/>
            </a:endParaRPr>
          </a:p>
          <a:p>
            <a:pPr algn="ctr" eaLnBrk="1" hangingPunct="1">
              <a:spcAft>
                <a:spcPct val="30000"/>
              </a:spcAft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WHAT IS SUCCESS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?</a:t>
            </a:r>
            <a:endParaRPr lang="en-US" sz="6000" dirty="0">
              <a:solidFill>
                <a:schemeClr val="bg1">
                  <a:lumMod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2971800"/>
            <a:ext cx="8229600" cy="1335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314325"/>
            <a:ext cx="5791200" cy="828675"/>
          </a:xfrm>
          <a:solidFill>
            <a:srgbClr val="008000"/>
          </a:solidFill>
          <a:ln/>
          <a:effectLst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  <p:txBody>
          <a:bodyPr lIns="90488" tIns="44450" rIns="90488" bIns="44450"/>
          <a:lstStyle/>
          <a:p>
            <a:r>
              <a:rPr lang="en-US" sz="4000" b="0" dirty="0">
                <a:solidFill>
                  <a:schemeClr val="bg1"/>
                </a:solidFill>
              </a:rPr>
              <a:t>SUCCESS  IS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2057400"/>
          <a:ext cx="43434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Z459306_HR_H.jpg"/>
          <p:cNvPicPr>
            <a:picLocks noChangeAspect="1"/>
          </p:cNvPicPr>
          <p:nvPr/>
        </p:nvPicPr>
        <p:blipFill>
          <a:blip r:embed="rId6"/>
          <a:srcRect r="15155"/>
          <a:stretch>
            <a:fillRect/>
          </a:stretch>
        </p:blipFill>
        <p:spPr>
          <a:xfrm>
            <a:off x="4953000" y="2438400"/>
            <a:ext cx="3685675" cy="290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v10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bv101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  <a:softEdge rad="127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5257800"/>
          </a:xfrm>
        </p:spPr>
        <p:txBody>
          <a:bodyPr/>
          <a:lstStyle/>
          <a:p>
            <a:pPr marL="514350" indent="-514350" algn="ctr">
              <a:lnSpc>
                <a:spcPct val="75000"/>
              </a:lnSpc>
              <a:spcBef>
                <a:spcPct val="40000"/>
              </a:spcBef>
              <a:buNone/>
            </a:pP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REDETERMINED</a:t>
            </a:r>
          </a:p>
          <a:p>
            <a:pPr marL="514350" indent="-514350" algn="ctr">
              <a:lnSpc>
                <a:spcPct val="75000"/>
              </a:lnSpc>
              <a:spcBef>
                <a:spcPct val="40000"/>
              </a:spcBef>
              <a:buNone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ERSONAL </a:t>
            </a:r>
          </a:p>
          <a:p>
            <a:pPr marL="514350" indent="-514350" algn="ctr">
              <a:lnSpc>
                <a:spcPct val="75000"/>
              </a:lnSpc>
              <a:spcBef>
                <a:spcPct val="40000"/>
              </a:spcBef>
              <a:buNone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 OALS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2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95400" y="304800"/>
            <a:ext cx="6781800" cy="1143000"/>
          </a:xfrm>
          <a:prstGeom prst="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/>
            <a:r>
              <a:rPr lang="en-US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GOALS THAT </a:t>
            </a:r>
            <a:r>
              <a:rPr lang="en-US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ARE</a:t>
            </a:r>
            <a:r>
              <a:rPr lang="en-US" sz="4800" b="1" dirty="0" smtClean="0">
                <a:solidFill>
                  <a:srgbClr val="00279F"/>
                </a:solidFill>
                <a:latin typeface="Bookman Old Style" pitchFamily="18" charset="0"/>
              </a:rPr>
              <a:t> </a:t>
            </a:r>
            <a:endParaRPr lang="en-US" sz="4800" b="1" dirty="0">
              <a:solidFill>
                <a:srgbClr val="00279F"/>
              </a:solidFill>
              <a:latin typeface="Bookman Old Style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66800" y="1676400"/>
          <a:ext cx="4876800" cy="482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v1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304800"/>
            <a:ext cx="6724650" cy="838200"/>
          </a:xfr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/>
          <a:lstStyle/>
          <a:p>
            <a:r>
              <a:rPr lang="en-GB" sz="7200" dirty="0"/>
              <a:t>Wheel of life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2638" y="6130925"/>
            <a:ext cx="1426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Health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286000" y="2133600"/>
            <a:ext cx="4992688" cy="3981450"/>
            <a:chOff x="1416" y="1008"/>
            <a:chExt cx="3408" cy="2496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1434" y="1008"/>
              <a:ext cx="3372" cy="2496"/>
            </a:xfrm>
            <a:prstGeom prst="flowChartSummingJunction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 flipH="1">
              <a:off x="3108" y="1026"/>
              <a:ext cx="12" cy="2460"/>
            </a:xfrm>
            <a:prstGeom prst="lin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1416" y="2256"/>
              <a:ext cx="3408" cy="0"/>
            </a:xfrm>
            <a:prstGeom prst="lin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044950" y="3543300"/>
            <a:ext cx="1265238" cy="863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IN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4164013" y="3671888"/>
            <a:ext cx="992187" cy="6207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I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You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492875" y="5292725"/>
            <a:ext cx="19848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Education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13000" y="5368925"/>
            <a:ext cx="17556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Finance</a:t>
            </a:r>
          </a:p>
          <a:p>
            <a:pPr eaLnBrk="1" hangingPunct="1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/Savings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267200" y="1560513"/>
            <a:ext cx="1470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Family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357313" y="3673475"/>
            <a:ext cx="16786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Social</a:t>
            </a:r>
          </a:p>
          <a:p>
            <a:pPr eaLnBrk="1" hangingPunct="1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Service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229475" y="3616325"/>
            <a:ext cx="1348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Career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527800" y="2111375"/>
            <a:ext cx="1808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Spiritual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524000" y="2057400"/>
            <a:ext cx="2739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Relationships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v100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5562600" cy="10668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/>
          <a:lstStyle/>
          <a:p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kerSignet BT" pitchFamily="34" charset="0"/>
              </a:rPr>
              <a:t>What is LIFE</a:t>
            </a:r>
            <a:r>
              <a:rPr lang="en-US" sz="6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kerSignet BT" pitchFamily="34" charset="0"/>
              </a:rPr>
              <a:t>?</a:t>
            </a: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kerSignet BT" pitchFamily="34" charset="0"/>
              </a:rPr>
              <a:t/>
            </a:r>
            <a:b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kerSignet BT" pitchFamily="34" charset="0"/>
              </a:rPr>
            </a:br>
            <a:endParaRPr lang="en-US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kerSignet BT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1981200"/>
          <a:ext cx="8305800" cy="380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1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Diagram 4"/>
          <p:cNvGraphicFramePr/>
          <p:nvPr/>
        </p:nvGraphicFramePr>
        <p:xfrm>
          <a:off x="1676400" y="1676400"/>
          <a:ext cx="6400799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90600" y="457200"/>
            <a:ext cx="7391400" cy="718915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lnSpc>
                <a:spcPct val="110000"/>
              </a:lnSpc>
              <a:spcBef>
                <a:spcPct val="55000"/>
              </a:spcBef>
            </a:pP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RESEARCH SHOWS THAT :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v1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75958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b="1" dirty="0" smtClean="0">
                <a:solidFill>
                  <a:srgbClr val="FF0066"/>
                </a:solidFill>
                <a:latin typeface="Bookman Old Style" pitchFamily="18" charset="0"/>
              </a:rPr>
              <a:t>60%</a:t>
            </a:r>
            <a:r>
              <a:rPr lang="en-US" b="1" dirty="0" smtClean="0">
                <a:solidFill>
                  <a:srgbClr val="00279F"/>
                </a:solidFill>
                <a:latin typeface="Bookman Old Style" pitchFamily="18" charset="0"/>
              </a:rPr>
              <a:t>	</a:t>
            </a:r>
            <a:r>
              <a:rPr lang="en-US" b="1" dirty="0" smtClean="0">
                <a:solidFill>
                  <a:srgbClr val="FFFFCC"/>
                </a:solidFill>
                <a:latin typeface="Bookman Old Style" pitchFamily="18" charset="0"/>
              </a:rPr>
              <a:t>PEOPLE ARE GETTING BY</a:t>
            </a:r>
            <a:r>
              <a:rPr lang="en-US" b="1" dirty="0" smtClean="0">
                <a:solidFill>
                  <a:schemeClr val="hlink"/>
                </a:solidFill>
                <a:latin typeface="Bookman Old Style" pitchFamily="18" charset="0"/>
              </a:rPr>
              <a:t> </a:t>
            </a:r>
            <a:r>
              <a:rPr lang="en-US" b="1" dirty="0" smtClean="0">
                <a:solidFill>
                  <a:srgbClr val="FFFFCC"/>
                </a:solidFill>
                <a:latin typeface="Bookman Old Style" pitchFamily="18" charset="0"/>
              </a:rPr>
              <a:t>– </a:t>
            </a:r>
            <a:r>
              <a:rPr lang="en-US" b="1" dirty="0" smtClean="0">
                <a:solidFill>
                  <a:srgbClr val="FFFF99"/>
                </a:solidFill>
                <a:latin typeface="Bookman Old Style" pitchFamily="18" charset="0"/>
              </a:rPr>
              <a:t>FEW GOALS.</a:t>
            </a:r>
          </a:p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endParaRPr lang="en-US" b="1" dirty="0" smtClean="0">
              <a:solidFill>
                <a:srgbClr val="FFFF99"/>
              </a:solidFill>
              <a:latin typeface="Bookman Old Style" pitchFamily="18" charset="0"/>
            </a:endParaRPr>
          </a:p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b="1" dirty="0" smtClean="0">
                <a:solidFill>
                  <a:srgbClr val="FF0066"/>
                </a:solidFill>
                <a:latin typeface="Bookman Old Style" pitchFamily="18" charset="0"/>
              </a:rPr>
              <a:t>27%</a:t>
            </a:r>
            <a:r>
              <a:rPr lang="en-US" b="1" dirty="0" smtClean="0">
                <a:solidFill>
                  <a:srgbClr val="00279F"/>
                </a:solidFill>
                <a:latin typeface="Bookman Old Style" pitchFamily="18" charset="0"/>
              </a:rPr>
              <a:t>	</a:t>
            </a:r>
            <a:r>
              <a:rPr lang="en-US" b="1" dirty="0" smtClean="0">
                <a:solidFill>
                  <a:srgbClr val="FFFFCC"/>
                </a:solidFill>
                <a:latin typeface="Bookman Old Style" pitchFamily="18" charset="0"/>
              </a:rPr>
              <a:t>PEOPLE NEED SUPPORT –</a:t>
            </a:r>
            <a:r>
              <a:rPr lang="en-US" b="1" dirty="0" smtClean="0">
                <a:solidFill>
                  <a:schemeClr val="hlink"/>
                </a:solidFill>
                <a:latin typeface="Bookman Old Style" pitchFamily="18" charset="0"/>
              </a:rPr>
              <a:t> </a:t>
            </a:r>
            <a:r>
              <a:rPr lang="en-US" b="1" dirty="0" smtClean="0">
                <a:solidFill>
                  <a:srgbClr val="FFFF99"/>
                </a:solidFill>
                <a:latin typeface="Bookman Old Style" pitchFamily="18" charset="0"/>
              </a:rPr>
              <a:t>NO GOALS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v1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914400"/>
          </a:xfr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cene3d>
              <a:camera prst="obliqueBottomLeft"/>
              <a:lightRig rig="threePt" dir="t"/>
            </a:scene3d>
          </a:bodyPr>
          <a:lstStyle/>
          <a:p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FCF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Strategy to Goals Management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1295400"/>
          <a:ext cx="762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114800" y="2590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Bookman Old Style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1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0"/>
            <a:ext cx="7867650" cy="6477000"/>
          </a:xfrm>
          <a:noFill/>
          <a:ln/>
        </p:spPr>
        <p:txBody>
          <a:bodyPr lIns="90488" tIns="44450" rIns="90488" bIns="44450"/>
          <a:lstStyle/>
          <a:p>
            <a:pPr marL="0" indent="0" algn="ctr">
              <a:buFont typeface="Wingdings" pitchFamily="2" charset="2"/>
              <a:buNone/>
            </a:pPr>
            <a:endParaRPr lang="en-US" sz="4400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4400" b="1" dirty="0">
                <a:solidFill>
                  <a:schemeClr val="tx2"/>
                </a:solidFill>
              </a:rPr>
              <a:t>SUCCESS IS GOAL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400" b="1" dirty="0">
                <a:solidFill>
                  <a:schemeClr val="tx2"/>
                </a:solidFill>
              </a:rPr>
              <a:t>DIRECTED ACTION !</a:t>
            </a:r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15963" y="288925"/>
            <a:ext cx="7780337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6" name="Picture 5" descr="WPAP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438400"/>
            <a:ext cx="6705600" cy="369743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9175" y="0"/>
            <a:ext cx="7772400" cy="6134100"/>
          </a:xfrm>
          <a:noFill/>
          <a:ln/>
        </p:spPr>
        <p:txBody>
          <a:bodyPr lIns="90488" tIns="44450" rIns="90488" bIns="44450"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7200">
                <a:solidFill>
                  <a:schemeClr val="hlink"/>
                </a:solidFill>
              </a:rPr>
              <a:t>   </a:t>
            </a:r>
            <a:r>
              <a:rPr lang="en-US" sz="7200" b="1">
                <a:solidFill>
                  <a:schemeClr val="hlink"/>
                </a:solidFill>
              </a:rPr>
              <a:t>E  C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>
                <a:solidFill>
                  <a:schemeClr val="tx2"/>
                </a:solidFill>
              </a:rPr>
              <a:t>MOTIV    / A  TION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3600" b="1">
              <a:solidFill>
                <a:srgbClr val="00279F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00279F"/>
                </a:solidFill>
              </a:rPr>
              <a:t>	</a:t>
            </a:r>
            <a:r>
              <a:rPr lang="en-US" sz="3600" b="1">
                <a:solidFill>
                  <a:srgbClr val="FFFF99"/>
                </a:solidFill>
              </a:rPr>
              <a:t>Reasons			Go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FFF99"/>
                </a:solidFill>
              </a:rPr>
              <a:t>	Purpose			Do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FFF99"/>
                </a:solidFill>
              </a:rPr>
              <a:t>	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FFF99"/>
                </a:solidFill>
              </a:rPr>
              <a:t>					Act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>
                <a:solidFill>
                  <a:srgbClr val="FFFF99"/>
                </a:solidFill>
              </a:rPr>
              <a:t>	Goal	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15963" y="288925"/>
            <a:ext cx="7780337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4295775" y="1524000"/>
            <a:ext cx="165100" cy="5746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448175" y="1524000"/>
            <a:ext cx="93663" cy="949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5562600" y="1600200"/>
            <a:ext cx="169863" cy="8540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715000" y="1600200"/>
            <a:ext cx="287338" cy="1020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3810000" y="1981200"/>
            <a:ext cx="2667000" cy="3448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905000" y="46482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752600" y="4724400"/>
            <a:ext cx="20637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828800" y="5410200"/>
            <a:ext cx="20748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733800" y="46482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81175" y="2362200"/>
            <a:ext cx="6400800" cy="2343150"/>
          </a:xfrm>
        </p:spPr>
        <p:txBody>
          <a:bodyPr/>
          <a:lstStyle/>
          <a:p>
            <a:r>
              <a:rPr lang="en-US" sz="6600"/>
              <a:t>Motivation is also a Goal Directed Action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90625" y="1466850"/>
            <a:ext cx="7953375" cy="4876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endParaRPr lang="en-US" sz="3200" b="1">
              <a:latin typeface="Bookman Old Style" pitchFamily="18" charset="0"/>
            </a:endParaRPr>
          </a:p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4400" b="1">
                <a:latin typeface="Bookman Old Style" pitchFamily="18" charset="0"/>
              </a:rPr>
              <a:t>		</a:t>
            </a:r>
            <a:r>
              <a:rPr lang="en-US" sz="3600" b="1">
                <a:latin typeface="Bookman Old Style" pitchFamily="18" charset="0"/>
              </a:rPr>
              <a:t>INCENTIVE MOTIVATION</a:t>
            </a:r>
          </a:p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3600" b="1">
                <a:latin typeface="Bookman Old Style" pitchFamily="18" charset="0"/>
              </a:rPr>
              <a:t>		</a:t>
            </a:r>
          </a:p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3600" b="1">
                <a:latin typeface="Bookman Old Style" pitchFamily="18" charset="0"/>
              </a:rPr>
              <a:t>		FEAR MOTIVATION</a:t>
            </a:r>
          </a:p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3600" b="1">
                <a:latin typeface="Bookman Old Style" pitchFamily="18" charset="0"/>
              </a:rPr>
              <a:t>		</a:t>
            </a:r>
          </a:p>
          <a:p>
            <a:pPr marL="400050" indent="-400050" eaLnBrk="1" hangingPunct="1">
              <a:lnSpc>
                <a:spcPct val="80000"/>
              </a:lnSpc>
              <a:spcBef>
                <a:spcPct val="5000"/>
              </a:spcBef>
              <a:spcAft>
                <a:spcPct val="20000"/>
              </a:spcAft>
            </a:pPr>
            <a:r>
              <a:rPr lang="en-US" sz="3600" b="1">
                <a:latin typeface="Bookman Old Style" pitchFamily="18" charset="0"/>
              </a:rPr>
              <a:t>		ATTITUDINAL MOTIVATION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7788" y="355600"/>
            <a:ext cx="88360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5000"/>
              </a:spcBef>
            </a:pPr>
            <a:r>
              <a:rPr lang="en-US" sz="4000" b="1">
                <a:solidFill>
                  <a:srgbClr val="FF0066"/>
                </a:solidFill>
                <a:latin typeface="Bookman Old Style" pitchFamily="18" charset="0"/>
              </a:rPr>
              <a:t>TYPES OF MOTIVATION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71600" y="2667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/>
            <a:r>
              <a:rPr lang="en-US" sz="4000" b="1">
                <a:solidFill>
                  <a:srgbClr val="FF0066"/>
                </a:solidFill>
                <a:latin typeface="Bookman Old Style" pitchFamily="18" charset="0"/>
              </a:rPr>
              <a:t>ATTITUDINAL MOTIVATION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936625"/>
            <a:ext cx="8864600" cy="53117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sz="2000" b="1">
                <a:latin typeface="Bookman Old Style" pitchFamily="18" charset="0"/>
              </a:rPr>
              <a:t>					</a:t>
            </a:r>
            <a:r>
              <a:rPr lang="en-US" sz="2400" b="1">
                <a:latin typeface="Bookman Old Style" pitchFamily="18" charset="0"/>
              </a:rPr>
              <a:t>SUCCESS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endParaRPr lang="en-US" sz="2400" b="1">
              <a:latin typeface="Bookman Old Style" pitchFamily="18" charset="0"/>
            </a:endParaRP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sz="2400" b="1">
                <a:latin typeface="Bookman Old Style" pitchFamily="18" charset="0"/>
              </a:rPr>
              <a:t>					RESULTS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endParaRPr lang="en-US" sz="2400" b="1">
              <a:latin typeface="Bookman Old Style" pitchFamily="18" charset="0"/>
            </a:endParaRP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sz="2400" b="1">
                <a:latin typeface="Bookman Old Style" pitchFamily="18" charset="0"/>
              </a:rPr>
              <a:t>					BEHAVIOUR – Act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endParaRPr lang="en-US" sz="2400" b="1">
              <a:latin typeface="Bookman Old Style" pitchFamily="18" charset="0"/>
            </a:endParaRP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sz="2400" b="1">
                <a:latin typeface="Bookman Old Style" pitchFamily="18" charset="0"/>
              </a:rPr>
              <a:t>				ATTITUDE - Habit of Thought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endParaRPr lang="en-US" sz="2400" b="1">
              <a:latin typeface="Bookman Old Style" pitchFamily="18" charset="0"/>
            </a:endParaRP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sz="2400" b="1">
                <a:latin typeface="Bookman Old Style" pitchFamily="18" charset="0"/>
              </a:rPr>
              <a:t>					CONDITIONING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endParaRPr lang="en-US" sz="2400" b="1">
              <a:latin typeface="Bookman Old Style" pitchFamily="18" charset="0"/>
            </a:endParaRP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r>
              <a:rPr lang="en-US" sz="2400" b="1">
                <a:latin typeface="Bookman Old Style" pitchFamily="18" charset="0"/>
              </a:rPr>
              <a:t>					SPACED REPETITION</a:t>
            </a:r>
          </a:p>
          <a:p>
            <a:pPr marL="514350" indent="-514350" eaLnBrk="1" hangingPunct="1">
              <a:lnSpc>
                <a:spcPct val="115000"/>
              </a:lnSpc>
              <a:spcBef>
                <a:spcPct val="20000"/>
              </a:spcBef>
            </a:pPr>
            <a:endParaRPr lang="en-US" sz="2400" b="1">
              <a:latin typeface="Bookman Old Style" pitchFamily="18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114800" y="14287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149725" y="24193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202113" y="346710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202113" y="445770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219575" y="54292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06538" y="336550"/>
            <a:ext cx="6777037" cy="1073150"/>
          </a:xfrm>
        </p:spPr>
        <p:txBody>
          <a:bodyPr/>
          <a:lstStyle/>
          <a:p>
            <a:r>
              <a:rPr lang="en-US" sz="4800">
                <a:solidFill>
                  <a:srgbClr val="FF0066"/>
                </a:solidFill>
              </a:rPr>
              <a:t>Barriers to Motivation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961313" cy="3392488"/>
          </a:xfrm>
        </p:spPr>
        <p:txBody>
          <a:bodyPr/>
          <a:lstStyle/>
          <a:p>
            <a:r>
              <a:rPr lang="en-US" sz="5400" b="1"/>
              <a:t>The Slight Edge</a:t>
            </a:r>
          </a:p>
          <a:p>
            <a:r>
              <a:rPr lang="en-US" sz="5400" b="1"/>
              <a:t>The Circle of Influence and the Circle of Concern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3550" y="1447800"/>
            <a:ext cx="8027988" cy="41703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/>
              <a:t>  </a:t>
            </a:r>
            <a:r>
              <a:rPr lang="en-US" b="1"/>
              <a:t>The quality of your life is determined by the power of your choice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This is a transition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from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Lots of frittered effort and varied result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Concentrated effort and focused result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81800" cy="762000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Quality of Life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v1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7391400" cy="1143000"/>
          </a:xfrm>
          <a:solidFill>
            <a:srgbClr val="008000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US" sz="5400" dirty="0">
                <a:solidFill>
                  <a:schemeClr val="accent3"/>
                </a:solidFill>
                <a:latin typeface="Futura Hv" pitchFamily="34" charset="0"/>
              </a:rPr>
              <a:t>Looking Inwards…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366713"/>
            <a:ext cx="6684963" cy="606425"/>
          </a:xfrm>
          <a:noFill/>
          <a:ln/>
        </p:spPr>
        <p:txBody>
          <a:bodyPr/>
          <a:lstStyle/>
          <a:p>
            <a:r>
              <a:rPr lang="en-US" sz="4800">
                <a:solidFill>
                  <a:srgbClr val="FF0066"/>
                </a:solidFill>
              </a:rPr>
              <a:t>Roadblock 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71628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/>
              <a:t>P – PRIORITY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/>
              <a:t>U – FEAR OF THE UNKNOWN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/>
              <a:t>T – TIME OR THE LACK OF IT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/>
              <a:t>O – OVERLOAD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/>
              <a:t>F – FEAR OF FAILURE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/>
              <a:t>F – FEELINGS : Emotional 						discomfort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669925"/>
            <a:ext cx="6529388" cy="606425"/>
          </a:xfrm>
          <a:noFill/>
          <a:ln/>
        </p:spPr>
        <p:txBody>
          <a:bodyPr/>
          <a:lstStyle/>
          <a:p>
            <a:r>
              <a:rPr lang="en-US" sz="6000">
                <a:solidFill>
                  <a:srgbClr val="FF0066"/>
                </a:solidFill>
              </a:rPr>
              <a:t>The ABC of a task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534400" cy="4114800"/>
          </a:xfrm>
          <a:noFill/>
          <a:ln/>
        </p:spPr>
        <p:txBody>
          <a:bodyPr/>
          <a:lstStyle/>
          <a:p>
            <a:r>
              <a:rPr lang="en-US" sz="5400" b="1"/>
              <a:t>A – Anticipate your needs</a:t>
            </a:r>
          </a:p>
          <a:p>
            <a:r>
              <a:rPr lang="en-US" sz="5400" b="1"/>
              <a:t>B – Bar the door</a:t>
            </a:r>
          </a:p>
          <a:p>
            <a:r>
              <a:rPr lang="en-US" sz="5400" b="1"/>
              <a:t>C – Concentrate only on 		the task at hand</a:t>
            </a:r>
          </a:p>
          <a:p>
            <a:pPr>
              <a:buFont typeface="Wingdings" pitchFamily="2" charset="2"/>
              <a:buNone/>
            </a:pPr>
            <a:endParaRPr lang="en-US" sz="54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425450"/>
            <a:ext cx="6761163" cy="609600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Solutions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905000" y="18288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b="1">
                <a:latin typeface="Bookman Old Style" pitchFamily="18" charset="0"/>
              </a:rPr>
              <a:t>DO IT NOW  </a:t>
            </a:r>
            <a:r>
              <a:rPr lang="en-US" sz="2800" b="1">
                <a:solidFill>
                  <a:schemeClr val="hlink"/>
                </a:solidFill>
                <a:latin typeface="Bookman Old Style" pitchFamily="18" charset="0"/>
              </a:rPr>
              <a:t>VERSUS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b="1">
                <a:latin typeface="Bookman Old Style" pitchFamily="18" charset="0"/>
              </a:rPr>
              <a:t>NOTE IT NOW &amp; DO IT LATER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Bookman Old Style" pitchFamily="18" charset="0"/>
              </a:rPr>
              <a:t>Say NO! To yourself and to others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Bookman Old Style" pitchFamily="18" charset="0"/>
              </a:rPr>
              <a:t>The Not to do List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600" b="1">
              <a:latin typeface="Bookman Old Style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3600" b="1">
              <a:latin typeface="Bookman Old Style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800" b="1">
              <a:latin typeface="Bookman Old Style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In this event 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591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800">
                <a:solidFill>
                  <a:srgbClr val="FFFF99"/>
                </a:solidFill>
              </a:rPr>
              <a:t>Success we know now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800">
                <a:solidFill>
                  <a:srgbClr val="FFFF99"/>
                </a:solidFill>
              </a:rPr>
              <a:t>BUT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>
                <a:solidFill>
                  <a:srgbClr val="FF0066"/>
                </a:solidFill>
              </a:rPr>
              <a:t>What is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>
                <a:solidFill>
                  <a:srgbClr val="FF0066"/>
                </a:solidFill>
              </a:rPr>
              <a:t>The Power of Focus</a:t>
            </a:r>
            <a:endParaRPr lang="en-US" sz="48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168275"/>
            <a:ext cx="8083550" cy="1431925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Conceive! Believe!! Achieve</a:t>
            </a:r>
            <a:r>
              <a:rPr lang="en-US" sz="4800">
                <a:solidFill>
                  <a:srgbClr val="FF0066"/>
                </a:solidFill>
              </a:rPr>
              <a:t>!!!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00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r>
              <a:rPr lang="en-US" sz="5400" b="1"/>
              <a:t>Whatever the mind can conceive and believe – it can achieve</a:t>
            </a:r>
          </a:p>
          <a:p>
            <a:pPr>
              <a:buFont typeface="Wingdings" pitchFamily="2" charset="2"/>
              <a:buNone/>
            </a:pPr>
            <a:r>
              <a:rPr lang="en-US" sz="5400" b="1"/>
              <a:t>                     - Napoleon Hill</a:t>
            </a:r>
          </a:p>
          <a:p>
            <a:pPr>
              <a:buFont typeface="Wingdings" pitchFamily="2" charset="2"/>
              <a:buNone/>
            </a:pPr>
            <a:endParaRPr lang="en-US" sz="54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366713"/>
            <a:ext cx="6761163" cy="606425"/>
          </a:xfrm>
          <a:noFill/>
          <a:ln/>
        </p:spPr>
        <p:txBody>
          <a:bodyPr/>
          <a:lstStyle/>
          <a:p>
            <a:r>
              <a:rPr lang="en-US" b="0"/>
              <a:t> </a:t>
            </a:r>
            <a:r>
              <a:rPr lang="en-US" sz="6000" b="0">
                <a:solidFill>
                  <a:srgbClr val="FF0066"/>
                </a:solidFill>
              </a:rPr>
              <a:t>Three Stages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675" y="1684338"/>
            <a:ext cx="6961188" cy="44418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5400" b="1"/>
              <a:t>There are only three stages in life -</a:t>
            </a:r>
          </a:p>
          <a:p>
            <a:pPr>
              <a:lnSpc>
                <a:spcPct val="90000"/>
              </a:lnSpc>
            </a:pPr>
            <a:r>
              <a:rPr lang="en-US" sz="5400" b="1"/>
              <a:t>In control</a:t>
            </a:r>
          </a:p>
          <a:p>
            <a:pPr>
              <a:lnSpc>
                <a:spcPct val="90000"/>
              </a:lnSpc>
            </a:pPr>
            <a:r>
              <a:rPr lang="en-US" sz="5400" b="1"/>
              <a:t>Not in control</a:t>
            </a:r>
          </a:p>
          <a:p>
            <a:pPr>
              <a:lnSpc>
                <a:spcPct val="90000"/>
              </a:lnSpc>
            </a:pPr>
            <a:r>
              <a:rPr lang="en-US" sz="5400" b="1"/>
              <a:t>Not knowing if you are/are not in control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2075"/>
            <a:ext cx="7162800" cy="1431925"/>
          </a:xfrm>
          <a:noFill/>
          <a:ln/>
        </p:spPr>
        <p:txBody>
          <a:bodyPr/>
          <a:lstStyle/>
          <a:p>
            <a:r>
              <a:rPr lang="en-US" sz="5400" b="0">
                <a:solidFill>
                  <a:srgbClr val="FF0066"/>
                </a:solidFill>
              </a:rPr>
              <a:t>Programmed out of Control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981200"/>
            <a:ext cx="8451850" cy="487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We are conditioned by our past experiences</a:t>
            </a:r>
          </a:p>
          <a:p>
            <a:pPr>
              <a:lnSpc>
                <a:spcPct val="90000"/>
              </a:lnSpc>
            </a:pPr>
            <a:r>
              <a:rPr lang="en-US" sz="3600" b="1"/>
              <a:t>Victim of our circumstances</a:t>
            </a:r>
          </a:p>
          <a:p>
            <a:pPr>
              <a:lnSpc>
                <a:spcPct val="90000"/>
              </a:lnSpc>
            </a:pPr>
            <a:r>
              <a:rPr lang="en-US" sz="3600" b="1"/>
              <a:t>Our mind is on auto pilot and only we can switch it off</a:t>
            </a:r>
            <a:br>
              <a:rPr lang="en-US" sz="3600" b="1"/>
            </a:br>
            <a:endParaRPr lang="en-US" sz="36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95300"/>
            <a:ext cx="7086600" cy="990600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Switch off the Auto Pilot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Whatever you focus on manifests as reality in your life</a:t>
            </a:r>
          </a:p>
          <a:p>
            <a:pPr>
              <a:lnSpc>
                <a:spcPct val="90000"/>
              </a:lnSpc>
            </a:pPr>
            <a:r>
              <a:rPr lang="en-US" sz="3600" b="1"/>
              <a:t>The results you get are always the result of your focus</a:t>
            </a:r>
          </a:p>
          <a:p>
            <a:pPr>
              <a:lnSpc>
                <a:spcPct val="90000"/>
              </a:lnSpc>
            </a:pPr>
            <a:r>
              <a:rPr lang="en-US" sz="3600" b="1"/>
              <a:t>Focusing on what you DO NOT want  makes only that happen</a:t>
            </a:r>
          </a:p>
          <a:p>
            <a:pPr>
              <a:lnSpc>
                <a:spcPct val="90000"/>
              </a:lnSpc>
            </a:pPr>
            <a:r>
              <a:rPr lang="en-US" sz="3600" b="1"/>
              <a:t>So then focusing on what you DO want will make only that happen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366713"/>
            <a:ext cx="6837363" cy="606425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Do you Know…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447800"/>
            <a:ext cx="8751887" cy="4800600"/>
          </a:xfrm>
          <a:noFill/>
          <a:ln/>
        </p:spPr>
        <p:txBody>
          <a:bodyPr/>
          <a:lstStyle/>
          <a:p>
            <a:r>
              <a:rPr lang="en-US" sz="3600" b="1"/>
              <a:t>All of us are very focused </a:t>
            </a:r>
          </a:p>
          <a:p>
            <a:r>
              <a:rPr lang="en-US" sz="3600" b="1"/>
              <a:t>We just do not know what to focus on</a:t>
            </a:r>
          </a:p>
          <a:p>
            <a:r>
              <a:rPr lang="en-US" sz="3600" b="1"/>
              <a:t>We drift through life with too many thoughts on our minds</a:t>
            </a:r>
          </a:p>
          <a:p>
            <a:r>
              <a:rPr lang="en-US" sz="3600" b="1"/>
              <a:t>We fritter away our energy on non consequential issues which gives us a false sense of being busy and alive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303213"/>
            <a:ext cx="6761163" cy="611187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Mind Power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/>
              <a:t>The mind is very powerful – you can have whatever you want if you focus correctly </a:t>
            </a:r>
          </a:p>
          <a:p>
            <a:pPr>
              <a:lnSpc>
                <a:spcPct val="90000"/>
              </a:lnSpc>
            </a:pPr>
            <a:r>
              <a:rPr lang="en-US" sz="4000" b="1"/>
              <a:t>The mind does not recognize Positive or Negative</a:t>
            </a:r>
          </a:p>
          <a:p>
            <a:pPr>
              <a:lnSpc>
                <a:spcPct val="90000"/>
              </a:lnSpc>
            </a:pPr>
            <a:r>
              <a:rPr lang="en-US" sz="4000" b="1"/>
              <a:t>If you focus – it works on that issue</a:t>
            </a:r>
          </a:p>
          <a:p>
            <a:pPr>
              <a:lnSpc>
                <a:spcPct val="90000"/>
              </a:lnSpc>
            </a:pPr>
            <a:r>
              <a:rPr lang="en-US" sz="4000" b="1"/>
              <a:t>Positive or Negative is your choice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Char char="•"/>
            </a:pPr>
            <a:endParaRPr lang="en-US" b="1" dirty="0" smtClean="0"/>
          </a:p>
          <a:p>
            <a:pPr marL="609600" indent="-609600" algn="ctr">
              <a:lnSpc>
                <a:spcPct val="80000"/>
              </a:lnSpc>
              <a:buFontTx/>
              <a:buChar char="•"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09600" indent="-609600" algn="ctr">
              <a:lnSpc>
                <a:spcPct val="80000"/>
              </a:lnSpc>
              <a:buFontTx/>
              <a:buChar char="•"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09600" indent="-609600" algn="ctr">
              <a:lnSpc>
                <a:spcPct val="80000"/>
              </a:lnSpc>
              <a:buFontTx/>
              <a:buChar char="•"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09600" indent="-609600" algn="ctr">
              <a:lnSpc>
                <a:spcPct val="80000"/>
              </a:lnSpc>
              <a:buFontTx/>
              <a:buChar char="•"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en-US" b="1" dirty="0" smtClean="0"/>
          </a:p>
          <a:p>
            <a:endParaRPr lang="en-IN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3810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303213"/>
            <a:ext cx="6759575" cy="611187"/>
          </a:xfrm>
          <a:noFill/>
          <a:ln/>
        </p:spPr>
        <p:txBody>
          <a:bodyPr/>
          <a:lstStyle/>
          <a:p>
            <a:r>
              <a:rPr lang="en-US" sz="5400" b="0">
                <a:solidFill>
                  <a:srgbClr val="FF0066"/>
                </a:solidFill>
              </a:rPr>
              <a:t>The Stumbling Block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295400"/>
            <a:ext cx="8405812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/>
              <a:t>We already have a focusing mechanism in place which might be causing more harm than help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/>
              <a:t>We have to unlearn our old focusing habits and relearn new positive thinking methods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40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8413" y="473075"/>
            <a:ext cx="7067550" cy="561975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Focus the Easy Way 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334000"/>
          </a:xfrm>
          <a:noFill/>
          <a:ln/>
        </p:spPr>
        <p:txBody>
          <a:bodyPr/>
          <a:lstStyle/>
          <a:p>
            <a:r>
              <a:rPr lang="en-US" sz="3600" b="1"/>
              <a:t>List what you do not want</a:t>
            </a:r>
          </a:p>
          <a:p>
            <a:r>
              <a:rPr lang="en-US" sz="3600" b="1"/>
              <a:t>List what you do want</a:t>
            </a:r>
          </a:p>
          <a:p>
            <a:r>
              <a:rPr lang="en-US" sz="3600" b="1"/>
              <a:t>Do not think about what you do not want</a:t>
            </a:r>
          </a:p>
          <a:p>
            <a:r>
              <a:rPr lang="en-US" sz="3600" b="1"/>
              <a:t>Affirm to yourself</a:t>
            </a:r>
          </a:p>
          <a:p>
            <a:r>
              <a:rPr lang="en-US" sz="3600" b="1"/>
              <a:t>Speak it repeatedly to yourself</a:t>
            </a:r>
          </a:p>
          <a:p>
            <a:r>
              <a:rPr lang="en-US" sz="3600" b="1"/>
              <a:t>When you get confused – ask questions – it will shift your focus and get you clarity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66"/>
                </a:solidFill>
              </a:rPr>
              <a:t>Easy Way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/>
              <a:t>Set Goals </a:t>
            </a:r>
          </a:p>
          <a:p>
            <a:r>
              <a:rPr lang="en-US" sz="4000" b="1"/>
              <a:t>Affirm</a:t>
            </a:r>
          </a:p>
          <a:p>
            <a:r>
              <a:rPr lang="en-US" sz="4000" b="1"/>
              <a:t>Visualize</a:t>
            </a:r>
          </a:p>
          <a:p>
            <a:pPr>
              <a:buFont typeface="Wingdings" pitchFamily="2" charset="2"/>
              <a:buNone/>
            </a:pPr>
            <a:r>
              <a:rPr lang="en-US" sz="4000" b="1"/>
              <a:t>And then</a:t>
            </a:r>
          </a:p>
          <a:p>
            <a:pPr>
              <a:buFont typeface="Wingdings" pitchFamily="2" charset="2"/>
              <a:buNone/>
            </a:pPr>
            <a:r>
              <a:rPr lang="en-US" sz="4000" b="1"/>
              <a:t>Practice Practice Practice</a:t>
            </a:r>
          </a:p>
          <a:p>
            <a:pPr>
              <a:buFont typeface="Wingdings" pitchFamily="2" charset="2"/>
              <a:buNone/>
            </a:pP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334000"/>
          </a:xfrm>
          <a:noFill/>
          <a:ln/>
        </p:spPr>
        <p:txBody>
          <a:bodyPr/>
          <a:lstStyle/>
          <a:p>
            <a:r>
              <a:rPr lang="en-US" sz="4000" b="1"/>
              <a:t>It looks Difficult</a:t>
            </a:r>
          </a:p>
          <a:p>
            <a:r>
              <a:rPr lang="en-US" sz="4000" b="1"/>
              <a:t>It looks Simplistic</a:t>
            </a:r>
          </a:p>
          <a:p>
            <a:r>
              <a:rPr lang="en-US" sz="4000" b="1"/>
              <a:t>It looks like a lot of work</a:t>
            </a:r>
          </a:p>
          <a:p>
            <a:pPr>
              <a:buFont typeface="Wingdings" pitchFamily="2" charset="2"/>
              <a:buNone/>
            </a:pPr>
            <a:r>
              <a:rPr lang="en-US" sz="4000" b="1"/>
              <a:t>But</a:t>
            </a:r>
          </a:p>
          <a:p>
            <a:r>
              <a:rPr lang="en-US" sz="4000" b="1"/>
              <a:t>It is not very difficult</a:t>
            </a:r>
          </a:p>
          <a:p>
            <a:r>
              <a:rPr lang="en-US" sz="4000" b="1"/>
              <a:t>It is very simple</a:t>
            </a:r>
          </a:p>
          <a:p>
            <a:r>
              <a:rPr lang="en-US" sz="4000" b="1"/>
              <a:t>It is a little extra work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303213"/>
            <a:ext cx="6684963" cy="611187"/>
          </a:xfrm>
          <a:noFill/>
          <a:ln/>
        </p:spPr>
        <p:txBody>
          <a:bodyPr/>
          <a:lstStyle/>
          <a:p>
            <a:r>
              <a:rPr lang="en-US" sz="5400" b="0">
                <a:solidFill>
                  <a:srgbClr val="FF0066"/>
                </a:solidFill>
              </a:rPr>
              <a:t>Strategy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334000"/>
          </a:xfrm>
          <a:noFill/>
          <a:ln/>
        </p:spPr>
        <p:txBody>
          <a:bodyPr/>
          <a:lstStyle/>
          <a:p>
            <a:r>
              <a:rPr lang="en-US" sz="2800" b="1"/>
              <a:t>If you are hungry – you focus on getting yourself  food</a:t>
            </a:r>
          </a:p>
          <a:p>
            <a:r>
              <a:rPr lang="en-US" sz="2800" b="1"/>
              <a:t>If you eat  - your hunger is gone   </a:t>
            </a:r>
            <a:r>
              <a:rPr lang="en-US" sz="2800" b="1">
                <a:solidFill>
                  <a:srgbClr val="FF0066"/>
                </a:solidFill>
              </a:rPr>
              <a:t>	</a:t>
            </a:r>
            <a:r>
              <a:rPr lang="en-US" sz="2800" b="1">
                <a:solidFill>
                  <a:schemeClr val="hlink"/>
                </a:solidFill>
              </a:rPr>
              <a:t>Alternatively </a:t>
            </a:r>
          </a:p>
          <a:p>
            <a:r>
              <a:rPr lang="en-US" sz="2800" b="1"/>
              <a:t>If you focus on why you are hungry - due to skipping an earlier meal - had no time - due to running late - makes you angry – do you think you will feel satisfied? 		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			No!</a:t>
            </a:r>
          </a:p>
          <a:p>
            <a:pPr>
              <a:buFont typeface="Wingdings" pitchFamily="2" charset="2"/>
              <a:buNone/>
            </a:pPr>
            <a:endParaRPr lang="en-US" sz="2800" b="1"/>
          </a:p>
          <a:p>
            <a:r>
              <a:rPr lang="en-US" sz="2800" b="1"/>
              <a:t>Focus on what you need, in the first place.</a:t>
            </a:r>
          </a:p>
          <a:p>
            <a:endParaRPr lang="en-US" sz="28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608013"/>
            <a:ext cx="6761163" cy="608012"/>
          </a:xfrm>
          <a:noFill/>
          <a:ln/>
        </p:spPr>
        <p:txBody>
          <a:bodyPr/>
          <a:lstStyle/>
          <a:p>
            <a:r>
              <a:rPr lang="en-US" sz="4800" b="0">
                <a:solidFill>
                  <a:srgbClr val="FF0066"/>
                </a:solidFill>
              </a:rPr>
              <a:t>Grass Is Greener…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419600"/>
          </a:xfrm>
          <a:noFill/>
          <a:ln/>
        </p:spPr>
        <p:txBody>
          <a:bodyPr/>
          <a:lstStyle/>
          <a:p>
            <a:r>
              <a:rPr lang="en-US" sz="3600" b="1"/>
              <a:t>The grass is really not greener on the other side – It looks like that because you are focusing on that and not on your own patch of grass.</a:t>
            </a:r>
          </a:p>
          <a:p>
            <a:r>
              <a:rPr lang="en-US" sz="3600" b="1"/>
              <a:t>Others are successful because they are focusing on their kind of success – check where are you focusing?!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71550"/>
            <a:ext cx="8915400" cy="573405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 wish You all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Great Success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with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the Power of Focus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in this Beautiful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Event Called Life.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8763000" cy="3057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IN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v10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609600" y="914400"/>
          <a:ext cx="81534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1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438400"/>
            <a:ext cx="6705600" cy="838200"/>
          </a:xfrm>
          <a:solidFill>
            <a:schemeClr val="bg1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kerSignet BT" pitchFamily="34" charset="0"/>
              </a:rPr>
              <a:t>HELP! HELP!!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1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Lets understand – Why we are how we are – </a:t>
            </a:r>
          </a:p>
          <a:p>
            <a:pPr lvl="0" algn="ctr">
              <a:buNone/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Are we announcing your destination or managing your journey?</a:t>
            </a:r>
          </a:p>
          <a:p>
            <a:pPr lvl="0" algn="ctr">
              <a:buNone/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Are we organized by mind?</a:t>
            </a:r>
          </a:p>
          <a:p>
            <a:pPr lvl="0" algn="ctr">
              <a:buNone/>
              <a:defRPr/>
            </a:pP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 we have a flair for organizing?</a:t>
            </a:r>
          </a:p>
          <a:p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v10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905000" y="533400"/>
          <a:ext cx="7239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019a.jpg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rcRect l="6122" t="6122" r="8163" b="6122"/>
          <a:stretch>
            <a:fillRect/>
          </a:stretch>
        </p:blipFill>
        <p:spPr>
          <a:xfrm>
            <a:off x="304800" y="1752600"/>
            <a:ext cx="4267200" cy="32766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228600"/>
          <a:ext cx="8609303" cy="646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886200"/>
            <a:ext cx="8316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1 Point Program to Success</a:t>
            </a:r>
            <a:endParaRPr kumimoji="0" lang="en-US" sz="5400" b="1" i="0" u="none" strike="noStrike" kern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534</TotalTime>
  <Words>966</Words>
  <Application>Microsoft PowerPoint</Application>
  <PresentationFormat>On-screen Show (4:3)</PresentationFormat>
  <Paragraphs>235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Stream</vt:lpstr>
      <vt:lpstr>The Power of  Focus</vt:lpstr>
      <vt:lpstr> What is LIFE? </vt:lpstr>
      <vt:lpstr>Looking Inwards…</vt:lpstr>
      <vt:lpstr>Slide 4</vt:lpstr>
      <vt:lpstr>Slide 5</vt:lpstr>
      <vt:lpstr>HELP! HELP!!</vt:lpstr>
      <vt:lpstr>Slide 7</vt:lpstr>
      <vt:lpstr>Slide 8</vt:lpstr>
      <vt:lpstr>Slide 9</vt:lpstr>
      <vt:lpstr>Focus to be successful</vt:lpstr>
      <vt:lpstr>Transition</vt:lpstr>
      <vt:lpstr>Key Elements Of Performance</vt:lpstr>
      <vt:lpstr> </vt:lpstr>
      <vt:lpstr>Slide 14</vt:lpstr>
      <vt:lpstr>Slide 15</vt:lpstr>
      <vt:lpstr>SUCCESS  IS</vt:lpstr>
      <vt:lpstr>Slide 17</vt:lpstr>
      <vt:lpstr>Slide 18</vt:lpstr>
      <vt:lpstr>Wheel of life</vt:lpstr>
      <vt:lpstr>Slide 20</vt:lpstr>
      <vt:lpstr>Slide 21</vt:lpstr>
      <vt:lpstr>Strategy to Goals Management</vt:lpstr>
      <vt:lpstr>Slide 23</vt:lpstr>
      <vt:lpstr>Slide 24</vt:lpstr>
      <vt:lpstr>Slide 25</vt:lpstr>
      <vt:lpstr>Slide 26</vt:lpstr>
      <vt:lpstr>Slide 27</vt:lpstr>
      <vt:lpstr>Barriers to Motivation</vt:lpstr>
      <vt:lpstr>Quality of Life</vt:lpstr>
      <vt:lpstr>Roadblock …</vt:lpstr>
      <vt:lpstr>The ABC of a task</vt:lpstr>
      <vt:lpstr>Solutions</vt:lpstr>
      <vt:lpstr>In this event …</vt:lpstr>
      <vt:lpstr>Conceive! Believe!! Achieve!!!</vt:lpstr>
      <vt:lpstr> Three Stages</vt:lpstr>
      <vt:lpstr>Programmed out of Control</vt:lpstr>
      <vt:lpstr>Switch off the Auto Pilot</vt:lpstr>
      <vt:lpstr>Do you Know…</vt:lpstr>
      <vt:lpstr>Mind Power</vt:lpstr>
      <vt:lpstr>The Stumbling Block</vt:lpstr>
      <vt:lpstr>Focus the Easy Way …</vt:lpstr>
      <vt:lpstr>Easy Way</vt:lpstr>
      <vt:lpstr>Slide 43</vt:lpstr>
      <vt:lpstr>Strategy</vt:lpstr>
      <vt:lpstr>Grass Is Greener…</vt:lpstr>
      <vt:lpstr>I wish You all  Great Success  with  the Power of Focus  in this Beautiful  Event Called Life. </vt:lpstr>
      <vt:lpstr>Slide 47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Guardian12</dc:creator>
  <cp:lastModifiedBy>Care</cp:lastModifiedBy>
  <cp:revision>11</cp:revision>
  <dcterms:created xsi:type="dcterms:W3CDTF">2004-03-31T04:43:05Z</dcterms:created>
  <dcterms:modified xsi:type="dcterms:W3CDTF">2008-07-09T05:46:16Z</dcterms:modified>
</cp:coreProperties>
</file>