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7" r:id="rId2"/>
    <p:sldMasterId id="2147483659" r:id="rId3"/>
    <p:sldMasterId id="2147483661" r:id="rId4"/>
    <p:sldMasterId id="2147483663" r:id="rId5"/>
    <p:sldMasterId id="2147483737" r:id="rId6"/>
  </p:sldMasterIdLst>
  <p:notesMasterIdLst>
    <p:notesMasterId r:id="rId18"/>
  </p:notesMasterIdLst>
  <p:sldIdLst>
    <p:sldId id="266" r:id="rId7"/>
    <p:sldId id="264" r:id="rId8"/>
    <p:sldId id="256" r:id="rId9"/>
    <p:sldId id="257" r:id="rId10"/>
    <p:sldId id="265" r:id="rId11"/>
    <p:sldId id="258" r:id="rId12"/>
    <p:sldId id="259" r:id="rId13"/>
    <p:sldId id="260" r:id="rId14"/>
    <p:sldId id="263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artik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CC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96E9A24-D469-483D-9DC0-840944FA62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217EE-0069-463B-BCC6-16A2657636C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3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DF7F4B-4AE4-4A11-95F6-3A16F5F73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6454A-3F48-47F4-A3A7-1B79CEBAA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1CC2D-CF5C-43AF-B936-AC721652A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970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970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1A7026-F77B-4194-9EE9-846E9D7D5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4F17-0592-438F-B58A-05F3AC456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6A38-B410-4A16-AD70-23E535F10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375F9-6FEC-4D89-A62F-365B68F14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F65A1-29C1-43DC-9758-DC66C1C74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B5C2B-523F-4C58-AAFF-F0BE79B74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812B4-7406-4F74-8B7E-672438747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A8431-56D9-44BE-9EA9-2226371EA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65367-F466-48D0-9130-CBC374DF8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75D8D-6879-4849-9C52-161FF9404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96115-6F6E-49F5-9BD6-A50D607B8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8AA25-C40E-4205-942A-5A3386F8D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327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7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8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8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8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328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98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988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989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990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188422-4D28-4025-B876-9473EFF7B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93F2B2-0D08-4A4E-911F-C06364E61F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831DC1-E5B0-43A0-A01F-7D957A5339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58F96D-9F5B-419B-8659-C991C71006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BB27B3-8F88-41CA-A262-7CEBAD240D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0A5C34-4083-4A3D-BBAF-1A7CBBC57A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9D1DC1-4C81-408C-A780-51E4D46F67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E92DA-542C-484F-BF6D-761DFA876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F2BE29-83B1-4A3F-BBB5-7B457C4B00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ED6E3D-B514-4A99-A567-B6BEA51B05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288A33-7BD0-4041-A190-0040CF97EE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D53CAC-EA11-45EF-A4B3-D7FDE1C61C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584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5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585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7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587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9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589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90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590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59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9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90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90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91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47030B7-592E-4C0E-ADDA-36D6925EB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E8FE5-9AB4-4A49-B44A-8FA017FEE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3F486-C120-4B81-A341-7D5BD1088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EAE91-A4A4-4AFC-B57C-1C7CD5A70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98E18-B2C4-4724-A497-7B81EFA2D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2F668-72E9-487E-B117-C45726E7D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9BDD7-4ECE-48C4-8188-80396D891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B377E-8FD4-4413-9D24-45CE068C5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F04B2-B5D4-43ED-BE61-FDEF5CFB1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7D6D3-DAD4-480C-A433-EC59DAE5C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3BB9B-00F6-4024-9DD0-29F39C0D5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446B9-D36B-4656-94D2-08FD77FC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89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892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892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892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9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89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893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93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893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</p:grpSp>
      <p:sp>
        <p:nvSpPr>
          <p:cNvPr id="3896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7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7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7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6B1E26-9BB5-4722-8E79-05558302D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54BC3-DF68-4995-8818-63BBC0262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A3D21-2FE4-4FA3-8BFA-949264554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80633-154F-484C-8DE8-5F9CEFBB3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E34EB-751A-42FB-8D61-848D058DE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089F0-B6C6-4AE0-BD5E-BA9788A99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9EA84-C1EE-419B-8A60-F4868C78F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D35F3-CB37-4B31-87C9-C0447D768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A3A9E-9996-4278-9A74-47912A89A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087B-AF33-4C30-BC10-E6F2CEA1C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CB0C2-248B-4301-9AAC-A65D616BC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B2246-94BE-4D33-939D-2DC7FEC1D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700D67-662E-4A73-B744-1061713B3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7B1B3-DEFF-4BF7-B480-4B9C1FD35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5BB7B-7E7F-416E-805C-F4353088A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C1AB9-1F91-4486-80CD-043B50FA4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10045-8796-4E98-B149-032177833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F05BC-50E5-48B6-BF1C-1FF436745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47D822-3CE3-42C2-9D7A-FE0773C97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71651F-A2D4-47D3-B891-867618575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71F9EF-13F8-45BE-AB81-CBBF1DFE4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A08A873-8F99-468E-A196-C3F5EDF5F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981FB-3846-412E-87E4-813549B7D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FDC8E-03CD-49A9-97E0-6210BE25A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24284-7960-490B-88A5-EA814C8D3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C6C5-DF52-4A92-B22C-AFAD82BED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8C09-911C-409A-85A6-2C682D50A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4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7CFEA27-6FDC-45BA-8051-E186FF2128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86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6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542484D-4185-4505-8022-89877D1BFBB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17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8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9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6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0C74DB5-7CE6-486B-AA49-7B55DD80B4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96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96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96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96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8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8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5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8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7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8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87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8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8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AA1F208-4AD5-447C-BFE4-0C47806E4AE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789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789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789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789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89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790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0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3790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0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0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0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791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791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1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2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3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3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3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93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793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  <p:sp>
          <p:nvSpPr>
            <p:cNvPr id="3794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>
                <a:latin typeface="Arial" charset="0"/>
              </a:endParaRPr>
            </a:p>
          </p:txBody>
        </p:sp>
      </p:grpSp>
      <p:sp>
        <p:nvSpPr>
          <p:cNvPr id="3794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4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94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4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4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ED0A2345-C21B-409D-A497-76A012D8B3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7CFEA27-6FDC-45BA-8051-E186FF21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029200"/>
            <a:ext cx="1143000" cy="1066800"/>
          </a:xfrm>
          <a:prstGeom prst="rect">
            <a:avLst/>
          </a:prstGeom>
          <a:noFill/>
        </p:spPr>
      </p:pic>
      <p:pic>
        <p:nvPicPr>
          <p:cNvPr id="75781" name="Picture 5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5029200"/>
            <a:ext cx="1143000" cy="1066800"/>
          </a:xfrm>
          <a:prstGeom prst="rect">
            <a:avLst/>
          </a:prstGeom>
          <a:noFill/>
        </p:spPr>
      </p:pic>
      <p:pic>
        <p:nvPicPr>
          <p:cNvPr id="75782" name="Picture 6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029200"/>
            <a:ext cx="1143000" cy="1066800"/>
          </a:xfrm>
          <a:prstGeom prst="rect">
            <a:avLst/>
          </a:prstGeom>
          <a:noFill/>
        </p:spPr>
      </p:pic>
      <p:pic>
        <p:nvPicPr>
          <p:cNvPr id="75783" name="Picture 7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029200"/>
            <a:ext cx="1143000" cy="1066800"/>
          </a:xfrm>
          <a:prstGeom prst="rect">
            <a:avLst/>
          </a:prstGeom>
          <a:noFill/>
        </p:spPr>
      </p:pic>
      <p:pic>
        <p:nvPicPr>
          <p:cNvPr id="75784" name="Picture 8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953000"/>
            <a:ext cx="1143000" cy="1066800"/>
          </a:xfrm>
          <a:prstGeom prst="rect">
            <a:avLst/>
          </a:prstGeom>
          <a:noFill/>
        </p:spPr>
      </p:pic>
      <p:pic>
        <p:nvPicPr>
          <p:cNvPr id="75785" name="Picture 9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953000"/>
            <a:ext cx="1143000" cy="1066800"/>
          </a:xfrm>
          <a:prstGeom prst="rect">
            <a:avLst/>
          </a:prstGeom>
          <a:noFill/>
        </p:spPr>
      </p:pic>
      <p:pic>
        <p:nvPicPr>
          <p:cNvPr id="75786" name="Picture 10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029200"/>
            <a:ext cx="1143000" cy="1066800"/>
          </a:xfrm>
          <a:prstGeom prst="rect">
            <a:avLst/>
          </a:prstGeom>
          <a:noFill/>
        </p:spPr>
      </p:pic>
      <p:pic>
        <p:nvPicPr>
          <p:cNvPr id="75787" name="Picture 11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04800"/>
            <a:ext cx="1143000" cy="1066800"/>
          </a:xfrm>
          <a:prstGeom prst="rect">
            <a:avLst/>
          </a:prstGeom>
          <a:noFill/>
        </p:spPr>
      </p:pic>
      <p:pic>
        <p:nvPicPr>
          <p:cNvPr id="75788" name="Picture 12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04800"/>
            <a:ext cx="1143000" cy="1066800"/>
          </a:xfrm>
          <a:prstGeom prst="rect">
            <a:avLst/>
          </a:prstGeom>
          <a:noFill/>
        </p:spPr>
      </p:pic>
      <p:pic>
        <p:nvPicPr>
          <p:cNvPr id="75789" name="Picture 13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04800"/>
            <a:ext cx="1143000" cy="1066800"/>
          </a:xfrm>
          <a:prstGeom prst="rect">
            <a:avLst/>
          </a:prstGeom>
          <a:noFill/>
        </p:spPr>
      </p:pic>
      <p:pic>
        <p:nvPicPr>
          <p:cNvPr id="75790" name="Picture 14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"/>
            <a:ext cx="1143000" cy="1066800"/>
          </a:xfrm>
          <a:prstGeom prst="rect">
            <a:avLst/>
          </a:prstGeom>
          <a:noFill/>
        </p:spPr>
      </p:pic>
      <p:pic>
        <p:nvPicPr>
          <p:cNvPr id="75791" name="Picture 15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04800"/>
            <a:ext cx="1143000" cy="1066800"/>
          </a:xfrm>
          <a:prstGeom prst="rect">
            <a:avLst/>
          </a:prstGeom>
          <a:noFill/>
        </p:spPr>
      </p:pic>
      <p:pic>
        <p:nvPicPr>
          <p:cNvPr id="75792" name="Picture 16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04800"/>
            <a:ext cx="1143000" cy="1066800"/>
          </a:xfrm>
          <a:prstGeom prst="rect">
            <a:avLst/>
          </a:prstGeom>
          <a:noFill/>
        </p:spPr>
      </p:pic>
      <p:pic>
        <p:nvPicPr>
          <p:cNvPr id="75793" name="Picture 17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1143000" cy="1066800"/>
          </a:xfrm>
          <a:prstGeom prst="rect">
            <a:avLst/>
          </a:prstGeom>
          <a:noFill/>
        </p:spPr>
      </p:pic>
      <p:pic>
        <p:nvPicPr>
          <p:cNvPr id="75794" name="Picture 18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600200"/>
            <a:ext cx="1143000" cy="1066800"/>
          </a:xfrm>
          <a:prstGeom prst="rect">
            <a:avLst/>
          </a:prstGeom>
          <a:noFill/>
        </p:spPr>
      </p:pic>
      <p:pic>
        <p:nvPicPr>
          <p:cNvPr id="75795" name="Picture 19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819400"/>
            <a:ext cx="1143000" cy="1066800"/>
          </a:xfrm>
          <a:prstGeom prst="rect">
            <a:avLst/>
          </a:prstGeom>
          <a:noFill/>
        </p:spPr>
      </p:pic>
      <p:pic>
        <p:nvPicPr>
          <p:cNvPr id="75796" name="Picture 20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4114800"/>
            <a:ext cx="1143000" cy="1066800"/>
          </a:xfrm>
          <a:prstGeom prst="rect">
            <a:avLst/>
          </a:prstGeom>
          <a:noFill/>
        </p:spPr>
      </p:pic>
      <p:pic>
        <p:nvPicPr>
          <p:cNvPr id="75797" name="Picture 21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1143000" cy="1066800"/>
          </a:xfrm>
          <a:prstGeom prst="rect">
            <a:avLst/>
          </a:prstGeom>
          <a:noFill/>
        </p:spPr>
      </p:pic>
      <p:pic>
        <p:nvPicPr>
          <p:cNvPr id="75798" name="Picture 22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1143000" cy="1066800"/>
          </a:xfrm>
          <a:prstGeom prst="rect">
            <a:avLst/>
          </a:prstGeom>
          <a:noFill/>
        </p:spPr>
      </p:pic>
      <p:pic>
        <p:nvPicPr>
          <p:cNvPr id="75799" name="Picture 23" descr="flowers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14800"/>
            <a:ext cx="1143000" cy="1066800"/>
          </a:xfrm>
          <a:prstGeom prst="rect">
            <a:avLst/>
          </a:prstGeom>
          <a:noFill/>
        </p:spPr>
      </p:pic>
      <p:sp>
        <p:nvSpPr>
          <p:cNvPr id="75802" name="WordArt 26"/>
          <p:cNvSpPr>
            <a:spLocks noChangeArrowheads="1" noChangeShapeType="1" noTextEdit="1"/>
          </p:cNvSpPr>
          <p:nvPr/>
        </p:nvSpPr>
        <p:spPr bwMode="auto">
          <a:xfrm>
            <a:off x="1828800" y="2438400"/>
            <a:ext cx="5029200" cy="16129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JOTHI KIRAN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0000CC"/>
                </a:solidFill>
                <a:latin typeface="ML-TTKarthika" pitchFamily="82" charset="0"/>
              </a:rPr>
              <a:t>hnPb¯nsâ hgnIÄ</a:t>
            </a:r>
          </a:p>
        </p:txBody>
      </p:sp>
      <p:pic>
        <p:nvPicPr>
          <p:cNvPr id="11270" name="Picture 6" descr="108541611_4ea4dedc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76400"/>
            <a:ext cx="5810250" cy="4346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10588" cy="1325563"/>
          </a:xfrm>
        </p:spPr>
        <p:txBody>
          <a:bodyPr/>
          <a:lstStyle/>
          <a:p>
            <a:r>
              <a:rPr lang="en-US" b="1">
                <a:solidFill>
                  <a:srgbClr val="00FF00"/>
                </a:solidFill>
                <a:latin typeface="ML-TTKarthika" pitchFamily="82" charset="0"/>
              </a:rPr>
              <a:t>Xo{hamb ]cn{iaw</a:t>
            </a:r>
          </a:p>
        </p:txBody>
      </p:sp>
      <p:pic>
        <p:nvPicPr>
          <p:cNvPr id="12292" name="Picture 4" descr="climbing-mountai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8382000" cy="4357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524000" y="533400"/>
            <a:ext cx="6324600" cy="3505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Motivation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2743200" y="3810000"/>
            <a:ext cx="3924300" cy="193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arun"/>
              </a:rPr>
              <a:t>nìõayeOX</a:t>
            </a:r>
          </a:p>
        </p:txBody>
      </p:sp>
    </p:spTree>
  </p:cSld>
  <p:clrMapOvr>
    <a:masterClrMapping/>
  </p:clrMapOvr>
  <p:transition spd="slow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7772400" cy="1470025"/>
          </a:xfrm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  <a:t>DWcpI, DbcpI,</a:t>
            </a:r>
            <a:b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</a:br>
            <a: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  <a:t>]d¶pbcpI,</a:t>
            </a:r>
            <a:b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</a:br>
            <a: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  <a:t>e£y¯nse¯p¶Xphsc</a:t>
            </a:r>
            <a:b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</a:br>
            <a: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  <a:t>hnizkvXXtbmsS, ZrU\nÝbt¯msS,</a:t>
            </a:r>
            <a:b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</a:br>
            <a:r>
              <a:rPr lang="en-US" sz="2800">
                <a:solidFill>
                  <a:srgbClr val="FF0000"/>
                </a:solidFill>
                <a:effectLst/>
                <a:latin typeface="ML-TTKarthika" pitchFamily="82" charset="0"/>
              </a:rPr>
              <a:t>]d¶pbcpI.</a:t>
            </a:r>
          </a:p>
        </p:txBody>
      </p:sp>
      <p:pic>
        <p:nvPicPr>
          <p:cNvPr id="2054" name="Picture 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362200"/>
            <a:ext cx="2663825" cy="4267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3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839200" cy="60198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27E94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L-TTKarthika" pitchFamily="82" charset="0"/>
              </a:rPr>
              <a:t>PohnX¯nse e£yw</a:t>
            </a:r>
            <a:endParaRPr lang="en-US">
              <a:solidFill>
                <a:srgbClr val="27E94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L-TTKarthika" pitchFamily="82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	Bin¡m³ Fs</a:t>
            </a:r>
            <a:r>
              <a:rPr lang="en-US">
                <a:latin typeface="Varun" pitchFamily="2" charset="0"/>
              </a:rPr>
              <a:t>é</a:t>
            </a:r>
            <a:r>
              <a:rPr lang="en-US">
                <a:latin typeface="ML-TTKarthika" pitchFamily="82" charset="0"/>
              </a:rPr>
              <a:t>¦nepw D­mbncn¡pI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	kvt\ln¡m³ Bsc¦nepw D­mbncn¡pI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	{]h</a:t>
            </a:r>
            <a:r>
              <a:rPr lang="en-US" sz="2800">
                <a:latin typeface="Varun" pitchFamily="2" charset="0"/>
              </a:rPr>
              <a:t>q</a:t>
            </a:r>
            <a:r>
              <a:rPr lang="en-US">
                <a:latin typeface="ML-TTKarthika" pitchFamily="82" charset="0"/>
              </a:rPr>
              <a:t>¯n¡m³ Fs</a:t>
            </a:r>
            <a:r>
              <a:rPr lang="en-US">
                <a:latin typeface="Varun" pitchFamily="2" charset="0"/>
              </a:rPr>
              <a:t>é</a:t>
            </a:r>
            <a:r>
              <a:rPr lang="en-US">
                <a:latin typeface="ML-TTKarthika" pitchFamily="82" charset="0"/>
              </a:rPr>
              <a:t>¦nepw D­mbncn¡pI</a:t>
            </a:r>
            <a:endParaRPr lang="en-US" b="1">
              <a:latin typeface="ML-TTKarthika" pitchFamily="82" charset="0"/>
            </a:endParaRP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27E94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L-TTKarthika" pitchFamily="82" charset="0"/>
              </a:rPr>
              <a:t>e£yw 2 Xcw</a:t>
            </a:r>
            <a:endParaRPr lang="en-US">
              <a:solidFill>
                <a:srgbClr val="27E94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L-TTKarthika" pitchFamily="82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 	</a:t>
            </a:r>
            <a:r>
              <a:rPr lang="en-US" b="1">
                <a:latin typeface="ML-TTKarthika" pitchFamily="82" charset="0"/>
              </a:rPr>
              <a:t>1. BXy</a:t>
            </a:r>
            <a:r>
              <a:rPr lang="en-US">
                <a:latin typeface="Varun" pitchFamily="2" charset="0"/>
              </a:rPr>
              <a:t>é</a:t>
            </a:r>
            <a:r>
              <a:rPr lang="en-US" b="1">
                <a:latin typeface="ML-TTKarthika" pitchFamily="82" charset="0"/>
              </a:rPr>
              <a:t>nIw		2. XmXv</a:t>
            </a:r>
            <a:r>
              <a:rPr lang="en-US">
                <a:latin typeface="ML-TTKarthika" pitchFamily="82" charset="0"/>
              </a:rPr>
              <a:t>¡</a:t>
            </a:r>
            <a:r>
              <a:rPr lang="en-US" b="1">
                <a:latin typeface="ML-TTKarthika" pitchFamily="82" charset="0"/>
              </a:rPr>
              <a:t>menIw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27E94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L-TTKarthika" pitchFamily="82" charset="0"/>
              </a:rPr>
              <a:t>{Xnhn[ hfÀ</a:t>
            </a:r>
            <a:r>
              <a:rPr lang="en-US">
                <a:solidFill>
                  <a:srgbClr val="27E94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arun" pitchFamily="2" charset="0"/>
              </a:rPr>
              <a:t>òª</a:t>
            </a:r>
            <a:r>
              <a:rPr lang="en-US" b="1">
                <a:solidFill>
                  <a:srgbClr val="27E94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L-TTKarthika" pitchFamily="82" charset="0"/>
              </a:rPr>
              <a:t> (</a:t>
            </a:r>
            <a:r>
              <a:rPr lang="en-US" b="1">
                <a:solidFill>
                  <a:srgbClr val="27E94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Triple Growth</a:t>
            </a:r>
            <a:r>
              <a:rPr lang="en-US" b="1">
                <a:solidFill>
                  <a:srgbClr val="27E94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L-TTKarthika" pitchFamily="82" charset="0"/>
              </a:rPr>
              <a:t>)</a:t>
            </a:r>
            <a:endParaRPr lang="en-US">
              <a:solidFill>
                <a:srgbClr val="27E94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L-TTKarthika" pitchFamily="82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	1. kz</a:t>
            </a:r>
            <a:r>
              <a:rPr lang="en-US">
                <a:latin typeface="Varun" pitchFamily="2" charset="0"/>
              </a:rPr>
              <a:t>é</a:t>
            </a:r>
            <a:r>
              <a:rPr lang="en-US">
                <a:latin typeface="ML-TTKarthika" pitchFamily="82" charset="0"/>
              </a:rPr>
              <a:t>w IgnhpIsf¡pdn</a:t>
            </a:r>
            <a:r>
              <a:rPr lang="en-US">
                <a:latin typeface="Varun" pitchFamily="2" charset="0"/>
              </a:rPr>
              <a:t>òª</a:t>
            </a:r>
            <a:r>
              <a:rPr lang="en-US">
                <a:latin typeface="ML-TTKarthika" pitchFamily="82" charset="0"/>
              </a:rPr>
              <a:t>pÅ t_m</a:t>
            </a:r>
            <a:r>
              <a:rPr lang="en-US">
                <a:latin typeface="Varun" pitchFamily="2" charset="0"/>
              </a:rPr>
              <a:t>O</a:t>
            </a:r>
            <a:r>
              <a:rPr lang="en-US">
                <a:latin typeface="ML-TTKarthika" pitchFamily="82" charset="0"/>
              </a:rPr>
              <a:t>yw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	2. t\Sm\pt</a:t>
            </a:r>
            <a:r>
              <a:rPr lang="en-US">
                <a:latin typeface="Varun" pitchFamily="2" charset="0"/>
              </a:rPr>
              <a:t>Ñ</a:t>
            </a:r>
            <a:r>
              <a:rPr lang="en-US">
                <a:latin typeface="ML-TTKarthika" pitchFamily="82" charset="0"/>
              </a:rPr>
              <a:t>in¡p¶ e£ys¯¡pdn</a:t>
            </a:r>
            <a:r>
              <a:rPr lang="en-US">
                <a:latin typeface="Varun" pitchFamily="2" charset="0"/>
              </a:rPr>
              <a:t>òª</a:t>
            </a:r>
            <a:r>
              <a:rPr lang="en-US">
                <a:latin typeface="ML-TTKarthika" pitchFamily="82" charset="0"/>
              </a:rPr>
              <a:t>pÅ Adnhv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	3. e£y¯n\p tNÀ¶ at\m`mh</a:t>
            </a:r>
            <a:r>
              <a:rPr lang="en-US">
                <a:latin typeface="Varun" pitchFamily="2" charset="0"/>
              </a:rPr>
              <a:t>~</a:t>
            </a:r>
            <a:r>
              <a:rPr lang="en-US">
                <a:latin typeface="ML-TTKarthika" pitchFamily="82" charset="0"/>
              </a:rPr>
              <a:t>Ä</a:t>
            </a:r>
          </a:p>
        </p:txBody>
      </p:sp>
    </p:spTree>
  </p:cSld>
  <p:clrMapOvr>
    <a:masterClrMapping/>
  </p:clrMapOvr>
  <p:transition spd="slow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609600"/>
            <a:ext cx="8540750" cy="54895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latin typeface="ML-TTKarthika" pitchFamily="82" charset="0"/>
              </a:rPr>
              <a:t>e£yw t\Sm\pÅ amÀ¤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800" b="1">
                <a:latin typeface="ML-TTKarthika" pitchFamily="82" charset="0"/>
              </a:rPr>
              <a:t>Ä</a:t>
            </a:r>
            <a:endParaRPr lang="en-US" sz="2800">
              <a:latin typeface="ML-TTKarthika" pitchFamily="8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	1. BßÚm\w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	2. kz`mh	 cq]hÂ¡cWw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	</a:t>
            </a:r>
            <a:r>
              <a:rPr lang="en-US" sz="2800"/>
              <a:t>If Wealth is lost, Nothing is lost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If Health is lost, Something is lost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If Character is lost, Everything is lost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	</a:t>
            </a:r>
            <a:r>
              <a:rPr lang="en-US" sz="2800" b="1">
                <a:latin typeface="ML-TTKarthika" pitchFamily="82" charset="0"/>
              </a:rPr>
              <a:t>3. kplrZv_Ô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800" b="1">
                <a:latin typeface="ML-TTKarthika" pitchFamily="82" charset="0"/>
              </a:rPr>
              <a:t>Ä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latin typeface="ML-TTKarthika" pitchFamily="82" charset="0"/>
              </a:rPr>
              <a:t>	4. aqeyt_m[w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latin typeface="ML-TTKarthika" pitchFamily="82" charset="0"/>
              </a:rPr>
              <a:t>	kXykÔX, XymKat\m`mhw, kvt\lw, hn\bw,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latin typeface="ML-TTKarthika" pitchFamily="82" charset="0"/>
              </a:rPr>
              <a:t>	IrXy\njvT, ITn\m²zm\w, {]mÀ</a:t>
            </a:r>
            <a:r>
              <a:rPr lang="en-US" sz="2800" b="1">
                <a:latin typeface="Varun" pitchFamily="2" charset="0"/>
              </a:rPr>
              <a:t>Ó</a:t>
            </a:r>
            <a:r>
              <a:rPr lang="en-US" sz="2800" b="1">
                <a:latin typeface="ML-TTKarthika" pitchFamily="82" charset="0"/>
              </a:rPr>
              <a:t>\m PohnXw</a:t>
            </a:r>
          </a:p>
        </p:txBody>
      </p:sp>
    </p:spTree>
  </p:cSld>
  <p:clrMapOvr>
    <a:masterClrMapping/>
  </p:clrMapOvr>
  <p:transition spd="slow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8839200" cy="60896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>
                <a:latin typeface="ML-TTKarthika" pitchFamily="82" charset="0"/>
              </a:rPr>
              <a:t>hnPb¯nsâ {Xnam\ hi</a:t>
            </a:r>
            <a:r>
              <a:rPr lang="en-US">
                <a:latin typeface="Varun" pitchFamily="2" charset="0"/>
              </a:rPr>
              <a:t>~</a:t>
            </a:r>
            <a:r>
              <a:rPr lang="en-US" b="1">
                <a:latin typeface="ML-TTKarthika" pitchFamily="82" charset="0"/>
              </a:rPr>
              <a:t>Ä</a:t>
            </a:r>
          </a:p>
          <a:p>
            <a:pPr>
              <a:buFont typeface="Wingdings" pitchFamily="2" charset="2"/>
              <a:buNone/>
            </a:pPr>
            <a:endParaRPr lang="en-US">
              <a:latin typeface="ML-TTKarthika" pitchFamily="82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3276600" y="1828800"/>
            <a:ext cx="2057400" cy="1828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ML-TTKarthika" pitchFamily="82" charset="0"/>
              </a:rPr>
              <a:t>  </a:t>
            </a:r>
          </a:p>
          <a:p>
            <a:pPr algn="ctr"/>
            <a:r>
              <a:rPr lang="en-US" sz="2000" b="1">
                <a:solidFill>
                  <a:srgbClr val="FF3300"/>
                </a:solidFill>
                <a:latin typeface="ML-TTKarthika" pitchFamily="82" charset="0"/>
              </a:rPr>
              <a:t>at\m`mhw</a:t>
            </a:r>
          </a:p>
          <a:p>
            <a:pPr algn="ctr"/>
            <a:r>
              <a:rPr lang="en-US" sz="2000" b="1">
                <a:solidFill>
                  <a:srgbClr val="FF3300"/>
                </a:solidFill>
              </a:rPr>
              <a:t>ATTITUDE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057400" y="3276600"/>
            <a:ext cx="2057400" cy="1828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>
              <a:solidFill>
                <a:srgbClr val="FF3300"/>
              </a:solidFill>
              <a:latin typeface="ML-TTKarthika" pitchFamily="82" charset="0"/>
            </a:endParaRPr>
          </a:p>
          <a:p>
            <a:pPr algn="ctr"/>
            <a:r>
              <a:rPr lang="en-US" sz="2000">
                <a:solidFill>
                  <a:srgbClr val="FF3300"/>
                </a:solidFill>
                <a:latin typeface="ML-TTKarthika" pitchFamily="82" charset="0"/>
              </a:rPr>
              <a:t> </a:t>
            </a:r>
            <a:r>
              <a:rPr lang="en-US" sz="2000" b="1">
                <a:solidFill>
                  <a:srgbClr val="FF3300"/>
                </a:solidFill>
                <a:latin typeface="ML-TTKarthika" pitchFamily="82" charset="0"/>
              </a:rPr>
              <a:t>sshZKv[yw</a:t>
            </a:r>
          </a:p>
          <a:p>
            <a:pPr algn="ctr"/>
            <a:r>
              <a:rPr lang="en-US" sz="2000" b="1">
                <a:solidFill>
                  <a:srgbClr val="FF3300"/>
                </a:solidFill>
              </a:rPr>
              <a:t>SKILL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343400" y="3352800"/>
            <a:ext cx="2057400" cy="18002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000" b="1">
              <a:solidFill>
                <a:srgbClr val="FF3300"/>
              </a:solidFill>
              <a:latin typeface="ML-TTKarthika" pitchFamily="82" charset="0"/>
            </a:endParaRPr>
          </a:p>
          <a:p>
            <a:pPr algn="ctr"/>
            <a:r>
              <a:rPr lang="en-US" sz="2000" b="1">
                <a:solidFill>
                  <a:srgbClr val="FF3300"/>
                </a:solidFill>
                <a:latin typeface="ML-TTKarthika" pitchFamily="82" charset="0"/>
              </a:rPr>
              <a:t>hnÚm\w</a:t>
            </a:r>
          </a:p>
          <a:p>
            <a:pPr algn="ctr"/>
            <a:r>
              <a:rPr lang="en-US" sz="2000" b="1">
                <a:solidFill>
                  <a:srgbClr val="FF3300"/>
                </a:solidFill>
              </a:rPr>
              <a:t>KNOWLEDGE</a:t>
            </a:r>
          </a:p>
          <a:p>
            <a:pPr algn="ctr"/>
            <a:endParaRPr lang="en-US" sz="2000" b="1">
              <a:solidFill>
                <a:srgbClr val="FF3300"/>
              </a:solidFill>
            </a:endParaRPr>
          </a:p>
          <a:p>
            <a:endParaRPr lang="en-US" sz="2000" b="1">
              <a:solidFill>
                <a:srgbClr val="FF3300"/>
              </a:solidFill>
            </a:endParaRPr>
          </a:p>
          <a:p>
            <a:endParaRPr lang="en-US" sz="2000" b="1">
              <a:solidFill>
                <a:srgbClr val="FF3300"/>
              </a:solidFill>
            </a:endParaRPr>
          </a:p>
          <a:p>
            <a:endParaRPr lang="en-US" sz="2000" b="1">
              <a:solidFill>
                <a:srgbClr val="FF3300"/>
              </a:solidFill>
            </a:endParaRPr>
          </a:p>
          <a:p>
            <a:endParaRPr lang="en-US" sz="2000" b="1">
              <a:solidFill>
                <a:srgbClr val="FF3300"/>
              </a:solidFill>
            </a:endParaRPr>
          </a:p>
          <a:p>
            <a:endParaRPr lang="en-US" sz="2000" b="1">
              <a:solidFill>
                <a:srgbClr val="FF3300"/>
              </a:solidFill>
            </a:endParaRPr>
          </a:p>
          <a:p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657600" y="3200400"/>
            <a:ext cx="1235075" cy="1044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1">
              <a:solidFill>
                <a:srgbClr val="FF3300"/>
              </a:solidFill>
            </a:endParaRPr>
          </a:p>
          <a:p>
            <a:pPr algn="ctr"/>
            <a:r>
              <a:rPr lang="en-US" sz="2000" b="1">
                <a:solidFill>
                  <a:srgbClr val="FF3300"/>
                </a:solidFill>
              </a:rPr>
              <a:t>ASK</a:t>
            </a:r>
            <a:endParaRPr lang="en-US" sz="20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FdnIv ]dbp¶p – Cuizc³ krãn</a:t>
            </a:r>
            <a:r>
              <a:rPr lang="en-US" sz="2600" b="1">
                <a:latin typeface="Varun" pitchFamily="2" charset="0"/>
              </a:rPr>
              <a:t>òª</a:t>
            </a:r>
            <a:r>
              <a:rPr lang="en-US" sz="2600" b="1">
                <a:latin typeface="ML-TTKarthika" pitchFamily="82" charset="0"/>
              </a:rPr>
              <a:t>  </a:t>
            </a:r>
            <a:r>
              <a:rPr lang="en-US" sz="2400" b="1">
                <a:latin typeface="ML-TTKarthika" pitchFamily="82" charset="0"/>
              </a:rPr>
              <a:t>Hmtcm hyànbnepw hnPbw ssIhcn¡m\pÅ iàn Hfnªp InS¸p­v.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kzbw AwKoIcn¡pI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aäpÅhcnÂ \n¶pw hyXncàbmWv.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“]pgt]msemgpIpw ]pgbpw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]pgpt]mengbpw ]pgphpw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Rm³ t]meebpw Rm\pw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AÛpXaÃn temIw”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tbipZmknsâ ka{Kamb PohnXZÀi\w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“hnNmc</a:t>
            </a:r>
            <a:r>
              <a:rPr lang="en-US" sz="2400" b="1">
                <a:latin typeface="Varun" pitchFamily="2" charset="0"/>
              </a:rPr>
              <a:t>~</a:t>
            </a:r>
            <a:r>
              <a:rPr lang="en-US" sz="2400" b="1">
                <a:latin typeface="ML-TTKarthika" pitchFamily="82" charset="0"/>
              </a:rPr>
              <a:t>fmWv hm¡pIfmIp¶Xv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hm¡pIfmWv {]hy¯nIfmIp¶Xv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{]hy¯nIfmWv s]mcpamäamIp¶Xv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ML-TTKarthika" pitchFamily="82" charset="0"/>
              </a:rPr>
              <a:t>s]cpamäamWv kz`mh</a:t>
            </a:r>
            <a:r>
              <a:rPr lang="en-US" sz="2400" b="1">
                <a:latin typeface="Varun" pitchFamily="2" charset="0"/>
              </a:rPr>
              <a:t>~</a:t>
            </a:r>
            <a:r>
              <a:rPr lang="en-US" sz="2400" b="1">
                <a:latin typeface="ML-TTKarthika" pitchFamily="82" charset="0"/>
              </a:rPr>
              <a:t>fmIp¶Xv”   (ssN\okv ]gsamgn)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  <p:transition spd="slow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  <a:latin typeface="ML-TTKarthika" pitchFamily="82" charset="0"/>
              </a:rPr>
              <a:t>PohnX hnPb¯n\v  5 ‘</a:t>
            </a:r>
            <a:r>
              <a:rPr lang="en-US" b="1">
                <a:solidFill>
                  <a:srgbClr val="FF0000"/>
                </a:solidFill>
              </a:rPr>
              <a:t>C</a:t>
            </a:r>
            <a:r>
              <a:rPr lang="en-US" b="1">
                <a:solidFill>
                  <a:srgbClr val="FF0000"/>
                </a:solidFill>
                <a:latin typeface="ML-TTKarthika" pitchFamily="82" charset="0"/>
              </a:rPr>
              <a:t>’</a:t>
            </a:r>
            <a:endParaRPr lang="en-US">
              <a:solidFill>
                <a:srgbClr val="FF0000"/>
              </a:solidFill>
              <a:latin typeface="ML-TTKarthika" pitchFamily="82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1.	</a:t>
            </a:r>
            <a:r>
              <a:rPr lang="en-US"/>
              <a:t>CHARACTER</a:t>
            </a:r>
            <a:r>
              <a:rPr lang="en-US">
                <a:latin typeface="ML-TTKarthika" pitchFamily="82" charset="0"/>
              </a:rPr>
              <a:t>	-	kz`mhw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2.	</a:t>
            </a:r>
            <a:r>
              <a:rPr lang="en-US"/>
              <a:t>COMMITMENT</a:t>
            </a:r>
            <a:r>
              <a:rPr lang="en-US">
                <a:latin typeface="ML-TTKarthika" pitchFamily="82" charset="0"/>
              </a:rPr>
              <a:t>	-	{]Xn_²X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3.	</a:t>
            </a:r>
            <a:r>
              <a:rPr lang="en-US"/>
              <a:t>CONVICTION</a:t>
            </a:r>
            <a:r>
              <a:rPr lang="en-US">
                <a:latin typeface="ML-TTKarthika" pitchFamily="82" charset="0"/>
              </a:rPr>
              <a:t>	-	D¯at_m²yw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4.	</a:t>
            </a:r>
            <a:r>
              <a:rPr lang="en-US"/>
              <a:t>COURTESY</a:t>
            </a:r>
            <a:r>
              <a:rPr lang="en-US">
                <a:latin typeface="ML-TTKarthika" pitchFamily="82" charset="0"/>
              </a:rPr>
              <a:t>		-	acymZ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5.	</a:t>
            </a:r>
            <a:r>
              <a:rPr lang="en-US"/>
              <a:t>COURAGE</a:t>
            </a:r>
            <a:r>
              <a:rPr lang="en-US">
                <a:latin typeface="ML-TTKarthika" pitchFamily="82" charset="0"/>
              </a:rPr>
              <a:t>		-	ss[cyw</a:t>
            </a:r>
          </a:p>
        </p:txBody>
      </p:sp>
    </p:spTree>
  </p:cSld>
  <p:clrMapOvr>
    <a:masterClrMapping/>
  </p:clrMapOvr>
  <p:transition spd="slow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kabw ^e{]Zambn D]tbmKn¡pI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K.P.</a:t>
            </a:r>
            <a:r>
              <a:rPr lang="en-US" sz="2800">
                <a:latin typeface="ML-TTKarthika" pitchFamily="82" charset="0"/>
              </a:rPr>
              <a:t> tIihtat\m³ hnhcn¡p¶p.</a:t>
            </a:r>
            <a:endParaRPr lang="en-US" sz="2800" b="1">
              <a:latin typeface="ML-TTKarthika" pitchFamily="82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WATCH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W	-	WORD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A	-	ACTION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T	-	THOUGHT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C	-	CHARACTER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H	-	HEART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hnPbamWv FÃmhcptSbpw e£yw PohnXhnPbs¯ \nb{</a:t>
            </a:r>
            <a:r>
              <a:rPr lang="en-US" sz="2800">
                <a:latin typeface="Varun" pitchFamily="2" charset="0"/>
              </a:rPr>
              <a:t>é</a:t>
            </a:r>
            <a:r>
              <a:rPr lang="en-US" sz="2800">
                <a:latin typeface="ML-TTKarthika" pitchFamily="82" charset="0"/>
              </a:rPr>
              <a:t>n¡p¶Xv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ML-TTKarthika" pitchFamily="82" charset="0"/>
              </a:rPr>
              <a:t>Bßhnizmkw, A²zm\w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spd="slow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motivation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motivation</Template>
  <TotalTime>1</TotalTime>
  <Words>111</Words>
  <Application>Microsoft Office PowerPoint</Application>
  <PresentationFormat>On-screen Show 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Times New Roman</vt:lpstr>
      <vt:lpstr>Verdana</vt:lpstr>
      <vt:lpstr>Wingdings</vt:lpstr>
      <vt:lpstr>Tahoma</vt:lpstr>
      <vt:lpstr>ML-TTKarthika</vt:lpstr>
      <vt:lpstr>Varun</vt:lpstr>
      <vt:lpstr>Kartika</vt:lpstr>
      <vt:lpstr>motivation</vt:lpstr>
      <vt:lpstr>Shimmer</vt:lpstr>
      <vt:lpstr>Digital Dots</vt:lpstr>
      <vt:lpstr>Ripple</vt:lpstr>
      <vt:lpstr>Kimono</vt:lpstr>
      <vt:lpstr>Metro</vt:lpstr>
      <vt:lpstr>Slide 1</vt:lpstr>
      <vt:lpstr>Slide 2</vt:lpstr>
      <vt:lpstr>DWcpI, DbcpI, ]d¶pbcpI, e£y¯nse¯p¶Xphsc hnizkvXXtbmsS, ZrU\nÝbt¯msS, ]d¶pbcpI.</vt:lpstr>
      <vt:lpstr>Slide 4</vt:lpstr>
      <vt:lpstr>Slide 5</vt:lpstr>
      <vt:lpstr>Slide 6</vt:lpstr>
      <vt:lpstr>Slide 7</vt:lpstr>
      <vt:lpstr>Slide 8</vt:lpstr>
      <vt:lpstr>Slide 9</vt:lpstr>
      <vt:lpstr>Slide 10</vt:lpstr>
      <vt:lpstr>Xo{hamb ]cn{iaw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2007-10-05T11:00:25Z</dcterms:created>
  <dcterms:modified xsi:type="dcterms:W3CDTF">2007-10-05T11:01:44Z</dcterms:modified>
</cp:coreProperties>
</file>