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wmf" ContentType="image/x-wmf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7" r:id="rId2"/>
    <p:sldMasterId id="2147483659" r:id="rId3"/>
    <p:sldMasterId id="2147483661" r:id="rId4"/>
    <p:sldMasterId id="2147483663" r:id="rId5"/>
    <p:sldMasterId id="2147483737" r:id="rId6"/>
  </p:sldMasterIdLst>
  <p:notesMasterIdLst>
    <p:notesMasterId r:id="rId18"/>
  </p:notesMasterIdLst>
  <p:sldIdLst>
    <p:sldId id="266" r:id="rId7"/>
    <p:sldId id="264" r:id="rId8"/>
    <p:sldId id="256" r:id="rId9"/>
    <p:sldId id="257" r:id="rId10"/>
    <p:sldId id="265" r:id="rId11"/>
    <p:sldId id="258" r:id="rId12"/>
    <p:sldId id="259" r:id="rId13"/>
    <p:sldId id="260" r:id="rId14"/>
    <p:sldId id="263" r:id="rId15"/>
    <p:sldId id="261" r:id="rId16"/>
    <p:sldId id="262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Kartika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Kartika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Kartika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Kartika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Kartika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Kartika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Kartika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Kartika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Kartika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0000"/>
    <a:srgbClr val="0000CC"/>
    <a:srgbClr val="FFFF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896E9A24-D469-483D-9DC0-840944FA621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F217EE-0069-463B-BCC6-16A2657636CF}" type="slidenum">
              <a:rPr lang="en-US"/>
              <a:pPr/>
              <a:t>3</a:t>
            </a:fld>
            <a:endParaRPr lang="en-US"/>
          </a:p>
        </p:txBody>
      </p:sp>
      <p:sp>
        <p:nvSpPr>
          <p:cNvPr id="40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17411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12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13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14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15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16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17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18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19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0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1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2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3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4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5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26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427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7428" name="Rectangle 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7429" name="Rectangle 2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7430" name="Rectangle 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DDF7F4B-4AE4-4A11-95F6-3A16F5F739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6454A-3F48-47F4-A3A7-1B79CEBAA3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E1CC2D-CF5C-43AF-B936-AC721652A5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29699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29700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01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9702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03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04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9705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29706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07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08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09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10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11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9712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9713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9714" name="Rectangle 1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9715" name="Rectangle 19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9716" name="Rectangle 2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B1A7026-F77B-4194-9EE9-846E9D7D5A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1F4F17-0592-438F-B58A-05F3AC4562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D6A38-B410-4A16-AD70-23E535F109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375F9-6FEC-4D89-A62F-365B68F14C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BF65A1-29C1-43DC-9758-DC66C1C747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FB5C2B-523F-4C58-AAFF-F0BE79B740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812B4-7406-4F74-8B7E-6724387476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A8431-56D9-44BE-9EA9-2226371EAA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F65367-F466-48D0-9130-CBC374DF8E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075D8D-6879-4849-9C52-161FF9404C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96115-6F6E-49F5-9BD6-A50D607B83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18AA25-C40E-4205-942A-5A3386F8D8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0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32771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latin typeface="Arial" charset="0"/>
              </a:endParaRPr>
            </a:p>
          </p:txBody>
        </p:sp>
        <p:sp>
          <p:nvSpPr>
            <p:cNvPr id="32772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latin typeface="Arial" charset="0"/>
              </a:endParaRPr>
            </a:p>
          </p:txBody>
        </p:sp>
        <p:sp>
          <p:nvSpPr>
            <p:cNvPr id="32773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latin typeface="Arial" charset="0"/>
              </a:endParaRPr>
            </a:p>
          </p:txBody>
        </p:sp>
        <p:sp>
          <p:nvSpPr>
            <p:cNvPr id="32774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latin typeface="Arial" charset="0"/>
              </a:endParaRPr>
            </a:p>
          </p:txBody>
        </p:sp>
        <p:sp>
          <p:nvSpPr>
            <p:cNvPr id="32775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latin typeface="Arial" charset="0"/>
              </a:endParaRPr>
            </a:p>
          </p:txBody>
        </p:sp>
        <p:sp>
          <p:nvSpPr>
            <p:cNvPr id="32776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latin typeface="Arial" charset="0"/>
              </a:endParaRPr>
            </a:p>
          </p:txBody>
        </p:sp>
        <p:sp>
          <p:nvSpPr>
            <p:cNvPr id="32777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latin typeface="Arial" charset="0"/>
              </a:endParaRPr>
            </a:p>
          </p:txBody>
        </p:sp>
        <p:sp>
          <p:nvSpPr>
            <p:cNvPr id="32778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latin typeface="Arial" charset="0"/>
              </a:endParaRPr>
            </a:p>
          </p:txBody>
        </p:sp>
        <p:sp>
          <p:nvSpPr>
            <p:cNvPr id="32779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latin typeface="Arial" charset="0"/>
              </a:endParaRPr>
            </a:p>
          </p:txBody>
        </p:sp>
        <p:sp>
          <p:nvSpPr>
            <p:cNvPr id="32780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latin typeface="Arial" charset="0"/>
              </a:endParaRPr>
            </a:p>
          </p:txBody>
        </p:sp>
        <p:sp>
          <p:nvSpPr>
            <p:cNvPr id="32781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latin typeface="Arial" charset="0"/>
              </a:endParaRPr>
            </a:p>
          </p:txBody>
        </p:sp>
        <p:sp>
          <p:nvSpPr>
            <p:cNvPr id="32782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latin typeface="Arial" charset="0"/>
              </a:endParaRPr>
            </a:p>
          </p:txBody>
        </p:sp>
        <p:sp>
          <p:nvSpPr>
            <p:cNvPr id="32783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latin typeface="Arial" charset="0"/>
              </a:endParaRPr>
            </a:p>
          </p:txBody>
        </p:sp>
        <p:sp>
          <p:nvSpPr>
            <p:cNvPr id="32784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latin typeface="Arial" charset="0"/>
              </a:endParaRPr>
            </a:p>
          </p:txBody>
        </p:sp>
        <p:sp>
          <p:nvSpPr>
            <p:cNvPr id="32785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/>
              <a:endParaRPr lang="en-US">
                <a:latin typeface="Arial" charset="0"/>
              </a:endParaRPr>
            </a:p>
          </p:txBody>
        </p:sp>
        <p:sp>
          <p:nvSpPr>
            <p:cNvPr id="32786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/>
              <a:endParaRPr lang="en-US">
                <a:latin typeface="Arial" charset="0"/>
              </a:endParaRPr>
            </a:p>
          </p:txBody>
        </p:sp>
        <p:sp>
          <p:nvSpPr>
            <p:cNvPr id="32787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>
                <a:latin typeface="Arial" charset="0"/>
              </a:endParaRPr>
            </a:p>
          </p:txBody>
        </p:sp>
        <p:sp>
          <p:nvSpPr>
            <p:cNvPr id="32788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>
                <a:latin typeface="Arial" charset="0"/>
              </a:endParaRPr>
            </a:p>
          </p:txBody>
        </p:sp>
        <p:sp>
          <p:nvSpPr>
            <p:cNvPr id="32789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>
                <a:latin typeface="Arial" charset="0"/>
              </a:endParaRPr>
            </a:p>
          </p:txBody>
        </p:sp>
        <p:sp>
          <p:nvSpPr>
            <p:cNvPr id="32790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>
                <a:latin typeface="Arial" charset="0"/>
              </a:endParaRPr>
            </a:p>
          </p:txBody>
        </p:sp>
        <p:sp>
          <p:nvSpPr>
            <p:cNvPr id="32791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>
                <a:latin typeface="Arial" charset="0"/>
              </a:endParaRPr>
            </a:p>
          </p:txBody>
        </p:sp>
        <p:sp>
          <p:nvSpPr>
            <p:cNvPr id="32792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>
                <a:latin typeface="Arial" charset="0"/>
              </a:endParaRPr>
            </a:p>
          </p:txBody>
        </p:sp>
        <p:sp>
          <p:nvSpPr>
            <p:cNvPr id="32793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latin typeface="Arial" charset="0"/>
              </a:endParaRPr>
            </a:p>
          </p:txBody>
        </p:sp>
        <p:sp>
          <p:nvSpPr>
            <p:cNvPr id="32794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>
                <a:latin typeface="Arial" charset="0"/>
              </a:endParaRPr>
            </a:p>
          </p:txBody>
        </p:sp>
        <p:sp>
          <p:nvSpPr>
            <p:cNvPr id="32795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>
                <a:latin typeface="Arial" charset="0"/>
              </a:endParaRPr>
            </a:p>
          </p:txBody>
        </p:sp>
        <p:sp>
          <p:nvSpPr>
            <p:cNvPr id="32796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>
                <a:latin typeface="Arial" charset="0"/>
              </a:endParaRPr>
            </a:p>
          </p:txBody>
        </p:sp>
        <p:sp>
          <p:nvSpPr>
            <p:cNvPr id="32797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>
                <a:latin typeface="Arial" charset="0"/>
              </a:endParaRPr>
            </a:p>
          </p:txBody>
        </p:sp>
        <p:sp>
          <p:nvSpPr>
            <p:cNvPr id="32798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latin typeface="Arial" charset="0"/>
              </a:endParaRPr>
            </a:p>
          </p:txBody>
        </p:sp>
        <p:sp>
          <p:nvSpPr>
            <p:cNvPr id="32799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latin typeface="Arial" charset="0"/>
              </a:endParaRPr>
            </a:p>
          </p:txBody>
        </p:sp>
        <p:sp>
          <p:nvSpPr>
            <p:cNvPr id="32800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latin typeface="Arial" charset="0"/>
              </a:endParaRPr>
            </a:p>
          </p:txBody>
        </p:sp>
        <p:sp>
          <p:nvSpPr>
            <p:cNvPr id="32801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latin typeface="Arial" charset="0"/>
              </a:endParaRPr>
            </a:p>
          </p:txBody>
        </p:sp>
        <p:sp>
          <p:nvSpPr>
            <p:cNvPr id="32802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latin typeface="Arial" charset="0"/>
              </a:endParaRPr>
            </a:p>
          </p:txBody>
        </p:sp>
        <p:sp>
          <p:nvSpPr>
            <p:cNvPr id="32803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04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05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06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07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08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09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10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11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12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13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14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15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16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17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18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19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20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21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22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23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24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25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26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27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28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29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30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31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32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33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34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35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36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37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38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39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40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41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42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43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44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45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46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47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48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49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50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51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52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53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54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55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56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57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58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59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60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61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62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63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64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65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66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67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68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69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70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71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72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73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74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75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76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77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78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79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80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81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82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83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84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85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86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87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88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89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90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91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92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93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94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95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96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97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98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99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00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01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02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03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04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05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06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07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08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09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10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11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12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13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14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15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16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17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18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19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20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21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22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23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24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25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26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27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28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29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30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31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32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33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34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35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36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37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38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39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40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41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42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43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44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45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46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47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48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49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50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51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52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53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54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55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56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57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58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59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60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61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62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63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64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65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66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67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68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69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70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71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72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73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74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75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76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77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78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79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80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81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82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83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84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85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98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298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2988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2989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2990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E188422-4D28-4025-B876-9473EFF7B3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B93F2B2-0D08-4A4E-911F-C06364E61FD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8831DC1-E5B0-43A0-A01F-7D957A53398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258F96D-9F5B-419B-8659-C991C710066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9BB27B3-8F88-41CA-A262-7CEBAD240DC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50A5C34-4083-4A3D-BBAF-1A7CBBC57A6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09D1DC1-4C81-408C-A780-51E4D46F67A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9E92DA-542C-484F-BF6D-761DFA876F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4F2BE29-83B1-4A3F-BBB5-7B457C4B000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2ED6E3D-B514-4A99-A567-B6BEA51B05F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4288A33-7BD0-4041-A190-0040CF97EE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1D53CAC-EA11-45EF-A4B3-D7FDE1C61C7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35843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5844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35845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46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47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48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49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50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51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52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53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54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55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5856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5857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58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59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60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61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62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63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64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65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66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67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68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69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70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71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72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73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74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5875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35876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77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78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79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80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81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82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83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84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85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86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87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88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89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90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91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92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5893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35894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95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96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97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98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99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00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5901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35902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903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904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905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35906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5907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5908" name="Rectangle 68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5909" name="Rectangle 6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5910" name="Rectangle 7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47030B7-592E-4C0E-ADDA-36D6925EBC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4E8FE5-9AB4-4A49-B44A-8FA017FEE5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03F486-C120-4B81-A341-7D5BD1088F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5EAE91-A4A4-4AFC-B57C-1C7CD5A700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698E18-B2C4-4724-A497-7B81EFA2D2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B2F668-72E9-487E-B117-C45726E7DD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99BDD7-4ECE-48C4-8188-80396D8914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8B377E-8FD4-4413-9D24-45CE068C5C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6F04B2-B5D4-43ED-BE61-FDEF5CFB19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27D6D3-DAD4-480C-A433-EC59DAE5CB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23BB9B-00F6-4024-9DD0-29F39C0D5E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1446B9-D36B-4656-94D2-08FD77FCF7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4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3891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n-US">
                <a:latin typeface="Arial" charset="0"/>
              </a:endParaRPr>
            </a:p>
          </p:txBody>
        </p:sp>
        <p:sp>
          <p:nvSpPr>
            <p:cNvPr id="3891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n-US">
                <a:latin typeface="Arial" charset="0"/>
              </a:endParaRPr>
            </a:p>
          </p:txBody>
        </p:sp>
        <p:sp>
          <p:nvSpPr>
            <p:cNvPr id="3891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n-US">
                <a:latin typeface="Arial" charset="0"/>
              </a:endParaRPr>
            </a:p>
          </p:txBody>
        </p:sp>
        <p:grpSp>
          <p:nvGrpSpPr>
            <p:cNvPr id="38918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38919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38920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38921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38922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8923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38924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8925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8926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8927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8928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8929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pic>
              <p:nvPicPr>
                <p:cNvPr id="38930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931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932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933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934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935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936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937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38938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3893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94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94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94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94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94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94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94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94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94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94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95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95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95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95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95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95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95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95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sp>
          <p:nvSpPr>
            <p:cNvPr id="38958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59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60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61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62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63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64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65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66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n-US">
                <a:latin typeface="Arial" charset="0"/>
              </a:endParaRPr>
            </a:p>
          </p:txBody>
        </p:sp>
        <p:sp>
          <p:nvSpPr>
            <p:cNvPr id="38967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68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/>
              <a:endParaRPr kumimoji="1" lang="en-US">
                <a:latin typeface="Arial" charset="0"/>
              </a:endParaRPr>
            </a:p>
          </p:txBody>
        </p:sp>
      </p:grpSp>
      <p:sp>
        <p:nvSpPr>
          <p:cNvPr id="38969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8970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8971" name="Rectangle 5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8972" name="Rectangle 6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8973" name="Rectangle 6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96B1E26-9BB5-4722-8E79-05558302D4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54BC3-DF68-4995-8818-63BBC02627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A3D21-2FE4-4FA3-8BFA-949264554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D80633-154F-484C-8DE8-5F9CEFBB33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4E34EB-751A-42FB-8D61-848D058DE5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5089F0-B6C6-4AE0-BD5E-BA9788A992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99EA84-C1EE-419B-8A60-F4868C78F3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3D35F3-CB37-4B31-87C9-C0447D7689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4A3A9E-9996-4278-9A74-47912A89A8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40087B-AF33-4C30-BC10-E6F2CEA1C8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6CB0C2-248B-4301-9AAC-A65D616BC5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27713" y="227013"/>
            <a:ext cx="1868487" cy="5868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075" y="227013"/>
            <a:ext cx="5456238" cy="5868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FB2246-94BE-4D33-939D-2DC7FEC1D3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700D67-662E-4A73-B744-1061713B34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37B1B3-DEFF-4BF7-B480-4B9C1FD356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E5BB7B-7E7F-416E-805C-F4353088A3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EC1AB9-1F91-4486-80CD-043B50FA4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D10045-8796-4E98-B149-0321778336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7F05BC-50E5-48B6-BF1C-1FF4367452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47D822-3CE3-42C2-9D7A-FE0773C97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71651F-A2D4-47D3-B891-8676185752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71F9EF-13F8-45BE-AB81-CBBF1DFE4D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A08A873-8F99-468E-A196-C3F5EDF5FD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7981FB-3846-412E-87E4-813549B7D8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FFDC8E-03CD-49A9-97E0-6210BE25A5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824284-7960-490B-88A5-EA814C8D38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5C6C5-DF52-4A92-B22C-AFAD82BED7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968C09-911C-409A-85A6-2C682D50A7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wmf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46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3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63529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16387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88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89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0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1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2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3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4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5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6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7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8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9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0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1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402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6403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6404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6405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67CFEA27-6FDC-45BA-8051-E186FF21287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640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28675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76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8677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28678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79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0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1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2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3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4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5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6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868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868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68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869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869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0542484D-4185-4505-8022-89877D1BFBB4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8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3174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3174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3174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3175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3175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3175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3175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3175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3175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3175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3175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3175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3175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3176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3176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3176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3176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3176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3176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3176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3176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3176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3176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3177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3177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3177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3177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3177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3177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3177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3177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3177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3177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8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8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8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8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8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8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8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8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8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8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9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9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9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9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9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9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9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9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9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9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0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0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0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0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0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0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0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0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0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0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1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1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1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1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1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1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1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1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1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1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2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2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2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2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2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2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2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2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2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2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3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3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3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3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3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3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3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3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3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3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4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4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4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4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4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4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4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4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4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4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5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5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5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5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5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5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5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5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5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5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6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6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6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6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6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6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6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6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6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6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7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7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7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7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7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7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7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7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7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7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8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8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8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8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8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8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8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8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8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8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9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9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9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9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9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9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9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9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9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9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0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0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0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0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0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0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0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0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0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0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1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1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1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1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1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1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1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1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1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1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2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2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2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2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2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2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2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2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2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2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3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3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3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3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3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3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3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3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3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3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4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4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4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4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4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4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4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4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4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4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5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5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5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5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5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5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5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5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5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5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6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6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96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F0C74DB5-7CE6-486B-AA49-7B55DD80B43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196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196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196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96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0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4819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34820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4821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34822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23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24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25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26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27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28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29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30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31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32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4833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4834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35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36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37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38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39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40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41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42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43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44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45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46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47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48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49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50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51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4852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34853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54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55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56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57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58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59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60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61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62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63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64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65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66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67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68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69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4870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34871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72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73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74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75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76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77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4878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3487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8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8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82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34883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4884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885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4886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4887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3AA1F208-4AD5-447C-BFE4-0C47806E4AE2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37891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n-US">
                <a:latin typeface="Arial" charset="0"/>
              </a:endParaRPr>
            </a:p>
          </p:txBody>
        </p:sp>
        <p:sp>
          <p:nvSpPr>
            <p:cNvPr id="37892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n-US">
                <a:latin typeface="Arial" charset="0"/>
              </a:endParaRPr>
            </a:p>
          </p:txBody>
        </p:sp>
        <p:sp>
          <p:nvSpPr>
            <p:cNvPr id="37893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n-US">
                <a:latin typeface="Arial" charset="0"/>
              </a:endParaRPr>
            </a:p>
          </p:txBody>
        </p:sp>
        <p:grpSp>
          <p:nvGrpSpPr>
            <p:cNvPr id="37894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37895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37896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3789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37898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7899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37900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901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902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903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904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905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pic>
              <p:nvPicPr>
                <p:cNvPr id="37906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7907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7908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7909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7910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7911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7912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7913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37914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37915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7916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7917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7918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7919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7920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7921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7922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7923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7924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7925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7926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7927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7928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7929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7930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7931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7932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7933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sp>
          <p:nvSpPr>
            <p:cNvPr id="37934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35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36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37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38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39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40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41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42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n-US">
                <a:latin typeface="Arial" charset="0"/>
              </a:endParaRPr>
            </a:p>
          </p:txBody>
        </p:sp>
        <p:sp>
          <p:nvSpPr>
            <p:cNvPr id="37943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44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/>
              <a:endParaRPr kumimoji="1" lang="en-US">
                <a:latin typeface="Arial" charset="0"/>
              </a:endParaRPr>
            </a:p>
          </p:txBody>
        </p:sp>
      </p:grpSp>
      <p:sp>
        <p:nvSpPr>
          <p:cNvPr id="37945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7946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6638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947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2050"/>
            <a:ext cx="1782763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7948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00"/>
            <a:ext cx="34559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7949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248400"/>
            <a:ext cx="175577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fld id="{ED0A2345-C21B-409D-A497-76A012D8B3B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67CFEA27-6FDC-45BA-8051-E186FF2128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6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80" name="Picture 4" descr="flowers3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5029200"/>
            <a:ext cx="1143000" cy="1066800"/>
          </a:xfrm>
          <a:prstGeom prst="rect">
            <a:avLst/>
          </a:prstGeom>
          <a:noFill/>
        </p:spPr>
      </p:pic>
      <p:pic>
        <p:nvPicPr>
          <p:cNvPr id="75781" name="Picture 5" descr="flowers3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33800" y="5029200"/>
            <a:ext cx="1143000" cy="1066800"/>
          </a:xfrm>
          <a:prstGeom prst="rect">
            <a:avLst/>
          </a:prstGeom>
          <a:noFill/>
        </p:spPr>
      </p:pic>
      <p:pic>
        <p:nvPicPr>
          <p:cNvPr id="75782" name="Picture 6" descr="flowers3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6800" y="5029200"/>
            <a:ext cx="1143000" cy="1066800"/>
          </a:xfrm>
          <a:prstGeom prst="rect">
            <a:avLst/>
          </a:prstGeom>
          <a:noFill/>
        </p:spPr>
      </p:pic>
      <p:pic>
        <p:nvPicPr>
          <p:cNvPr id="75783" name="Picture 7" descr="flowers3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5029200"/>
            <a:ext cx="1143000" cy="1066800"/>
          </a:xfrm>
          <a:prstGeom prst="rect">
            <a:avLst/>
          </a:prstGeom>
          <a:noFill/>
        </p:spPr>
      </p:pic>
      <p:pic>
        <p:nvPicPr>
          <p:cNvPr id="75784" name="Picture 8" descr="flowers3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4953000"/>
            <a:ext cx="1143000" cy="1066800"/>
          </a:xfrm>
          <a:prstGeom prst="rect">
            <a:avLst/>
          </a:prstGeom>
          <a:noFill/>
        </p:spPr>
      </p:pic>
      <p:pic>
        <p:nvPicPr>
          <p:cNvPr id="75785" name="Picture 9" descr="flowers3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0" y="4953000"/>
            <a:ext cx="1143000" cy="1066800"/>
          </a:xfrm>
          <a:prstGeom prst="rect">
            <a:avLst/>
          </a:prstGeom>
          <a:noFill/>
        </p:spPr>
      </p:pic>
      <p:pic>
        <p:nvPicPr>
          <p:cNvPr id="75786" name="Picture 10" descr="flowers3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5029200"/>
            <a:ext cx="1143000" cy="1066800"/>
          </a:xfrm>
          <a:prstGeom prst="rect">
            <a:avLst/>
          </a:prstGeom>
          <a:noFill/>
        </p:spPr>
      </p:pic>
      <p:pic>
        <p:nvPicPr>
          <p:cNvPr id="75787" name="Picture 11" descr="flowers3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304800"/>
            <a:ext cx="1143000" cy="1066800"/>
          </a:xfrm>
          <a:prstGeom prst="rect">
            <a:avLst/>
          </a:prstGeom>
          <a:noFill/>
        </p:spPr>
      </p:pic>
      <p:pic>
        <p:nvPicPr>
          <p:cNvPr id="75788" name="Picture 12" descr="flowers3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0" y="304800"/>
            <a:ext cx="1143000" cy="1066800"/>
          </a:xfrm>
          <a:prstGeom prst="rect">
            <a:avLst/>
          </a:prstGeom>
          <a:noFill/>
        </p:spPr>
      </p:pic>
      <p:pic>
        <p:nvPicPr>
          <p:cNvPr id="75789" name="Picture 13" descr="flowers3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304800"/>
            <a:ext cx="1143000" cy="1066800"/>
          </a:xfrm>
          <a:prstGeom prst="rect">
            <a:avLst/>
          </a:prstGeom>
          <a:noFill/>
        </p:spPr>
      </p:pic>
      <p:pic>
        <p:nvPicPr>
          <p:cNvPr id="75790" name="Picture 14" descr="flowers3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304800"/>
            <a:ext cx="1143000" cy="1066800"/>
          </a:xfrm>
          <a:prstGeom prst="rect">
            <a:avLst/>
          </a:prstGeom>
          <a:noFill/>
        </p:spPr>
      </p:pic>
      <p:pic>
        <p:nvPicPr>
          <p:cNvPr id="75791" name="Picture 15" descr="flowers3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304800"/>
            <a:ext cx="1143000" cy="1066800"/>
          </a:xfrm>
          <a:prstGeom prst="rect">
            <a:avLst/>
          </a:prstGeom>
          <a:noFill/>
        </p:spPr>
      </p:pic>
      <p:pic>
        <p:nvPicPr>
          <p:cNvPr id="75792" name="Picture 16" descr="flowers3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304800"/>
            <a:ext cx="1143000" cy="1066800"/>
          </a:xfrm>
          <a:prstGeom prst="rect">
            <a:avLst/>
          </a:prstGeom>
          <a:noFill/>
        </p:spPr>
      </p:pic>
      <p:pic>
        <p:nvPicPr>
          <p:cNvPr id="75793" name="Picture 17" descr="flowers3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04800"/>
            <a:ext cx="1143000" cy="1066800"/>
          </a:xfrm>
          <a:prstGeom prst="rect">
            <a:avLst/>
          </a:prstGeom>
          <a:noFill/>
        </p:spPr>
      </p:pic>
      <p:pic>
        <p:nvPicPr>
          <p:cNvPr id="75794" name="Picture 18" descr="flowers3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15200" y="1600200"/>
            <a:ext cx="1143000" cy="1066800"/>
          </a:xfrm>
          <a:prstGeom prst="rect">
            <a:avLst/>
          </a:prstGeom>
          <a:noFill/>
        </p:spPr>
      </p:pic>
      <p:pic>
        <p:nvPicPr>
          <p:cNvPr id="75795" name="Picture 19" descr="flowers3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15200" y="2819400"/>
            <a:ext cx="1143000" cy="1066800"/>
          </a:xfrm>
          <a:prstGeom prst="rect">
            <a:avLst/>
          </a:prstGeom>
          <a:noFill/>
        </p:spPr>
      </p:pic>
      <p:pic>
        <p:nvPicPr>
          <p:cNvPr id="75796" name="Picture 20" descr="flowers3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15200" y="4114800"/>
            <a:ext cx="1143000" cy="1066800"/>
          </a:xfrm>
          <a:prstGeom prst="rect">
            <a:avLst/>
          </a:prstGeom>
          <a:noFill/>
        </p:spPr>
      </p:pic>
      <p:pic>
        <p:nvPicPr>
          <p:cNvPr id="75797" name="Picture 21" descr="flowers3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00200"/>
            <a:ext cx="1143000" cy="1066800"/>
          </a:xfrm>
          <a:prstGeom prst="rect">
            <a:avLst/>
          </a:prstGeom>
          <a:noFill/>
        </p:spPr>
      </p:pic>
      <p:pic>
        <p:nvPicPr>
          <p:cNvPr id="75798" name="Picture 22" descr="flowers3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819400"/>
            <a:ext cx="1143000" cy="1066800"/>
          </a:xfrm>
          <a:prstGeom prst="rect">
            <a:avLst/>
          </a:prstGeom>
          <a:noFill/>
        </p:spPr>
      </p:pic>
      <p:pic>
        <p:nvPicPr>
          <p:cNvPr id="75799" name="Picture 23" descr="flowers3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4114800"/>
            <a:ext cx="1143000" cy="1066800"/>
          </a:xfrm>
          <a:prstGeom prst="rect">
            <a:avLst/>
          </a:prstGeom>
          <a:noFill/>
        </p:spPr>
      </p:pic>
      <p:sp>
        <p:nvSpPr>
          <p:cNvPr id="75802" name="WordArt 26"/>
          <p:cNvSpPr>
            <a:spLocks noChangeArrowheads="1" noChangeShapeType="1" noTextEdit="1"/>
          </p:cNvSpPr>
          <p:nvPr/>
        </p:nvSpPr>
        <p:spPr bwMode="auto">
          <a:xfrm>
            <a:off x="1828800" y="2438400"/>
            <a:ext cx="5029200" cy="16129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JOTHI KIRAN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58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58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80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b="1">
                <a:solidFill>
                  <a:srgbClr val="0000CC"/>
                </a:solidFill>
                <a:latin typeface="ML-TTKarthika" pitchFamily="82" charset="0"/>
              </a:rPr>
              <a:t>hnPb¯nsâ hgnIÄ</a:t>
            </a:r>
          </a:p>
        </p:txBody>
      </p:sp>
      <p:pic>
        <p:nvPicPr>
          <p:cNvPr id="11270" name="Picture 6" descr="108541611_4ea4dedc9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1676400"/>
            <a:ext cx="5810250" cy="43465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/>
    <p:sndAc>
      <p:stSnd>
        <p:snd r:embed="rId2" name="coin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81000" y="0"/>
            <a:ext cx="8510588" cy="1325563"/>
          </a:xfrm>
        </p:spPr>
        <p:txBody>
          <a:bodyPr/>
          <a:lstStyle/>
          <a:p>
            <a:r>
              <a:rPr lang="en-US" b="1">
                <a:solidFill>
                  <a:srgbClr val="00FF00"/>
                </a:solidFill>
                <a:latin typeface="ML-TTKarthika" pitchFamily="82" charset="0"/>
              </a:rPr>
              <a:t>Xo{hamb ]cn{iaw</a:t>
            </a:r>
          </a:p>
        </p:txBody>
      </p:sp>
      <p:pic>
        <p:nvPicPr>
          <p:cNvPr id="12292" name="Picture 4" descr="climbing-mountain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676400"/>
            <a:ext cx="8382000" cy="435768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 dir="r"/>
    <p:sndAc>
      <p:stSnd>
        <p:snd r:embed="rId2" name="coin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WordArt 4"/>
          <p:cNvSpPr>
            <a:spLocks noChangeArrowheads="1" noChangeShapeType="1" noTextEdit="1"/>
          </p:cNvSpPr>
          <p:nvPr/>
        </p:nvSpPr>
        <p:spPr bwMode="auto">
          <a:xfrm>
            <a:off x="1524000" y="533400"/>
            <a:ext cx="6324600" cy="35052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FF0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atin typeface="Impact"/>
              </a:rPr>
              <a:t>Motivation</a:t>
            </a:r>
          </a:p>
        </p:txBody>
      </p:sp>
      <p:sp>
        <p:nvSpPr>
          <p:cNvPr id="14341" name="WordArt 5"/>
          <p:cNvSpPr>
            <a:spLocks noChangeArrowheads="1" noChangeShapeType="1" noTextEdit="1"/>
          </p:cNvSpPr>
          <p:nvPr/>
        </p:nvSpPr>
        <p:spPr bwMode="auto">
          <a:xfrm>
            <a:off x="2743200" y="3810000"/>
            <a:ext cx="3924300" cy="1935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Varun"/>
              </a:rPr>
              <a:t>nìõayeOX</a:t>
            </a:r>
          </a:p>
        </p:txBody>
      </p:sp>
    </p:spTree>
  </p:cSld>
  <p:clrMapOvr>
    <a:masterClrMapping/>
  </p:clrMapOvr>
  <p:transition spd="slow">
    <p:sndAc>
      <p:stSnd>
        <p:snd r:embed="rId2" name="coin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/>
      <p:bldP spid="1434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990600"/>
            <a:ext cx="7772400" cy="1470025"/>
          </a:xfrm>
        </p:spPr>
        <p:txBody>
          <a:bodyPr/>
          <a:lstStyle/>
          <a:p>
            <a:r>
              <a:rPr lang="en-US" sz="2800">
                <a:solidFill>
                  <a:srgbClr val="FF0000"/>
                </a:solidFill>
                <a:effectLst/>
                <a:latin typeface="ML-TTKarthika" pitchFamily="82" charset="0"/>
              </a:rPr>
              <a:t>DWcpI, DbcpI,</a:t>
            </a:r>
            <a:br>
              <a:rPr lang="en-US" sz="2800">
                <a:solidFill>
                  <a:srgbClr val="FF0000"/>
                </a:solidFill>
                <a:effectLst/>
                <a:latin typeface="ML-TTKarthika" pitchFamily="82" charset="0"/>
              </a:rPr>
            </a:br>
            <a:r>
              <a:rPr lang="en-US" sz="2800">
                <a:solidFill>
                  <a:srgbClr val="FF0000"/>
                </a:solidFill>
                <a:effectLst/>
                <a:latin typeface="ML-TTKarthika" pitchFamily="82" charset="0"/>
              </a:rPr>
              <a:t>]d¶pbcpI,</a:t>
            </a:r>
            <a:br>
              <a:rPr lang="en-US" sz="2800">
                <a:solidFill>
                  <a:srgbClr val="FF0000"/>
                </a:solidFill>
                <a:effectLst/>
                <a:latin typeface="ML-TTKarthika" pitchFamily="82" charset="0"/>
              </a:rPr>
            </a:br>
            <a:r>
              <a:rPr lang="en-US" sz="2800">
                <a:solidFill>
                  <a:srgbClr val="FF0000"/>
                </a:solidFill>
                <a:effectLst/>
                <a:latin typeface="ML-TTKarthika" pitchFamily="82" charset="0"/>
              </a:rPr>
              <a:t>e£y¯nse¯p¶Xphsc</a:t>
            </a:r>
            <a:br>
              <a:rPr lang="en-US" sz="2800">
                <a:solidFill>
                  <a:srgbClr val="FF0000"/>
                </a:solidFill>
                <a:effectLst/>
                <a:latin typeface="ML-TTKarthika" pitchFamily="82" charset="0"/>
              </a:rPr>
            </a:br>
            <a:r>
              <a:rPr lang="en-US" sz="2800">
                <a:solidFill>
                  <a:srgbClr val="FF0000"/>
                </a:solidFill>
                <a:effectLst/>
                <a:latin typeface="ML-TTKarthika" pitchFamily="82" charset="0"/>
              </a:rPr>
              <a:t>hnizkvXXtbmsS, ZrU\nÝbt¯msS,</a:t>
            </a:r>
            <a:br>
              <a:rPr lang="en-US" sz="2800">
                <a:solidFill>
                  <a:srgbClr val="FF0000"/>
                </a:solidFill>
                <a:effectLst/>
                <a:latin typeface="ML-TTKarthika" pitchFamily="82" charset="0"/>
              </a:rPr>
            </a:br>
            <a:r>
              <a:rPr lang="en-US" sz="2800">
                <a:solidFill>
                  <a:srgbClr val="FF0000"/>
                </a:solidFill>
                <a:effectLst/>
                <a:latin typeface="ML-TTKarthika" pitchFamily="82" charset="0"/>
              </a:rPr>
              <a:t>]d¶pbcpI.</a:t>
            </a:r>
          </a:p>
        </p:txBody>
      </p:sp>
      <p:pic>
        <p:nvPicPr>
          <p:cNvPr id="2054" name="Picture 6" descr="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2362200"/>
            <a:ext cx="2663825" cy="42672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ndAc>
      <p:stSnd>
        <p:snd r:embed="rId3" name="coin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0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/>
          <p:cNvSpPr>
            <a:spLocks noGrp="1" noChangeArrowheads="1"/>
          </p:cNvSpPr>
          <p:nvPr>
            <p:ph idx="1"/>
          </p:nvPr>
        </p:nvSpPr>
        <p:spPr>
          <a:xfrm>
            <a:off x="304800" y="381000"/>
            <a:ext cx="8839200" cy="6019800"/>
          </a:xfrm>
          <a:noFill/>
          <a:ln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>
                <a:solidFill>
                  <a:srgbClr val="27E94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ML-TTKarthika" pitchFamily="82" charset="0"/>
              </a:rPr>
              <a:t>PohnX¯nse e£yw</a:t>
            </a:r>
            <a:endParaRPr lang="en-US">
              <a:solidFill>
                <a:srgbClr val="27E94C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ML-TTKarthika" pitchFamily="82" charset="0"/>
            </a:endParaRPr>
          </a:p>
          <a:p>
            <a:pPr>
              <a:buFont typeface="Wingdings" pitchFamily="2" charset="2"/>
              <a:buNone/>
            </a:pPr>
            <a:r>
              <a:rPr lang="en-US">
                <a:latin typeface="ML-TTKarthika" pitchFamily="82" charset="0"/>
              </a:rPr>
              <a:t>	Bin¡m³ Fs</a:t>
            </a:r>
            <a:r>
              <a:rPr lang="en-US">
                <a:latin typeface="Varun" pitchFamily="2" charset="0"/>
              </a:rPr>
              <a:t>é</a:t>
            </a:r>
            <a:r>
              <a:rPr lang="en-US">
                <a:latin typeface="ML-TTKarthika" pitchFamily="82" charset="0"/>
              </a:rPr>
              <a:t>¦nepw D­mbncn¡pI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ML-TTKarthika" pitchFamily="82" charset="0"/>
              </a:rPr>
              <a:t>	kvt\ln¡m³ Bsc¦nepw D­mbncn¡pI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ML-TTKarthika" pitchFamily="82" charset="0"/>
              </a:rPr>
              <a:t>	{]h</a:t>
            </a:r>
            <a:r>
              <a:rPr lang="en-US" sz="2800">
                <a:latin typeface="Varun" pitchFamily="2" charset="0"/>
              </a:rPr>
              <a:t>q</a:t>
            </a:r>
            <a:r>
              <a:rPr lang="en-US">
                <a:latin typeface="ML-TTKarthika" pitchFamily="82" charset="0"/>
              </a:rPr>
              <a:t>¯n¡m³ Fs</a:t>
            </a:r>
            <a:r>
              <a:rPr lang="en-US">
                <a:latin typeface="Varun" pitchFamily="2" charset="0"/>
              </a:rPr>
              <a:t>é</a:t>
            </a:r>
            <a:r>
              <a:rPr lang="en-US">
                <a:latin typeface="ML-TTKarthika" pitchFamily="82" charset="0"/>
              </a:rPr>
              <a:t>¦nepw D­mbncn¡pI</a:t>
            </a:r>
            <a:endParaRPr lang="en-US" b="1">
              <a:latin typeface="ML-TTKarthika" pitchFamily="82" charset="0"/>
            </a:endParaRPr>
          </a:p>
          <a:p>
            <a:pPr>
              <a:buFont typeface="Wingdings" pitchFamily="2" charset="2"/>
              <a:buNone/>
            </a:pPr>
            <a:r>
              <a:rPr lang="en-US" b="1">
                <a:solidFill>
                  <a:srgbClr val="27E94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ML-TTKarthika" pitchFamily="82" charset="0"/>
              </a:rPr>
              <a:t>e£yw 2 Xcw</a:t>
            </a:r>
            <a:endParaRPr lang="en-US">
              <a:solidFill>
                <a:srgbClr val="27E94C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ML-TTKarthika" pitchFamily="82" charset="0"/>
            </a:endParaRPr>
          </a:p>
          <a:p>
            <a:pPr>
              <a:buFont typeface="Wingdings" pitchFamily="2" charset="2"/>
              <a:buNone/>
            </a:pPr>
            <a:r>
              <a:rPr lang="en-US">
                <a:latin typeface="ML-TTKarthika" pitchFamily="82" charset="0"/>
              </a:rPr>
              <a:t> 	</a:t>
            </a:r>
            <a:r>
              <a:rPr lang="en-US" b="1">
                <a:latin typeface="ML-TTKarthika" pitchFamily="82" charset="0"/>
              </a:rPr>
              <a:t>1. BXy</a:t>
            </a:r>
            <a:r>
              <a:rPr lang="en-US">
                <a:latin typeface="Varun" pitchFamily="2" charset="0"/>
              </a:rPr>
              <a:t>é</a:t>
            </a:r>
            <a:r>
              <a:rPr lang="en-US" b="1">
                <a:latin typeface="ML-TTKarthika" pitchFamily="82" charset="0"/>
              </a:rPr>
              <a:t>nIw		2. XmXv</a:t>
            </a:r>
            <a:r>
              <a:rPr lang="en-US">
                <a:latin typeface="ML-TTKarthika" pitchFamily="82" charset="0"/>
              </a:rPr>
              <a:t>¡</a:t>
            </a:r>
            <a:r>
              <a:rPr lang="en-US" b="1">
                <a:latin typeface="ML-TTKarthika" pitchFamily="82" charset="0"/>
              </a:rPr>
              <a:t>menIw</a:t>
            </a:r>
          </a:p>
          <a:p>
            <a:pPr>
              <a:buFont typeface="Wingdings" pitchFamily="2" charset="2"/>
              <a:buNone/>
            </a:pPr>
            <a:r>
              <a:rPr lang="en-US" b="1">
                <a:solidFill>
                  <a:srgbClr val="27E94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ML-TTKarthika" pitchFamily="82" charset="0"/>
              </a:rPr>
              <a:t>{Xnhn[ hfÀ</a:t>
            </a:r>
            <a:r>
              <a:rPr lang="en-US">
                <a:solidFill>
                  <a:srgbClr val="27E94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arun" pitchFamily="2" charset="0"/>
              </a:rPr>
              <a:t>òª</a:t>
            </a:r>
            <a:r>
              <a:rPr lang="en-US" b="1">
                <a:solidFill>
                  <a:srgbClr val="27E94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ML-TTKarthika" pitchFamily="82" charset="0"/>
              </a:rPr>
              <a:t> (</a:t>
            </a:r>
            <a:r>
              <a:rPr lang="en-US" b="1">
                <a:solidFill>
                  <a:srgbClr val="27E94C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Triple Growth</a:t>
            </a:r>
            <a:r>
              <a:rPr lang="en-US" b="1">
                <a:solidFill>
                  <a:srgbClr val="27E94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ML-TTKarthika" pitchFamily="82" charset="0"/>
              </a:rPr>
              <a:t>)</a:t>
            </a:r>
            <a:endParaRPr lang="en-US">
              <a:solidFill>
                <a:srgbClr val="27E94C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ML-TTKarthika" pitchFamily="82" charset="0"/>
            </a:endParaRPr>
          </a:p>
          <a:p>
            <a:pPr>
              <a:buFont typeface="Wingdings" pitchFamily="2" charset="2"/>
              <a:buNone/>
            </a:pPr>
            <a:r>
              <a:rPr lang="en-US">
                <a:latin typeface="ML-TTKarthika" pitchFamily="82" charset="0"/>
              </a:rPr>
              <a:t>	1. kz</a:t>
            </a:r>
            <a:r>
              <a:rPr lang="en-US">
                <a:latin typeface="Varun" pitchFamily="2" charset="0"/>
              </a:rPr>
              <a:t>é</a:t>
            </a:r>
            <a:r>
              <a:rPr lang="en-US">
                <a:latin typeface="ML-TTKarthika" pitchFamily="82" charset="0"/>
              </a:rPr>
              <a:t>w IgnhpIsf¡pdn</a:t>
            </a:r>
            <a:r>
              <a:rPr lang="en-US">
                <a:latin typeface="Varun" pitchFamily="2" charset="0"/>
              </a:rPr>
              <a:t>òª</a:t>
            </a:r>
            <a:r>
              <a:rPr lang="en-US">
                <a:latin typeface="ML-TTKarthika" pitchFamily="82" charset="0"/>
              </a:rPr>
              <a:t>pÅ t_m</a:t>
            </a:r>
            <a:r>
              <a:rPr lang="en-US">
                <a:latin typeface="Varun" pitchFamily="2" charset="0"/>
              </a:rPr>
              <a:t>O</a:t>
            </a:r>
            <a:r>
              <a:rPr lang="en-US">
                <a:latin typeface="ML-TTKarthika" pitchFamily="82" charset="0"/>
              </a:rPr>
              <a:t>yw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ML-TTKarthika" pitchFamily="82" charset="0"/>
              </a:rPr>
              <a:t>	2. t\Sm\pt</a:t>
            </a:r>
            <a:r>
              <a:rPr lang="en-US">
                <a:latin typeface="Varun" pitchFamily="2" charset="0"/>
              </a:rPr>
              <a:t>Ñ</a:t>
            </a:r>
            <a:r>
              <a:rPr lang="en-US">
                <a:latin typeface="ML-TTKarthika" pitchFamily="82" charset="0"/>
              </a:rPr>
              <a:t>in¡p¶ e£ys¯¡pdn</a:t>
            </a:r>
            <a:r>
              <a:rPr lang="en-US">
                <a:latin typeface="Varun" pitchFamily="2" charset="0"/>
              </a:rPr>
              <a:t>òª</a:t>
            </a:r>
            <a:r>
              <a:rPr lang="en-US">
                <a:latin typeface="ML-TTKarthika" pitchFamily="82" charset="0"/>
              </a:rPr>
              <a:t>pÅ Adnhv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ML-TTKarthika" pitchFamily="82" charset="0"/>
              </a:rPr>
              <a:t>	3. e£y¯n\p tNÀ¶ at\m`mh</a:t>
            </a:r>
            <a:r>
              <a:rPr lang="en-US">
                <a:latin typeface="Varun" pitchFamily="2" charset="0"/>
              </a:rPr>
              <a:t>~</a:t>
            </a:r>
            <a:r>
              <a:rPr lang="en-US">
                <a:latin typeface="ML-TTKarthika" pitchFamily="82" charset="0"/>
              </a:rPr>
              <a:t>Ä</a:t>
            </a:r>
          </a:p>
        </p:txBody>
      </p:sp>
    </p:spTree>
  </p:cSld>
  <p:clrMapOvr>
    <a:masterClrMapping/>
  </p:clrMapOvr>
  <p:transition spd="slow">
    <p:sndAc>
      <p:stSnd>
        <p:snd r:embed="rId2" name="coin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1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1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1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1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1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1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1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1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1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301625" y="609600"/>
            <a:ext cx="8540750" cy="548957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>
                <a:latin typeface="ML-TTKarthika" pitchFamily="82" charset="0"/>
              </a:rPr>
              <a:t>e£yw t\Sm\pÅ amÀ¤</a:t>
            </a:r>
            <a:r>
              <a:rPr lang="en-US" sz="2800">
                <a:latin typeface="Varun" pitchFamily="2" charset="0"/>
              </a:rPr>
              <a:t>~</a:t>
            </a:r>
            <a:r>
              <a:rPr lang="en-US" sz="2800" b="1">
                <a:latin typeface="ML-TTKarthika" pitchFamily="82" charset="0"/>
              </a:rPr>
              <a:t>Ä</a:t>
            </a:r>
            <a:endParaRPr lang="en-US" sz="2800">
              <a:latin typeface="ML-TTKarthika" pitchFamily="82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latin typeface="ML-TTKarthika" pitchFamily="82" charset="0"/>
              </a:rPr>
              <a:t>	1. BßÚm\w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latin typeface="ML-TTKarthika" pitchFamily="82" charset="0"/>
              </a:rPr>
              <a:t>	2. kz`mh	 cq]hÂ¡cWw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latin typeface="ML-TTKarthika" pitchFamily="82" charset="0"/>
              </a:rPr>
              <a:t>	</a:t>
            </a:r>
            <a:r>
              <a:rPr lang="en-US" sz="2800"/>
              <a:t>If Wealth is lost, Nothing is lost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	If Health is lost, Something is lost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	If Character is lost, Everything is lost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latin typeface="ML-TTKarthika" pitchFamily="82" charset="0"/>
              </a:rPr>
              <a:t>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latin typeface="ML-TTKarthika" pitchFamily="82" charset="0"/>
              </a:rPr>
              <a:t>	</a:t>
            </a:r>
            <a:r>
              <a:rPr lang="en-US" sz="2800" b="1">
                <a:latin typeface="ML-TTKarthika" pitchFamily="82" charset="0"/>
              </a:rPr>
              <a:t>3. kplrZv_Ô</a:t>
            </a:r>
            <a:r>
              <a:rPr lang="en-US" sz="2800">
                <a:latin typeface="Varun" pitchFamily="2" charset="0"/>
              </a:rPr>
              <a:t>~</a:t>
            </a:r>
            <a:r>
              <a:rPr lang="en-US" sz="2800" b="1">
                <a:latin typeface="ML-TTKarthika" pitchFamily="82" charset="0"/>
              </a:rPr>
              <a:t>Ä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>
                <a:latin typeface="ML-TTKarthika" pitchFamily="82" charset="0"/>
              </a:rPr>
              <a:t>	4. aqeyt_m[w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>
                <a:latin typeface="ML-TTKarthika" pitchFamily="82" charset="0"/>
              </a:rPr>
              <a:t>	kXykÔX, XymKat\m`mhw, kvt\lw, hn\bw,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>
                <a:latin typeface="ML-TTKarthika" pitchFamily="82" charset="0"/>
              </a:rPr>
              <a:t>	IrXy\njvT, ITn\m²zm\w, {]mÀ</a:t>
            </a:r>
            <a:r>
              <a:rPr lang="en-US" sz="2800" b="1">
                <a:latin typeface="Varun" pitchFamily="2" charset="0"/>
              </a:rPr>
              <a:t>Ó</a:t>
            </a:r>
            <a:r>
              <a:rPr lang="en-US" sz="2800" b="1">
                <a:latin typeface="ML-TTKarthika" pitchFamily="82" charset="0"/>
              </a:rPr>
              <a:t>\m PohnXw</a:t>
            </a:r>
          </a:p>
        </p:txBody>
      </p:sp>
    </p:spTree>
  </p:cSld>
  <p:clrMapOvr>
    <a:masterClrMapping/>
  </p:clrMapOvr>
  <p:transition spd="slow">
    <p:sndAc>
      <p:stSnd>
        <p:snd r:embed="rId2" name="coin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0" y="304800"/>
            <a:ext cx="8839200" cy="608965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b="1">
                <a:latin typeface="ML-TTKarthika" pitchFamily="82" charset="0"/>
              </a:rPr>
              <a:t>hnPb¯nsâ {Xnam\ hi</a:t>
            </a:r>
            <a:r>
              <a:rPr lang="en-US">
                <a:latin typeface="Varun" pitchFamily="2" charset="0"/>
              </a:rPr>
              <a:t>~</a:t>
            </a:r>
            <a:r>
              <a:rPr lang="en-US" b="1">
                <a:latin typeface="ML-TTKarthika" pitchFamily="82" charset="0"/>
              </a:rPr>
              <a:t>Ä</a:t>
            </a:r>
          </a:p>
          <a:p>
            <a:pPr>
              <a:buFont typeface="Wingdings" pitchFamily="2" charset="2"/>
              <a:buNone/>
            </a:pPr>
            <a:endParaRPr lang="en-US">
              <a:latin typeface="ML-TTKarthika" pitchFamily="82" charset="0"/>
            </a:endParaRPr>
          </a:p>
        </p:txBody>
      </p:sp>
      <p:sp>
        <p:nvSpPr>
          <p:cNvPr id="7176" name="Oval 8"/>
          <p:cNvSpPr>
            <a:spLocks noChangeArrowheads="1"/>
          </p:cNvSpPr>
          <p:nvPr/>
        </p:nvSpPr>
        <p:spPr bwMode="auto">
          <a:xfrm>
            <a:off x="3276600" y="1828800"/>
            <a:ext cx="2057400" cy="18288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000" b="1">
                <a:solidFill>
                  <a:srgbClr val="FF3300"/>
                </a:solidFill>
                <a:latin typeface="ML-TTKarthika" pitchFamily="82" charset="0"/>
              </a:rPr>
              <a:t>  </a:t>
            </a:r>
          </a:p>
          <a:p>
            <a:pPr algn="ctr"/>
            <a:r>
              <a:rPr lang="en-US" sz="2000" b="1">
                <a:solidFill>
                  <a:srgbClr val="FF3300"/>
                </a:solidFill>
                <a:latin typeface="ML-TTKarthika" pitchFamily="82" charset="0"/>
              </a:rPr>
              <a:t>at\m`mhw</a:t>
            </a:r>
          </a:p>
          <a:p>
            <a:pPr algn="ctr"/>
            <a:r>
              <a:rPr lang="en-US" sz="2000" b="1">
                <a:solidFill>
                  <a:srgbClr val="FF3300"/>
                </a:solidFill>
              </a:rPr>
              <a:t>ATTITUDE</a:t>
            </a:r>
            <a:endParaRPr lang="en-US" sz="2000">
              <a:solidFill>
                <a:srgbClr val="FF3300"/>
              </a:solidFill>
            </a:endParaRPr>
          </a:p>
        </p:txBody>
      </p:sp>
      <p:sp>
        <p:nvSpPr>
          <p:cNvPr id="7177" name="Oval 9"/>
          <p:cNvSpPr>
            <a:spLocks noChangeArrowheads="1"/>
          </p:cNvSpPr>
          <p:nvPr/>
        </p:nvSpPr>
        <p:spPr bwMode="auto">
          <a:xfrm>
            <a:off x="2057400" y="3276600"/>
            <a:ext cx="2057400" cy="18288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sz="2000">
              <a:solidFill>
                <a:srgbClr val="FF3300"/>
              </a:solidFill>
              <a:latin typeface="ML-TTKarthika" pitchFamily="82" charset="0"/>
            </a:endParaRPr>
          </a:p>
          <a:p>
            <a:pPr algn="ctr"/>
            <a:r>
              <a:rPr lang="en-US" sz="2000">
                <a:solidFill>
                  <a:srgbClr val="FF3300"/>
                </a:solidFill>
                <a:latin typeface="ML-TTKarthika" pitchFamily="82" charset="0"/>
              </a:rPr>
              <a:t> </a:t>
            </a:r>
            <a:r>
              <a:rPr lang="en-US" sz="2000" b="1">
                <a:solidFill>
                  <a:srgbClr val="FF3300"/>
                </a:solidFill>
                <a:latin typeface="ML-TTKarthika" pitchFamily="82" charset="0"/>
              </a:rPr>
              <a:t>sshZKv[yw</a:t>
            </a:r>
          </a:p>
          <a:p>
            <a:pPr algn="ctr"/>
            <a:r>
              <a:rPr lang="en-US" sz="2000" b="1">
                <a:solidFill>
                  <a:srgbClr val="FF3300"/>
                </a:solidFill>
              </a:rPr>
              <a:t>SKILL</a:t>
            </a:r>
            <a:endParaRPr lang="en-US" sz="2000">
              <a:solidFill>
                <a:srgbClr val="FF3300"/>
              </a:solidFill>
            </a:endParaRPr>
          </a:p>
        </p:txBody>
      </p:sp>
      <p:sp>
        <p:nvSpPr>
          <p:cNvPr id="7178" name="Oval 10"/>
          <p:cNvSpPr>
            <a:spLocks noChangeArrowheads="1"/>
          </p:cNvSpPr>
          <p:nvPr/>
        </p:nvSpPr>
        <p:spPr bwMode="auto">
          <a:xfrm>
            <a:off x="4343400" y="3352800"/>
            <a:ext cx="2057400" cy="180022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sz="2000" b="1">
              <a:solidFill>
                <a:srgbClr val="FF3300"/>
              </a:solidFill>
              <a:latin typeface="ML-TTKarthika" pitchFamily="82" charset="0"/>
            </a:endParaRPr>
          </a:p>
          <a:p>
            <a:pPr algn="ctr"/>
            <a:r>
              <a:rPr lang="en-US" sz="2000" b="1">
                <a:solidFill>
                  <a:srgbClr val="FF3300"/>
                </a:solidFill>
                <a:latin typeface="ML-TTKarthika" pitchFamily="82" charset="0"/>
              </a:rPr>
              <a:t>hnÚm\w</a:t>
            </a:r>
          </a:p>
          <a:p>
            <a:pPr algn="ctr"/>
            <a:r>
              <a:rPr lang="en-US" sz="2000" b="1">
                <a:solidFill>
                  <a:srgbClr val="FF3300"/>
                </a:solidFill>
              </a:rPr>
              <a:t>KNOWLEDGE</a:t>
            </a:r>
          </a:p>
          <a:p>
            <a:pPr algn="ctr"/>
            <a:endParaRPr lang="en-US" sz="2000" b="1">
              <a:solidFill>
                <a:srgbClr val="FF3300"/>
              </a:solidFill>
            </a:endParaRPr>
          </a:p>
          <a:p>
            <a:endParaRPr lang="en-US" sz="2000" b="1">
              <a:solidFill>
                <a:srgbClr val="FF3300"/>
              </a:solidFill>
            </a:endParaRPr>
          </a:p>
          <a:p>
            <a:endParaRPr lang="en-US" sz="2000" b="1">
              <a:solidFill>
                <a:srgbClr val="FF3300"/>
              </a:solidFill>
            </a:endParaRPr>
          </a:p>
          <a:p>
            <a:endParaRPr lang="en-US" sz="2000" b="1">
              <a:solidFill>
                <a:srgbClr val="FF3300"/>
              </a:solidFill>
            </a:endParaRPr>
          </a:p>
          <a:p>
            <a:endParaRPr lang="en-US" sz="2000" b="1">
              <a:solidFill>
                <a:srgbClr val="FF3300"/>
              </a:solidFill>
            </a:endParaRPr>
          </a:p>
          <a:p>
            <a:endParaRPr lang="en-US" sz="2000" b="1">
              <a:solidFill>
                <a:srgbClr val="FF3300"/>
              </a:solidFill>
            </a:endParaRPr>
          </a:p>
          <a:p>
            <a:endParaRPr lang="en-US" sz="2000">
              <a:solidFill>
                <a:srgbClr val="FF3300"/>
              </a:solidFill>
            </a:endParaRPr>
          </a:p>
        </p:txBody>
      </p:sp>
      <p:sp>
        <p:nvSpPr>
          <p:cNvPr id="7179" name="Oval 11"/>
          <p:cNvSpPr>
            <a:spLocks noChangeArrowheads="1"/>
          </p:cNvSpPr>
          <p:nvPr/>
        </p:nvSpPr>
        <p:spPr bwMode="auto">
          <a:xfrm>
            <a:off x="3657600" y="3200400"/>
            <a:ext cx="1235075" cy="104457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2000" b="1">
              <a:solidFill>
                <a:srgbClr val="FF3300"/>
              </a:solidFill>
            </a:endParaRPr>
          </a:p>
          <a:p>
            <a:pPr algn="ctr"/>
            <a:r>
              <a:rPr lang="en-US" sz="2000" b="1">
                <a:solidFill>
                  <a:srgbClr val="FF3300"/>
                </a:solidFill>
              </a:rPr>
              <a:t>ASK</a:t>
            </a:r>
            <a:endParaRPr lang="en-US" sz="2000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 spd="slow">
    <p:sndAc>
      <p:stSnd>
        <p:snd r:embed="rId2" name="coin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latin typeface="ML-TTKarthika" pitchFamily="82" charset="0"/>
              </a:rPr>
              <a:t>FdnIv ]dbp¶p – Cuizc³ krãn</a:t>
            </a:r>
            <a:r>
              <a:rPr lang="en-US" sz="2600" b="1">
                <a:latin typeface="Varun" pitchFamily="2" charset="0"/>
              </a:rPr>
              <a:t>òª</a:t>
            </a:r>
            <a:r>
              <a:rPr lang="en-US" sz="2600" b="1">
                <a:latin typeface="ML-TTKarthika" pitchFamily="82" charset="0"/>
              </a:rPr>
              <a:t>  </a:t>
            </a:r>
            <a:r>
              <a:rPr lang="en-US" sz="2400" b="1">
                <a:latin typeface="ML-TTKarthika" pitchFamily="82" charset="0"/>
              </a:rPr>
              <a:t>Hmtcm hyànbnepw hnPbw ssIhcn¡m\pÅ iàn Hfnªp InS¸p­v.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latin typeface="ML-TTKarthika" pitchFamily="82" charset="0"/>
              </a:rPr>
              <a:t>kzbw AwKoIcn¡pI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latin typeface="ML-TTKarthika" pitchFamily="82" charset="0"/>
              </a:rPr>
              <a:t>aäpÅhcnÂ \n¶pw hyXncàbmWv.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latin typeface="ML-TTKarthika" pitchFamily="82" charset="0"/>
              </a:rPr>
              <a:t>“]pgt]msemgpIpw ]pgbpw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latin typeface="ML-TTKarthika" pitchFamily="82" charset="0"/>
              </a:rPr>
              <a:t>]pgpt]mengbpw ]pgphpw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latin typeface="ML-TTKarthika" pitchFamily="82" charset="0"/>
              </a:rPr>
              <a:t>Rm³ t]meebpw Rm\pw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latin typeface="ML-TTKarthika" pitchFamily="82" charset="0"/>
              </a:rPr>
              <a:t>AÛpXaÃn temIw”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latin typeface="ML-TTKarthika" pitchFamily="82" charset="0"/>
              </a:rPr>
              <a:t>tbipZmknsâ ka{Kamb PohnXZÀi\w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latin typeface="ML-TTKarthika" pitchFamily="82" charset="0"/>
              </a:rPr>
              <a:t>“hnNmc</a:t>
            </a:r>
            <a:r>
              <a:rPr lang="en-US" sz="2400" b="1">
                <a:latin typeface="Varun" pitchFamily="2" charset="0"/>
              </a:rPr>
              <a:t>~</a:t>
            </a:r>
            <a:r>
              <a:rPr lang="en-US" sz="2400" b="1">
                <a:latin typeface="ML-TTKarthika" pitchFamily="82" charset="0"/>
              </a:rPr>
              <a:t>fmWv hm¡pIfmIp¶Xv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latin typeface="ML-TTKarthika" pitchFamily="82" charset="0"/>
              </a:rPr>
              <a:t>hm¡pIfmWv {]hy¯nIfmIp¶Xv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latin typeface="ML-TTKarthika" pitchFamily="82" charset="0"/>
              </a:rPr>
              <a:t>{]hy¯nIfmWv s]mcpamäamIp¶Xv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latin typeface="ML-TTKarthika" pitchFamily="82" charset="0"/>
              </a:rPr>
              <a:t>s]cpamäamWv kz`mh</a:t>
            </a:r>
            <a:r>
              <a:rPr lang="en-US" sz="2400" b="1">
                <a:latin typeface="Varun" pitchFamily="2" charset="0"/>
              </a:rPr>
              <a:t>~</a:t>
            </a:r>
            <a:r>
              <a:rPr lang="en-US" sz="2400" b="1">
                <a:latin typeface="ML-TTKarthika" pitchFamily="82" charset="0"/>
              </a:rPr>
              <a:t>fmIp¶Xv”   (ssN\okv ]gsamgn)</a:t>
            </a:r>
          </a:p>
          <a:p>
            <a:pPr>
              <a:lnSpc>
                <a:spcPct val="90000"/>
              </a:lnSpc>
            </a:pPr>
            <a:endParaRPr lang="en-US" sz="2400" b="1"/>
          </a:p>
        </p:txBody>
      </p:sp>
    </p:spTree>
  </p:cSld>
  <p:clrMapOvr>
    <a:masterClrMapping/>
  </p:clrMapOvr>
  <p:transition spd="slow">
    <p:sndAc>
      <p:stSnd>
        <p:snd r:embed="rId2" name="coin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>
                <a:solidFill>
                  <a:srgbClr val="FF0000"/>
                </a:solidFill>
                <a:latin typeface="ML-TTKarthika" pitchFamily="82" charset="0"/>
              </a:rPr>
              <a:t>PohnX hnPb¯n\v  5 ‘</a:t>
            </a:r>
            <a:r>
              <a:rPr lang="en-US" b="1">
                <a:solidFill>
                  <a:srgbClr val="FF0000"/>
                </a:solidFill>
              </a:rPr>
              <a:t>C</a:t>
            </a:r>
            <a:r>
              <a:rPr lang="en-US" b="1">
                <a:solidFill>
                  <a:srgbClr val="FF0000"/>
                </a:solidFill>
                <a:latin typeface="ML-TTKarthika" pitchFamily="82" charset="0"/>
              </a:rPr>
              <a:t>’</a:t>
            </a:r>
            <a:endParaRPr lang="en-US">
              <a:solidFill>
                <a:srgbClr val="FF0000"/>
              </a:solidFill>
              <a:latin typeface="ML-TTKarthika" pitchFamily="82" charset="0"/>
            </a:endParaRPr>
          </a:p>
          <a:p>
            <a:pPr>
              <a:buFont typeface="Wingdings" pitchFamily="2" charset="2"/>
              <a:buNone/>
            </a:pPr>
            <a:r>
              <a:rPr lang="en-US">
                <a:latin typeface="ML-TTKarthika" pitchFamily="82" charset="0"/>
              </a:rPr>
              <a:t>1.	</a:t>
            </a:r>
            <a:r>
              <a:rPr lang="en-US"/>
              <a:t>CHARACTER</a:t>
            </a:r>
            <a:r>
              <a:rPr lang="en-US">
                <a:latin typeface="ML-TTKarthika" pitchFamily="82" charset="0"/>
              </a:rPr>
              <a:t>	-	kz`mhw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ML-TTKarthika" pitchFamily="82" charset="0"/>
              </a:rPr>
              <a:t>2.	</a:t>
            </a:r>
            <a:r>
              <a:rPr lang="en-US"/>
              <a:t>COMMITMENT</a:t>
            </a:r>
            <a:r>
              <a:rPr lang="en-US">
                <a:latin typeface="ML-TTKarthika" pitchFamily="82" charset="0"/>
              </a:rPr>
              <a:t>	-	{]Xn_²X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ML-TTKarthika" pitchFamily="82" charset="0"/>
              </a:rPr>
              <a:t>3.	</a:t>
            </a:r>
            <a:r>
              <a:rPr lang="en-US"/>
              <a:t>CONVICTION</a:t>
            </a:r>
            <a:r>
              <a:rPr lang="en-US">
                <a:latin typeface="ML-TTKarthika" pitchFamily="82" charset="0"/>
              </a:rPr>
              <a:t>	-	D¯at_m²yw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ML-TTKarthika" pitchFamily="82" charset="0"/>
              </a:rPr>
              <a:t>4.	</a:t>
            </a:r>
            <a:r>
              <a:rPr lang="en-US"/>
              <a:t>COURTESY</a:t>
            </a:r>
            <a:r>
              <a:rPr lang="en-US">
                <a:latin typeface="ML-TTKarthika" pitchFamily="82" charset="0"/>
              </a:rPr>
              <a:t>		-	acymZ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ML-TTKarthika" pitchFamily="82" charset="0"/>
              </a:rPr>
              <a:t>5.	</a:t>
            </a:r>
            <a:r>
              <a:rPr lang="en-US"/>
              <a:t>COURAGE</a:t>
            </a:r>
            <a:r>
              <a:rPr lang="en-US">
                <a:latin typeface="ML-TTKarthika" pitchFamily="82" charset="0"/>
              </a:rPr>
              <a:t>		-	ss[cyw</a:t>
            </a:r>
          </a:p>
        </p:txBody>
      </p:sp>
    </p:spTree>
  </p:cSld>
  <p:clrMapOvr>
    <a:masterClrMapping/>
  </p:clrMapOvr>
  <p:transition spd="slow">
    <p:sndAc>
      <p:stSnd>
        <p:snd r:embed="rId2" name="coin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410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latin typeface="ML-TTKarthika" pitchFamily="82" charset="0"/>
              </a:rPr>
              <a:t>kabw ^e{]Zambn D]tbmKn¡pI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K.P.</a:t>
            </a:r>
            <a:r>
              <a:rPr lang="en-US" sz="2800">
                <a:latin typeface="ML-TTKarthika" pitchFamily="82" charset="0"/>
              </a:rPr>
              <a:t> tIihtat\m³ hnhcn¡p¶p.</a:t>
            </a:r>
            <a:endParaRPr lang="en-US" sz="2800" b="1">
              <a:latin typeface="ML-TTKarthika" pitchFamily="82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/>
              <a:t>WATCH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/>
              <a:t>W	-	WORD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/>
              <a:t>A	-	ACTION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/>
              <a:t>T	-	THOUGHT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/>
              <a:t>C	-	CHARACTER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/>
              <a:t>H	-	HEART</a:t>
            </a:r>
            <a:endParaRPr lang="en-US" sz="2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latin typeface="ML-TTKarthika" pitchFamily="82" charset="0"/>
              </a:rPr>
              <a:t>hnPbamWv FÃmhcptSbpw e£yw PohnXhnPbs¯ \nb{</a:t>
            </a:r>
            <a:r>
              <a:rPr lang="en-US" sz="2800">
                <a:latin typeface="Varun" pitchFamily="2" charset="0"/>
              </a:rPr>
              <a:t>é</a:t>
            </a:r>
            <a:r>
              <a:rPr lang="en-US" sz="2800">
                <a:latin typeface="ML-TTKarthika" pitchFamily="82" charset="0"/>
              </a:rPr>
              <a:t>n¡p¶Xv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latin typeface="ML-TTKarthika" pitchFamily="82" charset="0"/>
              </a:rPr>
              <a:t>Bßhnizmkw, A²zm\w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</p:txBody>
      </p:sp>
    </p:spTree>
  </p:cSld>
  <p:clrMapOvr>
    <a:masterClrMapping/>
  </p:clrMapOvr>
  <p:transition spd="slow">
    <p:sndAc>
      <p:stSnd>
        <p:snd r:embed="rId2" name="coin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theme1.xml><?xml version="1.0" encoding="utf-8"?>
<a:theme xmlns:a="http://schemas.openxmlformats.org/drawingml/2006/main" name="motivation">
  <a:themeElements>
    <a:clrScheme name="Cliff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Cliff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liff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igital Dots">
  <a:themeElements>
    <a:clrScheme name="Digital Dot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 Dot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gital Dot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Ripple">
  <a:themeElements>
    <a:clrScheme name="Ripple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Rippl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ippl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Kimono">
  <a:themeElements>
    <a:clrScheme name="Kimono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Kimon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motivation</Template>
  <TotalTime>1</TotalTime>
  <Words>111</Words>
  <Application>Microsoft Office PowerPoint</Application>
  <PresentationFormat>On-screen Show (4:3)</PresentationFormat>
  <Paragraphs>73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11</vt:i4>
      </vt:variant>
    </vt:vector>
  </HeadingPairs>
  <TitlesOfParts>
    <vt:vector size="25" baseType="lpstr">
      <vt:lpstr>Arial</vt:lpstr>
      <vt:lpstr>Times New Roman</vt:lpstr>
      <vt:lpstr>Verdana</vt:lpstr>
      <vt:lpstr>Wingdings</vt:lpstr>
      <vt:lpstr>Tahoma</vt:lpstr>
      <vt:lpstr>ML-TTKarthika</vt:lpstr>
      <vt:lpstr>Varun</vt:lpstr>
      <vt:lpstr>Kartika</vt:lpstr>
      <vt:lpstr>motivation</vt:lpstr>
      <vt:lpstr>Shimmer</vt:lpstr>
      <vt:lpstr>Digital Dots</vt:lpstr>
      <vt:lpstr>Ripple</vt:lpstr>
      <vt:lpstr>Kimono</vt:lpstr>
      <vt:lpstr>Metro</vt:lpstr>
      <vt:lpstr>Slide 1</vt:lpstr>
      <vt:lpstr>Slide 2</vt:lpstr>
      <vt:lpstr>DWcpI, DbcpI, ]d¶pbcpI, e£y¯nse¯p¶Xphsc hnizkvXXtbmsS, ZrU\nÝbt¯msS, ]d¶pbcpI.</vt:lpstr>
      <vt:lpstr>Slide 4</vt:lpstr>
      <vt:lpstr>Slide 5</vt:lpstr>
      <vt:lpstr>Slide 6</vt:lpstr>
      <vt:lpstr>Slide 7</vt:lpstr>
      <vt:lpstr>Slide 8</vt:lpstr>
      <vt:lpstr>Slide 9</vt:lpstr>
      <vt:lpstr>Slide 10</vt:lpstr>
      <vt:lpstr>Xo{hamb ]cn{iaw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LENOVO</cp:lastModifiedBy>
  <cp:revision>1</cp:revision>
  <dcterms:created xsi:type="dcterms:W3CDTF">2007-10-05T11:00:25Z</dcterms:created>
  <dcterms:modified xsi:type="dcterms:W3CDTF">2007-10-05T11:01:44Z</dcterms:modified>
</cp:coreProperties>
</file>