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2" r:id="rId2"/>
    <p:sldId id="284" r:id="rId3"/>
    <p:sldId id="285" r:id="rId4"/>
    <p:sldId id="260" r:id="rId5"/>
    <p:sldId id="261" r:id="rId6"/>
    <p:sldId id="262" r:id="rId7"/>
    <p:sldId id="283" r:id="rId8"/>
    <p:sldId id="257" r:id="rId9"/>
    <p:sldId id="258" r:id="rId10"/>
    <p:sldId id="259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  <p:sldId id="286" r:id="rId29"/>
    <p:sldId id="287" r:id="rId30"/>
    <p:sldId id="288" r:id="rId31"/>
    <p:sldId id="289" r:id="rId32"/>
    <p:sldId id="290" r:id="rId33"/>
    <p:sldId id="291" r:id="rId34"/>
    <p:sldId id="293" r:id="rId3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F67DF-1466-4B5A-9DB4-50E57B3FAA6A}" type="datetimeFigureOut">
              <a:rPr lang="en-IN" smtClean="0"/>
              <a:t>23-12-2012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E7150-79C5-4486-9FFF-24A78DED109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455193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F67DF-1466-4B5A-9DB4-50E57B3FAA6A}" type="datetimeFigureOut">
              <a:rPr lang="en-IN" smtClean="0"/>
              <a:t>23-12-2012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E7150-79C5-4486-9FFF-24A78DED109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411792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F67DF-1466-4B5A-9DB4-50E57B3FAA6A}" type="datetimeFigureOut">
              <a:rPr lang="en-IN" smtClean="0"/>
              <a:t>23-12-2012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E7150-79C5-4486-9FFF-24A78DED109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764081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F67DF-1466-4B5A-9DB4-50E57B3FAA6A}" type="datetimeFigureOut">
              <a:rPr lang="en-IN" smtClean="0"/>
              <a:t>23-12-2012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E7150-79C5-4486-9FFF-24A78DED109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76260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F67DF-1466-4B5A-9DB4-50E57B3FAA6A}" type="datetimeFigureOut">
              <a:rPr lang="en-IN" smtClean="0"/>
              <a:t>23-12-2012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E7150-79C5-4486-9FFF-24A78DED109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497329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F67DF-1466-4B5A-9DB4-50E57B3FAA6A}" type="datetimeFigureOut">
              <a:rPr lang="en-IN" smtClean="0"/>
              <a:t>23-12-2012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E7150-79C5-4486-9FFF-24A78DED109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887866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F67DF-1466-4B5A-9DB4-50E57B3FAA6A}" type="datetimeFigureOut">
              <a:rPr lang="en-IN" smtClean="0"/>
              <a:t>23-12-2012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E7150-79C5-4486-9FFF-24A78DED109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9219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F67DF-1466-4B5A-9DB4-50E57B3FAA6A}" type="datetimeFigureOut">
              <a:rPr lang="en-IN" smtClean="0"/>
              <a:t>23-12-2012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E7150-79C5-4486-9FFF-24A78DED109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79166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F67DF-1466-4B5A-9DB4-50E57B3FAA6A}" type="datetimeFigureOut">
              <a:rPr lang="en-IN" smtClean="0"/>
              <a:t>23-12-2012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E7150-79C5-4486-9FFF-24A78DED109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292014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F67DF-1466-4B5A-9DB4-50E57B3FAA6A}" type="datetimeFigureOut">
              <a:rPr lang="en-IN" smtClean="0"/>
              <a:t>23-12-2012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E7150-79C5-4486-9FFF-24A78DED109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249845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F67DF-1466-4B5A-9DB4-50E57B3FAA6A}" type="datetimeFigureOut">
              <a:rPr lang="en-IN" smtClean="0"/>
              <a:t>23-12-2012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E7150-79C5-4486-9FFF-24A78DED109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871741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DF67DF-1466-4B5A-9DB4-50E57B3FAA6A}" type="datetimeFigureOut">
              <a:rPr lang="en-IN" smtClean="0"/>
              <a:t>23-12-2012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AE7150-79C5-4486-9FFF-24A78DED109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82689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9512" y="166568"/>
            <a:ext cx="8712968" cy="65864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hi-IN" sz="5400" u="sng" dirty="0">
              <a:solidFill>
                <a:srgbClr val="000000"/>
              </a:solidFill>
              <a:latin typeface="Mangal"/>
            </a:endParaRPr>
          </a:p>
          <a:p>
            <a:r>
              <a:rPr lang="en-US" sz="5400" smtClean="0">
                <a:solidFill>
                  <a:srgbClr val="000000"/>
                </a:solidFill>
                <a:latin typeface="Mangal"/>
              </a:rPr>
              <a:t> </a:t>
            </a:r>
            <a:r>
              <a:rPr lang="hi-IN" sz="5400" smtClean="0">
                <a:solidFill>
                  <a:srgbClr val="000000"/>
                </a:solidFill>
                <a:latin typeface="Mangal"/>
              </a:rPr>
              <a:t>आश्रम </a:t>
            </a:r>
            <a:r>
              <a:rPr lang="hi-IN" sz="5400" dirty="0">
                <a:solidFill>
                  <a:srgbClr val="000000"/>
                </a:solidFill>
                <a:latin typeface="Mangal"/>
              </a:rPr>
              <a:t>का अनुमानित व्यय</a:t>
            </a:r>
          </a:p>
          <a:p>
            <a:r>
              <a:rPr lang="en-US" sz="5400" dirty="0" smtClean="0">
                <a:solidFill>
                  <a:srgbClr val="000000"/>
                </a:solidFill>
                <a:latin typeface="Mangal"/>
              </a:rPr>
              <a:t>      </a:t>
            </a:r>
            <a:r>
              <a:rPr lang="hi-IN" sz="5400" dirty="0" smtClean="0">
                <a:solidFill>
                  <a:srgbClr val="000000"/>
                </a:solidFill>
                <a:latin typeface="Mangal"/>
              </a:rPr>
              <a:t>क्रियाकलाप</a:t>
            </a:r>
            <a:endParaRPr lang="en-US" sz="5400" dirty="0" smtClean="0">
              <a:solidFill>
                <a:srgbClr val="000000"/>
              </a:solidFill>
              <a:latin typeface="Mangal"/>
            </a:endParaRPr>
          </a:p>
          <a:p>
            <a:endParaRPr lang="hi-IN" sz="5400" dirty="0">
              <a:solidFill>
                <a:srgbClr val="000000"/>
              </a:solidFill>
              <a:latin typeface="Mangal"/>
            </a:endParaRPr>
          </a:p>
          <a:p>
            <a:r>
              <a:rPr lang="en-US" sz="5400" dirty="0" smtClean="0">
                <a:solidFill>
                  <a:srgbClr val="000000"/>
                </a:solidFill>
                <a:latin typeface="Mangal"/>
              </a:rPr>
              <a:t>  </a:t>
            </a:r>
            <a:r>
              <a:rPr lang="hi-IN" sz="5400" dirty="0" smtClean="0">
                <a:solidFill>
                  <a:srgbClr val="000000"/>
                </a:solidFill>
                <a:latin typeface="Mangal"/>
              </a:rPr>
              <a:t>गाँधी </a:t>
            </a:r>
            <a:r>
              <a:rPr lang="hi-IN" sz="5400" dirty="0">
                <a:solidFill>
                  <a:srgbClr val="000000"/>
                </a:solidFill>
                <a:latin typeface="Mangal"/>
              </a:rPr>
              <a:t>जी, उनका </a:t>
            </a:r>
            <a:r>
              <a:rPr lang="hi-IN" sz="5400" dirty="0" smtClean="0">
                <a:solidFill>
                  <a:srgbClr val="000000"/>
                </a:solidFill>
                <a:latin typeface="Mangal"/>
              </a:rPr>
              <a:t>आश्रम</a:t>
            </a:r>
            <a:endParaRPr lang="en-US" sz="5400" dirty="0" smtClean="0">
              <a:solidFill>
                <a:srgbClr val="000000"/>
              </a:solidFill>
              <a:latin typeface="Mangal"/>
            </a:endParaRPr>
          </a:p>
          <a:p>
            <a:r>
              <a:rPr lang="en-US" sz="5400" dirty="0" smtClean="0">
                <a:solidFill>
                  <a:srgbClr val="000000"/>
                </a:solidFill>
                <a:latin typeface="Mangal"/>
              </a:rPr>
              <a:t> </a:t>
            </a:r>
            <a:r>
              <a:rPr lang="hi-IN" sz="5400" dirty="0" smtClean="0">
                <a:solidFill>
                  <a:srgbClr val="000000"/>
                </a:solidFill>
                <a:latin typeface="Mangal"/>
              </a:rPr>
              <a:t>और </a:t>
            </a:r>
            <a:r>
              <a:rPr lang="hi-IN" sz="5400" dirty="0">
                <a:solidFill>
                  <a:srgbClr val="000000"/>
                </a:solidFill>
                <a:latin typeface="Mangal"/>
              </a:rPr>
              <a:t>उनके </a:t>
            </a:r>
            <a:r>
              <a:rPr lang="hi-IN" sz="5400" dirty="0" smtClean="0">
                <a:solidFill>
                  <a:srgbClr val="000000"/>
                </a:solidFill>
                <a:latin typeface="Mangal"/>
              </a:rPr>
              <a:t>आश्रम </a:t>
            </a:r>
            <a:r>
              <a:rPr lang="hi-IN" sz="5400" dirty="0">
                <a:solidFill>
                  <a:srgbClr val="000000"/>
                </a:solidFill>
                <a:latin typeface="Mangal"/>
              </a:rPr>
              <a:t>के </a:t>
            </a:r>
            <a:r>
              <a:rPr lang="hi-IN" sz="5400" dirty="0" smtClean="0">
                <a:solidFill>
                  <a:srgbClr val="000000"/>
                </a:solidFill>
                <a:latin typeface="Mangal"/>
              </a:rPr>
              <a:t>लिए</a:t>
            </a:r>
            <a:endParaRPr lang="en-US" sz="5400" dirty="0" smtClean="0">
              <a:solidFill>
                <a:srgbClr val="000000"/>
              </a:solidFill>
              <a:latin typeface="Mangal"/>
            </a:endParaRPr>
          </a:p>
          <a:p>
            <a:r>
              <a:rPr lang="en-US" sz="5400" dirty="0">
                <a:solidFill>
                  <a:srgbClr val="000000"/>
                </a:solidFill>
                <a:latin typeface="Mangal"/>
              </a:rPr>
              <a:t> </a:t>
            </a:r>
            <a:r>
              <a:rPr lang="hi-IN" sz="5400" dirty="0">
                <a:solidFill>
                  <a:srgbClr val="000000"/>
                </a:solidFill>
                <a:latin typeface="Mangal"/>
              </a:rPr>
              <a:t>जरूरी साधन ।</a:t>
            </a:r>
          </a:p>
          <a:p>
            <a:endParaRPr lang="en-IN" dirty="0">
              <a:solidFill>
                <a:srgbClr val="000000"/>
              </a:solidFill>
              <a:latin typeface="Mangal"/>
            </a:endParaRPr>
          </a:p>
          <a:p>
            <a:endParaRPr lang="en-IN" dirty="0">
              <a:solidFill>
                <a:srgbClr val="000000"/>
              </a:solidFill>
              <a:latin typeface="Mangal"/>
            </a:endParaRPr>
          </a:p>
          <a:p>
            <a:endParaRPr lang="en-IN" sz="800" b="1" dirty="0">
              <a:solidFill>
                <a:prstClr val="black"/>
              </a:solidFill>
              <a:latin typeface="System"/>
            </a:endParaRPr>
          </a:p>
        </p:txBody>
      </p:sp>
    </p:spTree>
    <p:extLst>
      <p:ext uri="{BB962C8B-B14F-4D97-AF65-F5344CB8AC3E}">
        <p14:creationId xmlns:p14="http://schemas.microsoft.com/office/powerpoint/2010/main" val="39337293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C:\Documents and Settings\Administrator\Desktop\ayub_files\gandhiji ashram\sabarmati ashram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581697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4807330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C:\Documents and Settings\Administrator\Desktop\ayub_files\farmers\f2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59436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80277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8" descr="C:\Documents and Settings\Administrator\Desktop\ayub_files\farmers\FM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551723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2691888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C:\Documents and Settings\Administrator\Desktop\ayub_files\farmers\f3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506" y="0"/>
            <a:ext cx="9109494" cy="587727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198494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Documents and Settings\Administrator\Desktop\ayub_files\farmers\i2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5815" y="0"/>
            <a:ext cx="9091246" cy="558924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137921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C:\Documents and Settings\Administrator\Desktop\ayub_files\farmers\i3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50" y="-1"/>
            <a:ext cx="9138250" cy="580526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921344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C:\Documents and Settings\Administrator\Desktop\ayub_files\farmers\gardening inst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7189"/>
            <a:ext cx="9144000" cy="581245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3561256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C:\Documents and Settings\Administrator\Desktop\ayub_files\New Folder (2)\cw1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5715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5895936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C:\Documents and Settings\Administrator\Desktop\ayub_files\New Folder (2)\cw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270" y="0"/>
            <a:ext cx="9146269" cy="52578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0043212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C:\Documents and Settings\Administrator\Desktop\ayub_files\New Folder (2)\c2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6583"/>
            <a:ext cx="9144000" cy="5715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4502750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C:\Documents and Settings\Administrator\Desktop\ayub_files\gandhiji\cg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526" y="0"/>
            <a:ext cx="9127474" cy="566124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596180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Documents and Settings\Administrator\Desktop\ayub_files\New Folder (2)\c1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982" y="0"/>
            <a:ext cx="9129017" cy="55626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08147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 descr="C:\Documents and Settings\Administrator\Desktop\ayub_files\New Folder (2)\cw2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1202"/>
            <a:ext cx="9144000" cy="542271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8769118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C:\Documents and Settings\Administrator\Desktop\ayub_files\New Folder (2)\c3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1930"/>
            <a:ext cx="9144000" cy="542571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367389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C:\Documents and Settings\Administrator\Desktop\ayub_files\coler\c4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551723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4589790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C:\Documents and Settings\Administrator\Desktop\ayub_files\coler\c7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6328" y="-36712"/>
            <a:ext cx="8895272" cy="548193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7249654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C:\Documents and Settings\Administrator\Desktop\ayub_files\coler\c5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5751"/>
            <a:ext cx="9144000" cy="568163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5367327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C:\Documents and Settings\Administrator\Desktop\ayub_files\coler\c3.jpeg"/>
          <p:cNvPicPr>
            <a:picLocks noChangeAspect="1" noChangeArrowheads="1"/>
          </p:cNvPicPr>
          <p:nvPr/>
        </p:nvPicPr>
        <p:blipFill rotWithShape="1">
          <a:blip r:embed="rId2"/>
          <a:srcRect b="5738"/>
          <a:stretch/>
        </p:blipFill>
        <p:spPr bwMode="auto">
          <a:xfrm>
            <a:off x="0" y="0"/>
            <a:ext cx="9144000" cy="567618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4168005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Documents and Settings\Administrator\Desktop\ayub_files\coler\c1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12" y="12940"/>
            <a:ext cx="9139687" cy="550429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332184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C:\Documents and Settings\Administrator\Desktop\ayub_files\library\l1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" y="-1"/>
            <a:ext cx="9144002" cy="544522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812315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C:\Documents and Settings\Administrator\Desktop\ayub_files\library\l2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28756"/>
            <a:ext cx="9144000" cy="561799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998396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Documents and Settings\Administrator\Desktop\ayub_files\gandhiji\Gandhiji2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3974" y="31735"/>
            <a:ext cx="9167973" cy="53721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83696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C:\Documents and Settings\Administrator\Desktop\ayub_files\horse cart\h5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09329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2898420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C:\Documents and Settings\Administrator\Desktop\ayub_files\horse cart\h4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30192"/>
            <a:ext cx="9144000" cy="583545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992354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Documents and Settings\Administrator\Desktop\ayub_files\horse cart\cow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1502" y="0"/>
            <a:ext cx="9155502" cy="558924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652945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C:\Documents and Settings\Administrator\Desktop\ayub_files\horse cart\cow2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"/>
            <a:ext cx="9144000" cy="580526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324238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6000" dirty="0" smtClean="0">
                <a:solidFill>
                  <a:srgbClr val="000000"/>
                </a:solidFill>
                <a:latin typeface="Mangal"/>
              </a:rPr>
              <a:t>     </a:t>
            </a:r>
            <a:r>
              <a:rPr lang="hi-IN" sz="4800" dirty="0" smtClean="0">
                <a:solidFill>
                  <a:srgbClr val="000000"/>
                </a:solidFill>
                <a:latin typeface="Mangal"/>
              </a:rPr>
              <a:t>धन्यवाद </a:t>
            </a:r>
            <a:endParaRPr lang="hi-IN" sz="4800" dirty="0">
              <a:solidFill>
                <a:srgbClr val="000000"/>
              </a:solidFill>
              <a:latin typeface="Mangal"/>
            </a:endParaRPr>
          </a:p>
          <a:p>
            <a:pPr lvl="0"/>
            <a:r>
              <a:rPr lang="hi-IN" sz="4800" dirty="0" smtClean="0">
                <a:solidFill>
                  <a:srgbClr val="000000"/>
                </a:solidFill>
                <a:latin typeface="Mangal"/>
              </a:rPr>
              <a:t>एस.अयूब </a:t>
            </a:r>
            <a:r>
              <a:rPr lang="hi-IN" sz="4800" dirty="0">
                <a:solidFill>
                  <a:srgbClr val="000000"/>
                </a:solidFill>
                <a:latin typeface="Mangal"/>
              </a:rPr>
              <a:t>, </a:t>
            </a:r>
            <a:r>
              <a:rPr lang="hi-IN" sz="4800" dirty="0" smtClean="0">
                <a:solidFill>
                  <a:srgbClr val="000000"/>
                </a:solidFill>
                <a:latin typeface="Mangal"/>
              </a:rPr>
              <a:t>टी.जी.टी(हिन्दी),</a:t>
            </a:r>
            <a:endParaRPr lang="en-US" sz="4800" dirty="0" smtClean="0">
              <a:solidFill>
                <a:srgbClr val="000000"/>
              </a:solidFill>
              <a:latin typeface="Mangal"/>
            </a:endParaRPr>
          </a:p>
          <a:p>
            <a:pPr lvl="0"/>
            <a:endParaRPr lang="hi-IN" sz="4800" dirty="0">
              <a:solidFill>
                <a:srgbClr val="000000"/>
              </a:solidFill>
              <a:latin typeface="Mangal"/>
            </a:endParaRPr>
          </a:p>
          <a:p>
            <a:pPr lvl="0"/>
            <a:r>
              <a:rPr lang="hi-IN" sz="4800" dirty="0" smtClean="0">
                <a:solidFill>
                  <a:srgbClr val="000000"/>
                </a:solidFill>
                <a:latin typeface="Mangal"/>
              </a:rPr>
              <a:t>केन्द्रीय </a:t>
            </a:r>
            <a:r>
              <a:rPr lang="hi-IN" sz="4800" dirty="0">
                <a:solidFill>
                  <a:srgbClr val="000000"/>
                </a:solidFill>
                <a:latin typeface="Mangal"/>
              </a:rPr>
              <a:t>विद्यालय , </a:t>
            </a:r>
            <a:endParaRPr lang="en-US" sz="4800" dirty="0" smtClean="0">
              <a:solidFill>
                <a:srgbClr val="000000"/>
              </a:solidFill>
              <a:latin typeface="Mangal"/>
            </a:endParaRPr>
          </a:p>
          <a:p>
            <a:pPr lvl="0"/>
            <a:r>
              <a:rPr lang="en-US" sz="4800" dirty="0" smtClean="0">
                <a:solidFill>
                  <a:srgbClr val="000000"/>
                </a:solidFill>
                <a:latin typeface="Mangal"/>
              </a:rPr>
              <a:t>                   </a:t>
            </a:r>
            <a:r>
              <a:rPr lang="hi-IN" sz="4800" dirty="0" smtClean="0">
                <a:solidFill>
                  <a:srgbClr val="000000"/>
                </a:solidFill>
                <a:latin typeface="Mangal"/>
              </a:rPr>
              <a:t>बोवनपल्लि,सिकंदराबाद</a:t>
            </a:r>
            <a:endParaRPr lang="en-US" sz="4800" dirty="0" smtClean="0">
              <a:solidFill>
                <a:srgbClr val="000000"/>
              </a:solidFill>
              <a:latin typeface="Mangal"/>
            </a:endParaRPr>
          </a:p>
          <a:p>
            <a:pPr lvl="0"/>
            <a:endParaRPr lang="en-US" sz="4800" dirty="0" smtClean="0">
              <a:solidFill>
                <a:srgbClr val="000000"/>
              </a:solidFill>
              <a:latin typeface="Mangal"/>
            </a:endParaRPr>
          </a:p>
          <a:p>
            <a:pPr lvl="0"/>
            <a:r>
              <a:rPr lang="hi-IN" sz="4800" dirty="0" smtClean="0">
                <a:solidFill>
                  <a:srgbClr val="000000"/>
                </a:solidFill>
                <a:latin typeface="Mangal"/>
              </a:rPr>
              <a:t>हैदराबाद</a:t>
            </a:r>
            <a:r>
              <a:rPr lang="en-US" sz="4800" dirty="0" smtClean="0">
                <a:solidFill>
                  <a:srgbClr val="000000"/>
                </a:solidFill>
                <a:latin typeface="Mangal"/>
              </a:rPr>
              <a:t> </a:t>
            </a:r>
            <a:r>
              <a:rPr lang="hi-IN" sz="4800" dirty="0" smtClean="0">
                <a:solidFill>
                  <a:srgbClr val="000000"/>
                </a:solidFill>
                <a:latin typeface="Mangal"/>
              </a:rPr>
              <a:t>संभाग</a:t>
            </a:r>
            <a:r>
              <a:rPr lang="hi-IN" sz="4800" dirty="0">
                <a:solidFill>
                  <a:srgbClr val="000000"/>
                </a:solidFill>
                <a:latin typeface="Mangal"/>
              </a:rPr>
              <a:t>।</a:t>
            </a:r>
            <a:endParaRPr lang="hi-IN" sz="4800" dirty="0">
              <a:solidFill>
                <a:srgbClr val="000000"/>
              </a:solidFill>
              <a:latin typeface="Mangal"/>
            </a:endParaRPr>
          </a:p>
        </p:txBody>
      </p:sp>
    </p:spTree>
    <p:extLst>
      <p:ext uri="{BB962C8B-B14F-4D97-AF65-F5344CB8AC3E}">
        <p14:creationId xmlns:p14="http://schemas.microsoft.com/office/powerpoint/2010/main" val="25439776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C:\Documents and Settings\Administrator\Desktop\ayub_files\gandhiji\Gandhiji2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573325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7567169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C:\Documents and Settings\Administrator\Desktop\ayub_files\gandhiji\gandhiji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23835"/>
            <a:ext cx="9144000" cy="532698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5372559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 descr="C:\Documents and Settings\Administrator\Desktop\ayub_files\gandhiji\images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3246" y="0"/>
            <a:ext cx="9144000" cy="538842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1225541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Documents and Settings\Administrator\Desktop\ayub_files\gandhiji ashram\ahmedabad ahram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588935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4394469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C:\Documents and Settings\Administrator\Desktop\ayub_files\gandhiji ashram\gandhis room in sabarmati ashram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8826"/>
            <a:ext cx="9144000" cy="621101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033564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C:\Documents and Settings\Administrator\Desktop\ayub_files\gandhiji ashram\sabarmathi ashram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0969" y="7761"/>
            <a:ext cx="9154969" cy="532897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7627278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37</Words>
  <Application>Microsoft Office PowerPoint</Application>
  <PresentationFormat>On-screen Show (4:3)</PresentationFormat>
  <Paragraphs>15</Paragraphs>
  <Slides>34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5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AYESHA</dc:creator>
  <cp:lastModifiedBy>AYESHA</cp:lastModifiedBy>
  <cp:revision>4</cp:revision>
  <dcterms:created xsi:type="dcterms:W3CDTF">2012-10-28T08:01:48Z</dcterms:created>
  <dcterms:modified xsi:type="dcterms:W3CDTF">2012-12-23T13:29:32Z</dcterms:modified>
</cp:coreProperties>
</file>