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84" r:id="rId3"/>
    <p:sldId id="285" r:id="rId4"/>
    <p:sldId id="260" r:id="rId5"/>
    <p:sldId id="261" r:id="rId6"/>
    <p:sldId id="262" r:id="rId7"/>
    <p:sldId id="283" r:id="rId8"/>
    <p:sldId id="257" r:id="rId9"/>
    <p:sldId id="258" r:id="rId10"/>
    <p:sldId id="25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6" r:id="rId29"/>
    <p:sldId id="287" r:id="rId30"/>
    <p:sldId id="288" r:id="rId31"/>
    <p:sldId id="289" r:id="rId32"/>
    <p:sldId id="290" r:id="rId33"/>
    <p:sldId id="291" r:id="rId34"/>
    <p:sldId id="29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551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117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640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62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73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878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2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91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920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49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717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F67DF-1466-4B5A-9DB4-50E57B3FAA6A}" type="datetimeFigureOut">
              <a:rPr lang="en-IN" smtClean="0"/>
              <a:t>23-12-2012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E7150-79C5-4486-9FFF-24A78DED1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68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66568"/>
            <a:ext cx="8712968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i-IN" sz="5400" u="sng" dirty="0">
              <a:solidFill>
                <a:srgbClr val="000000"/>
              </a:solidFill>
              <a:latin typeface="Mangal"/>
            </a:endParaRPr>
          </a:p>
          <a:p>
            <a:r>
              <a:rPr lang="en-US" sz="5400" smtClean="0">
                <a:solidFill>
                  <a:srgbClr val="000000"/>
                </a:solidFill>
                <a:latin typeface="Mangal"/>
              </a:rPr>
              <a:t> </a:t>
            </a:r>
            <a:r>
              <a:rPr lang="hi-IN" sz="5400" smtClean="0">
                <a:solidFill>
                  <a:srgbClr val="000000"/>
                </a:solidFill>
                <a:latin typeface="Mangal"/>
              </a:rPr>
              <a:t>आश्रम </a:t>
            </a:r>
            <a:r>
              <a:rPr lang="hi-IN" sz="5400" dirty="0">
                <a:solidFill>
                  <a:srgbClr val="000000"/>
                </a:solidFill>
                <a:latin typeface="Mangal"/>
              </a:rPr>
              <a:t>का अनुमानित व्यय</a:t>
            </a:r>
          </a:p>
          <a:p>
            <a:r>
              <a:rPr lang="en-US" sz="5400" dirty="0" smtClean="0">
                <a:solidFill>
                  <a:srgbClr val="000000"/>
                </a:solidFill>
                <a:latin typeface="Mangal"/>
              </a:rPr>
              <a:t>      </a:t>
            </a:r>
            <a:r>
              <a:rPr lang="hi-IN" sz="5400" dirty="0" smtClean="0">
                <a:solidFill>
                  <a:srgbClr val="000000"/>
                </a:solidFill>
                <a:latin typeface="Mangal"/>
              </a:rPr>
              <a:t>क्रियाकलाप</a:t>
            </a:r>
            <a:endParaRPr lang="en-US" sz="5400" dirty="0" smtClean="0">
              <a:solidFill>
                <a:srgbClr val="000000"/>
              </a:solidFill>
              <a:latin typeface="Mangal"/>
            </a:endParaRPr>
          </a:p>
          <a:p>
            <a:endParaRPr lang="hi-IN" sz="5400" dirty="0">
              <a:solidFill>
                <a:srgbClr val="000000"/>
              </a:solidFill>
              <a:latin typeface="Mangal"/>
            </a:endParaRPr>
          </a:p>
          <a:p>
            <a:r>
              <a:rPr lang="en-US" sz="5400" dirty="0" smtClean="0">
                <a:solidFill>
                  <a:srgbClr val="000000"/>
                </a:solidFill>
                <a:latin typeface="Mangal"/>
              </a:rPr>
              <a:t>  </a:t>
            </a:r>
            <a:r>
              <a:rPr lang="hi-IN" sz="5400" dirty="0" smtClean="0">
                <a:solidFill>
                  <a:srgbClr val="000000"/>
                </a:solidFill>
                <a:latin typeface="Mangal"/>
              </a:rPr>
              <a:t>गाँधी </a:t>
            </a:r>
            <a:r>
              <a:rPr lang="hi-IN" sz="5400" dirty="0">
                <a:solidFill>
                  <a:srgbClr val="000000"/>
                </a:solidFill>
                <a:latin typeface="Mangal"/>
              </a:rPr>
              <a:t>जी, उनका </a:t>
            </a:r>
            <a:r>
              <a:rPr lang="hi-IN" sz="5400" dirty="0" smtClean="0">
                <a:solidFill>
                  <a:srgbClr val="000000"/>
                </a:solidFill>
                <a:latin typeface="Mangal"/>
              </a:rPr>
              <a:t>आश्रम</a:t>
            </a:r>
            <a:endParaRPr lang="en-US" sz="5400" dirty="0" smtClean="0">
              <a:solidFill>
                <a:srgbClr val="000000"/>
              </a:solidFill>
              <a:latin typeface="Mangal"/>
            </a:endParaRPr>
          </a:p>
          <a:p>
            <a:r>
              <a:rPr lang="en-US" sz="5400" dirty="0" smtClean="0">
                <a:solidFill>
                  <a:srgbClr val="000000"/>
                </a:solidFill>
                <a:latin typeface="Mangal"/>
              </a:rPr>
              <a:t> </a:t>
            </a:r>
            <a:r>
              <a:rPr lang="hi-IN" sz="5400" dirty="0" smtClean="0">
                <a:solidFill>
                  <a:srgbClr val="000000"/>
                </a:solidFill>
                <a:latin typeface="Mangal"/>
              </a:rPr>
              <a:t>और </a:t>
            </a:r>
            <a:r>
              <a:rPr lang="hi-IN" sz="5400" dirty="0">
                <a:solidFill>
                  <a:srgbClr val="000000"/>
                </a:solidFill>
                <a:latin typeface="Mangal"/>
              </a:rPr>
              <a:t>उनके </a:t>
            </a:r>
            <a:r>
              <a:rPr lang="hi-IN" sz="5400" dirty="0" smtClean="0">
                <a:solidFill>
                  <a:srgbClr val="000000"/>
                </a:solidFill>
                <a:latin typeface="Mangal"/>
              </a:rPr>
              <a:t>आश्रम </a:t>
            </a:r>
            <a:r>
              <a:rPr lang="hi-IN" sz="5400" dirty="0">
                <a:solidFill>
                  <a:srgbClr val="000000"/>
                </a:solidFill>
                <a:latin typeface="Mangal"/>
              </a:rPr>
              <a:t>के </a:t>
            </a:r>
            <a:r>
              <a:rPr lang="hi-IN" sz="5400" dirty="0" smtClean="0">
                <a:solidFill>
                  <a:srgbClr val="000000"/>
                </a:solidFill>
                <a:latin typeface="Mangal"/>
              </a:rPr>
              <a:t>लिए</a:t>
            </a:r>
            <a:endParaRPr lang="en-US" sz="5400" dirty="0" smtClean="0">
              <a:solidFill>
                <a:srgbClr val="000000"/>
              </a:solidFill>
              <a:latin typeface="Mangal"/>
            </a:endParaRPr>
          </a:p>
          <a:p>
            <a:r>
              <a:rPr lang="en-US" sz="5400" dirty="0">
                <a:solidFill>
                  <a:srgbClr val="000000"/>
                </a:solidFill>
                <a:latin typeface="Mangal"/>
              </a:rPr>
              <a:t> </a:t>
            </a:r>
            <a:r>
              <a:rPr lang="hi-IN" sz="5400" dirty="0">
                <a:solidFill>
                  <a:srgbClr val="000000"/>
                </a:solidFill>
                <a:latin typeface="Mangal"/>
              </a:rPr>
              <a:t>जरूरी साधन ।</a:t>
            </a:r>
          </a:p>
          <a:p>
            <a:endParaRPr lang="en-IN" dirty="0">
              <a:solidFill>
                <a:srgbClr val="000000"/>
              </a:solidFill>
              <a:latin typeface="Mangal"/>
            </a:endParaRPr>
          </a:p>
          <a:p>
            <a:endParaRPr lang="en-IN" dirty="0">
              <a:solidFill>
                <a:srgbClr val="000000"/>
              </a:solidFill>
              <a:latin typeface="Mangal"/>
            </a:endParaRPr>
          </a:p>
          <a:p>
            <a:endParaRPr lang="en-IN" sz="800" b="1" dirty="0">
              <a:solidFill>
                <a:prstClr val="black"/>
              </a:solidFill>
              <a:latin typeface="System"/>
            </a:endParaRPr>
          </a:p>
        </p:txBody>
      </p:sp>
    </p:spTree>
    <p:extLst>
      <p:ext uri="{BB962C8B-B14F-4D97-AF65-F5344CB8AC3E}">
        <p14:creationId xmlns:p14="http://schemas.microsoft.com/office/powerpoint/2010/main" val="3933729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Administrator\Desktop\ayub_files\gandhiji ashram\sabarmati ashr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816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073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Administrator\Desktop\ayub_files\farmers\f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94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27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Documents and Settings\Administrator\Desktop\ayub_files\farmers\F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5172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918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Administrator\Desktop\ayub_files\farmers\f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06" y="0"/>
            <a:ext cx="9109494" cy="5877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849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Desktop\ayub_files\farmers\i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15" y="0"/>
            <a:ext cx="9091246" cy="5589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792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Documents and Settings\Administrator\Desktop\ayub_files\farmers\i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0" y="-1"/>
            <a:ext cx="9138250" cy="58052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13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ayub_files\farmers\gardening ins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189"/>
            <a:ext cx="9144000" cy="58124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612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Documents and Settings\Administrator\Desktop\ayub_files\New Folder (2)\cw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959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Administrator\Desktop\ayub_files\New Folder (2)\cw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0" y="0"/>
            <a:ext cx="9146269" cy="525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432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ayub_files\New Folder (2)\c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583"/>
            <a:ext cx="9144000" cy="571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027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Administrator\Desktop\ayub_files\gandhiji\cg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26" y="0"/>
            <a:ext cx="9127474" cy="5661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61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Desktop\ayub_files\New Folder (2)\c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82" y="0"/>
            <a:ext cx="9129017" cy="556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14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Documents and Settings\Administrator\Desktop\ayub_files\New Folder (2)\cw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202"/>
            <a:ext cx="9144000" cy="54227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691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Administrator\Desktop\ayub_files\New Folder (2)\c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930"/>
            <a:ext cx="9144000" cy="54257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738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Administrator\Desktop\ayub_files\coler\c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5172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897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Documents and Settings\Administrator\Desktop\ayub_files\coler\c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328" y="-36712"/>
            <a:ext cx="8895272" cy="54819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496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Administrator\Desktop\ayub_files\coler\c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751"/>
            <a:ext cx="9144000" cy="56816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673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ayub_files\coler\c3.jpeg"/>
          <p:cNvPicPr>
            <a:picLocks noChangeAspect="1" noChangeArrowheads="1"/>
          </p:cNvPicPr>
          <p:nvPr/>
        </p:nvPicPr>
        <p:blipFill rotWithShape="1">
          <a:blip r:embed="rId2"/>
          <a:srcRect b="5738"/>
          <a:stretch/>
        </p:blipFill>
        <p:spPr bwMode="auto">
          <a:xfrm>
            <a:off x="0" y="0"/>
            <a:ext cx="9144000" cy="56761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680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Desktop\ayub_files\coler\c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2" y="12940"/>
            <a:ext cx="9139687" cy="55042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218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ayub_files\library\l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" y="-1"/>
            <a:ext cx="9144002" cy="5445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231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Administrator\Desktop\ayub_files\library\l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756"/>
            <a:ext cx="9144000" cy="56179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839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Desktop\ayub_files\gandhiji\Gandhiji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974" y="31735"/>
            <a:ext cx="9167973" cy="5372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69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Administrator\Desktop\ayub_files\horse cart\h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93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984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Documents and Settings\Administrator\Desktop\ayub_files\horse cart\h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192"/>
            <a:ext cx="9144000" cy="5835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235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Desktop\ayub_files\horse cart\cow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502" y="0"/>
            <a:ext cx="9155502" cy="5589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294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Administrator\Desktop\ayub_files\horse cart\cow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58052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423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000" dirty="0" smtClean="0">
                <a:solidFill>
                  <a:srgbClr val="000000"/>
                </a:solidFill>
                <a:latin typeface="Mangal"/>
              </a:rPr>
              <a:t>     </a:t>
            </a:r>
            <a:r>
              <a:rPr lang="hi-IN" sz="4800" dirty="0" smtClean="0">
                <a:solidFill>
                  <a:srgbClr val="000000"/>
                </a:solidFill>
                <a:latin typeface="Mangal"/>
              </a:rPr>
              <a:t>धन्यवाद </a:t>
            </a:r>
            <a:endParaRPr lang="hi-IN" sz="4800" dirty="0">
              <a:solidFill>
                <a:srgbClr val="000000"/>
              </a:solidFill>
              <a:latin typeface="Mangal"/>
            </a:endParaRPr>
          </a:p>
          <a:p>
            <a:pPr lvl="0"/>
            <a:r>
              <a:rPr lang="hi-IN" sz="4800" dirty="0" smtClean="0">
                <a:solidFill>
                  <a:srgbClr val="000000"/>
                </a:solidFill>
                <a:latin typeface="Mangal"/>
              </a:rPr>
              <a:t>एस.अयूब </a:t>
            </a:r>
            <a:r>
              <a:rPr lang="hi-IN" sz="4800" dirty="0">
                <a:solidFill>
                  <a:srgbClr val="000000"/>
                </a:solidFill>
                <a:latin typeface="Mangal"/>
              </a:rPr>
              <a:t>, </a:t>
            </a:r>
            <a:r>
              <a:rPr lang="hi-IN" sz="4800" dirty="0" smtClean="0">
                <a:solidFill>
                  <a:srgbClr val="000000"/>
                </a:solidFill>
                <a:latin typeface="Mangal"/>
              </a:rPr>
              <a:t>टी.जी.टी(हिन्दी),</a:t>
            </a:r>
            <a:endParaRPr lang="en-US" sz="4800" dirty="0" smtClean="0">
              <a:solidFill>
                <a:srgbClr val="000000"/>
              </a:solidFill>
              <a:latin typeface="Mangal"/>
            </a:endParaRPr>
          </a:p>
          <a:p>
            <a:pPr lvl="0"/>
            <a:endParaRPr lang="hi-IN" sz="4800" dirty="0">
              <a:solidFill>
                <a:srgbClr val="000000"/>
              </a:solidFill>
              <a:latin typeface="Mangal"/>
            </a:endParaRPr>
          </a:p>
          <a:p>
            <a:pPr lvl="0"/>
            <a:r>
              <a:rPr lang="hi-IN" sz="4800" dirty="0" smtClean="0">
                <a:solidFill>
                  <a:srgbClr val="000000"/>
                </a:solidFill>
                <a:latin typeface="Mangal"/>
              </a:rPr>
              <a:t>केन्द्रीय </a:t>
            </a:r>
            <a:r>
              <a:rPr lang="hi-IN" sz="4800" dirty="0">
                <a:solidFill>
                  <a:srgbClr val="000000"/>
                </a:solidFill>
                <a:latin typeface="Mangal"/>
              </a:rPr>
              <a:t>विद्यालय , </a:t>
            </a:r>
            <a:endParaRPr lang="en-US" sz="4800" dirty="0" smtClean="0">
              <a:solidFill>
                <a:srgbClr val="000000"/>
              </a:solidFill>
              <a:latin typeface="Mangal"/>
            </a:endParaRPr>
          </a:p>
          <a:p>
            <a:pPr lvl="0"/>
            <a:r>
              <a:rPr lang="en-US" sz="4800" dirty="0" smtClean="0">
                <a:solidFill>
                  <a:srgbClr val="000000"/>
                </a:solidFill>
                <a:latin typeface="Mangal"/>
              </a:rPr>
              <a:t>                   </a:t>
            </a:r>
            <a:r>
              <a:rPr lang="hi-IN" sz="4800" dirty="0" smtClean="0">
                <a:solidFill>
                  <a:srgbClr val="000000"/>
                </a:solidFill>
                <a:latin typeface="Mangal"/>
              </a:rPr>
              <a:t>बोवनपल्लि,सिकंदराबाद</a:t>
            </a:r>
            <a:endParaRPr lang="en-US" sz="4800" dirty="0" smtClean="0">
              <a:solidFill>
                <a:srgbClr val="000000"/>
              </a:solidFill>
              <a:latin typeface="Mangal"/>
            </a:endParaRPr>
          </a:p>
          <a:p>
            <a:pPr lvl="0"/>
            <a:endParaRPr lang="en-US" sz="4800" dirty="0" smtClean="0">
              <a:solidFill>
                <a:srgbClr val="000000"/>
              </a:solidFill>
              <a:latin typeface="Mangal"/>
            </a:endParaRPr>
          </a:p>
          <a:p>
            <a:pPr lvl="0"/>
            <a:r>
              <a:rPr lang="hi-IN" sz="4800" dirty="0" smtClean="0">
                <a:solidFill>
                  <a:srgbClr val="000000"/>
                </a:solidFill>
                <a:latin typeface="Mangal"/>
              </a:rPr>
              <a:t>हैदराबाद</a:t>
            </a:r>
            <a:r>
              <a:rPr lang="en-US" sz="4800" dirty="0" smtClean="0">
                <a:solidFill>
                  <a:srgbClr val="000000"/>
                </a:solidFill>
                <a:latin typeface="Mangal"/>
              </a:rPr>
              <a:t> </a:t>
            </a:r>
            <a:r>
              <a:rPr lang="hi-IN" sz="4800" dirty="0" smtClean="0">
                <a:solidFill>
                  <a:srgbClr val="000000"/>
                </a:solidFill>
                <a:latin typeface="Mangal"/>
              </a:rPr>
              <a:t>संभाग</a:t>
            </a:r>
            <a:r>
              <a:rPr lang="hi-IN" sz="4800" dirty="0">
                <a:solidFill>
                  <a:srgbClr val="000000"/>
                </a:solidFill>
                <a:latin typeface="Mangal"/>
              </a:rPr>
              <a:t>।</a:t>
            </a:r>
            <a:endParaRPr lang="hi-IN" sz="4800" dirty="0">
              <a:solidFill>
                <a:srgbClr val="000000"/>
              </a:solidFill>
              <a:latin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254397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ayub_files\gandhiji\Gandhiji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33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67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Administrator\Desktop\ayub_files\gandhiji\gandhij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3835"/>
            <a:ext cx="9144000" cy="53269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725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Documents and Settings\Administrator\Desktop\ayub_files\gandhiji\ima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246" y="0"/>
            <a:ext cx="9144000" cy="53884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255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istrator\Desktop\ayub_files\gandhiji ashram\ahmedabad ahr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8893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944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ayub_files\gandhiji ashram\gandhis room in sabarmati ashr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826"/>
            <a:ext cx="9144000" cy="62110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356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Administrator\Desktop\ayub_files\gandhiji ashram\sabarmathi ashr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" y="7761"/>
            <a:ext cx="9154969" cy="53289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272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37</Words>
  <Application>Microsoft Office PowerPoint</Application>
  <PresentationFormat>On-screen Show (4:3)</PresentationFormat>
  <Paragraphs>15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</dc:creator>
  <cp:lastModifiedBy>AYESHA</cp:lastModifiedBy>
  <cp:revision>4</cp:revision>
  <dcterms:created xsi:type="dcterms:W3CDTF">2012-10-28T08:01:48Z</dcterms:created>
  <dcterms:modified xsi:type="dcterms:W3CDTF">2012-12-23T13:29:32Z</dcterms:modified>
</cp:coreProperties>
</file>