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3657" r:id="rId5"/>
    <p:sldMasterId id="2147483661" r:id="rId6"/>
  </p:sldMasterIdLst>
  <p:sldIdLst>
    <p:sldId id="261" r:id="rId7"/>
    <p:sldId id="256" r:id="rId8"/>
    <p:sldId id="260" r:id="rId9"/>
    <p:sldId id="257" r:id="rId10"/>
    <p:sldId id="258" r:id="rId11"/>
    <p:sldId id="259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6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652717-6E15-4C82-A6F2-7406226CF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2BC130-2993-4555-98A0-29BC213262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09379A-C41E-4639-96E4-B4500A35C9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608769-301C-469B-9BBA-CD5D8C8A16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22817-EA4A-4F6A-9E4A-E953DF85D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B0B28-213B-4456-9C2E-B8A3F2F0F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9CC07-0A90-4FB0-A287-4894D67B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72DFD-1F56-4A25-8E83-170F3B27E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FD5B8-5CAE-48AA-974B-B55F4AC1C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27CC1-A7B7-4BAB-B9DF-5E01A8223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65F8-98C0-4E0C-954F-F416796B1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0FF29A-8947-424E-9E32-8A4BCD0F19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684F7-7FC9-4395-945C-4164AC77D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99D4B-0FF6-4765-AE05-E11E95DC8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FF7F3-61E3-4334-B89A-CCED4223C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4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4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60CF52-B23B-40DD-9432-7741634C9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AAA97-2F0E-4421-9F77-5451A4084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AAF61-7AB9-4370-8A2E-F0C6170B4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004BA-1D34-4B20-8931-3EBEFCA4D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B8B31-6D5A-46EE-BE00-5AAE23294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4BCB5-06EE-4881-995B-BA69C4B44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4EAA3-3AE2-450D-96DC-74C6196E1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E980EB-0AD3-4812-B2DA-E8D4B68BAF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5AFCB-DD20-4077-AFA7-BB654A83B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914C6-7EA9-4BF9-B2A6-F05FED9B5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BC91-6F10-4782-951B-7C4DAAE44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B6EE8-21C2-44A5-80DF-4F701CC09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844D53-0445-45B2-A14E-B34EE99A9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82D6-0DDE-4004-9974-9EB49B53C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54ED1-2D8A-4B24-9062-288639290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F8C7E-E3E1-4A6C-B8C0-213C72CC9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E16DC-D28B-44F5-8DF5-D3CD2BE1D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8732F-7832-4B27-89CF-4516D11B2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EA797A-C941-4DA2-8A68-CBD69B8286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9C976-9725-4C5C-950F-68294A45F1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0351A-FBD7-4837-B986-9D88E489B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E5971-292B-4357-A1E2-0B377312D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CA80B-131C-4053-8718-4E6697775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73EF7-325D-492D-9FF2-8D90F6AEE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765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5EDD29-FD6F-44FB-BDDE-33698D914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DB1B54-1706-4B28-A262-294054407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B09B5C-6DE3-4B7D-8A19-90E860F4F6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18D15E-E57F-41C7-BE09-4C8F94F029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CE84B7-FEDA-42B9-9BA1-4D45CDE515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701187-9ADA-4490-9E9B-85D37C6396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DB8A59-8398-4284-A6C0-7A860C77B4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C42E42-940A-43E2-8AB6-5DD8DB7D7E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DB99E-0EE2-4E32-8357-60D03E58B1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CDB669-DDB6-4DCA-89C0-89D3415185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6F4C03-DCF6-4F20-B105-1EA61D9950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7D62F9-8F58-47FB-8EB3-F262FBD08E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5591FA-15FD-4758-8FD3-FDD9FC6B5C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B001-54A6-4FE8-A4B0-BB41FA315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84395-97D9-40A6-8F30-07DFAB412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99FC7-E3BD-48F4-BF76-4D19ACBE4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233F9C-E070-4AC5-A7DB-274A71E43F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37B55-3DCE-437F-860E-6EA3FE0DB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389BE-3E4B-4655-BD79-74DFC73BC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FC2D4-CD8C-4FBC-84A4-B211E591B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72021-F984-4EA3-A205-65707334C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098AA-A3B6-46F1-9935-9A5459E29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B73F7-E85E-4CFC-BD09-AA64818A3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4F4C0-A0ED-43EE-9A6A-97BAF78B0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A6C852-9500-425C-BC89-A843FC5791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19293-07C9-4D84-9681-B4E21945B7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DE7AAF-94CA-4634-8CB7-07F20CC7FC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8BB81FE-0BF2-46F1-9D5E-76F5265F67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4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45C38CE-C6AE-4682-ACFA-4DFD785EF85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04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05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DE7F52-935E-4D52-8309-6687DD54957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35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8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5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5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5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4B7D3F7-EC51-4667-9E52-604406EE26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A7AA5E0-85B8-4421-ADE3-65FCB8D7BF3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BF9585C-F560-47E6-AD2E-3CA9F21EBCA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32051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14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arun"/>
              </a:rPr>
              <a:t>hehX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3200400" y="4648200"/>
            <a:ext cx="2352675" cy="1393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SIN</a:t>
            </a:r>
          </a:p>
        </p:txBody>
      </p:sp>
    </p:spTree>
  </p:cSld>
  <p:clrMapOvr>
    <a:masterClrMapping/>
  </p:clrMapOvr>
  <p:transition spd="slow">
    <p:comb dir="vert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990600"/>
            <a:ext cx="7620000" cy="5105400"/>
          </a:xfrm>
        </p:spPr>
        <p:txBody>
          <a:bodyPr/>
          <a:lstStyle/>
          <a:p>
            <a:pPr algn="l"/>
            <a:r>
              <a:rPr lang="en-US">
                <a:latin typeface="Varun" pitchFamily="2" charset="0"/>
              </a:rPr>
              <a:t>“ssobèfw vfÿgú ZäfaòªeöceCx hehX”</a:t>
            </a:r>
          </a:p>
        </p:txBody>
      </p:sp>
      <p:pic>
        <p:nvPicPr>
          <p:cNvPr id="2055" name="Picture 7" descr="afra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“hehX vr sòÖjgal kgaå vr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hehX vr sòÖjgal”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latin typeface="Varun" pitchFamily="2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beTfntsëãgú lf|kW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latin typeface="Varun" pitchFamily="2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-	vgC, käbx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-	MehbeTgkW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-	DMgíYeóCX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-	cJÜgúbsj bfOfTjglx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 spd="med"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287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Varun" pitchFamily="2" charset="0"/>
              </a:rPr>
              <a:t>“DÒfkgCxæèfsn kjeä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latin typeface="Varun" pitchFamily="2" charset="0"/>
              </a:rPr>
              <a:t>umxl~W ahesn hehX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latin typeface="Varun" pitchFamily="2" charset="0"/>
              </a:rPr>
              <a:t>cvgóõsv bnãX sòÖgÿg.”</a:t>
            </a:r>
          </a:p>
        </p:txBody>
      </p:sp>
      <p:pic>
        <p:nvPicPr>
          <p:cNvPr id="3076" name="Picture 4" descr="man on f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0"/>
            <a:ext cx="3956050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r>
              <a:rPr lang="en-US" sz="2800">
                <a:latin typeface="Varun" pitchFamily="2" charset="0"/>
              </a:rPr>
              <a:t>hehèfw sÂjg~gÿ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r>
              <a:rPr lang="en-US" sz="2800">
                <a:latin typeface="Varun" pitchFamily="2" charset="0"/>
              </a:rPr>
              <a:t>cgäägkW vrJgÿ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r>
              <a:rPr lang="en-US" sz="2800">
                <a:latin typeface="Varun" pitchFamily="2" charset="0"/>
              </a:rPr>
              <a:t>avebgkW Akf.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endParaRPr lang="en-US" sz="2800">
              <a:latin typeface="Varun" pitchFamily="2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r>
              <a:rPr lang="en-US" sz="2800">
                <a:latin typeface="Varun" pitchFamily="2" charset="0"/>
              </a:rPr>
              <a:t>SRfw 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endParaRPr lang="en-US" sz="2800">
              <a:latin typeface="Varun" pitchFamily="2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r>
              <a:rPr lang="en-US">
                <a:latin typeface="Varun" pitchFamily="2" charset="0"/>
              </a:rPr>
              <a:t>j</a:t>
            </a:r>
            <a:r>
              <a:rPr lang="en-US" sz="2800">
                <a:latin typeface="Varun" pitchFamily="2" charset="0"/>
              </a:rPr>
              <a:t>ìãgsë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r>
              <a:rPr lang="en-US" sz="2800">
                <a:latin typeface="Varun" pitchFamily="2" charset="0"/>
              </a:rPr>
              <a:t>shezkj~W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r>
              <a:rPr lang="en-US" sz="2800">
                <a:latin typeface="Varun" pitchFamily="2" charset="0"/>
              </a:rPr>
              <a:t>Akgÿg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r>
              <a:rPr lang="en-US">
                <a:latin typeface="Varun" pitchFamily="2" charset="0"/>
              </a:rPr>
              <a:t>h</a:t>
            </a:r>
            <a:r>
              <a:rPr lang="en-US" sz="2800">
                <a:latin typeface="Varun" pitchFamily="2" charset="0"/>
              </a:rPr>
              <a:t>ehèfz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2913063" algn="l"/>
              </a:tabLst>
            </a:pPr>
            <a:r>
              <a:rPr lang="en-US" sz="2800">
                <a:latin typeface="Varun" pitchFamily="2" charset="0"/>
              </a:rPr>
              <a:t>cg©f.</a:t>
            </a:r>
          </a:p>
        </p:txBody>
      </p:sp>
      <p:pic>
        <p:nvPicPr>
          <p:cNvPr id="4100" name="Picture 4" descr="thorny-shrub-cl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2798763" cy="2895600"/>
          </a:xfrm>
          <a:prstGeom prst="rect">
            <a:avLst/>
          </a:prstGeom>
          <a:noFill/>
        </p:spPr>
      </p:pic>
      <p:pic>
        <p:nvPicPr>
          <p:cNvPr id="4103" name="Picture 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200400"/>
            <a:ext cx="3332163" cy="3349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0"/>
                            </p:stCondLst>
                            <p:childTnLst>
                              <p:par>
                                <p:cTn id="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"/>
                            </p:stCondLst>
                            <p:childTnLst>
                              <p:par>
                                <p:cTn id="4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50"/>
                            </p:stCondLst>
                            <p:childTnLst>
                              <p:par>
                                <p:cTn id="5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u="sng">
                <a:latin typeface="Varun" pitchFamily="2" charset="0"/>
              </a:rPr>
              <a:t>vnâ òfékW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latin typeface="Varun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AJÜbgX vnâ ofbmX		:-Fÿx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vnâ m</a:t>
            </a:r>
            <a:r>
              <a:rPr lang="en-US" sz="2800">
                <a:latin typeface="Varun" pitchFamily="2" charset="0"/>
              </a:rPr>
              <a:t>î</a:t>
            </a:r>
            <a:r>
              <a:rPr lang="en-US" sz="2400">
                <a:latin typeface="Varun" pitchFamily="2" charset="0"/>
              </a:rPr>
              <a:t>evX	-		:ceh¥x skeëgTw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òrè bfòejX	-	:Dmtã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bfn kgJå slJÜx	-	:sbJgh¥x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bfócX GçeTgÿlx	-:Dcflceã mXmejX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bnfã Díõehkz		-:hæfTgbez Eùiucgúbz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vnâ òfkfÁ	-		:ùheqÓv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ygífcez	-		:Mjfsãÿx aleÿgÿlx					ùhbqèfTgÿbz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bnfã këTejz		:-vfjeMveã EÎebgúbz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ùktjceã bfaveoX		-:kgJÜX kçghfëfTw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vnâ clX	-		:mceOevX, maéeóX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latin typeface="Varun" pitchFamily="2" charset="0"/>
              </a:rPr>
              <a:t>Sägh¥cgú apenf		:-am¡ufTgk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98" decel="100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98" decel="1000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viduasha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56285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viduash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04800"/>
            <a:ext cx="4989513" cy="6315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258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913563"/>
          </a:xfrm>
          <a:prstGeom prst="rect">
            <a:avLst/>
          </a:prstGeom>
          <a:noFill/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3048000" y="2057400"/>
            <a:ext cx="3538538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Thank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you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pam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pappam</Template>
  <TotalTime>0</TotalTime>
  <Words>52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Tahoma</vt:lpstr>
      <vt:lpstr>Times New Roman</vt:lpstr>
      <vt:lpstr>Wingdings</vt:lpstr>
      <vt:lpstr>Verdana</vt:lpstr>
      <vt:lpstr>Garamond</vt:lpstr>
      <vt:lpstr>Varun</vt:lpstr>
      <vt:lpstr>pappam</vt:lpstr>
      <vt:lpstr>Ocean</vt:lpstr>
      <vt:lpstr>Balance</vt:lpstr>
      <vt:lpstr>Globe</vt:lpstr>
      <vt:lpstr>Stream</vt:lpstr>
      <vt:lpstr>Slit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</cp:revision>
  <dcterms:created xsi:type="dcterms:W3CDTF">2007-10-05T11:03:04Z</dcterms:created>
  <dcterms:modified xsi:type="dcterms:W3CDTF">2007-10-05T11:03:50Z</dcterms:modified>
</cp:coreProperties>
</file>