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1E9B-B7BE-4A46-82B9-85E1EC82D0A9}" type="datetimeFigureOut">
              <a:rPr lang="en-US" smtClean="0"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13D0-0DB0-4F94-9822-E7B66D141E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 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3429000" cy="4648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73152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 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371600"/>
            <a:ext cx="35814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6781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 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524000"/>
            <a:ext cx="2895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 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7010400" cy="5257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 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3581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 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010400" cy="4876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12</cp:revision>
  <dcterms:created xsi:type="dcterms:W3CDTF">2001-12-31T18:33:22Z</dcterms:created>
  <dcterms:modified xsi:type="dcterms:W3CDTF">2001-12-31T19:13:36Z</dcterms:modified>
</cp:coreProperties>
</file>