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66" r:id="rId9"/>
    <p:sldId id="274" r:id="rId10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ED5EC-5A12-4145-9F88-25E425A67BEB}" type="datetimeFigureOut">
              <a:rPr lang="en-US" smtClean="0"/>
              <a:pPr/>
              <a:t>10/2/2007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7F6F4-D094-4574-8D4B-DC4612F55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7F6F4-D094-4574-8D4B-DC4612F551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9565-22FC-4650-BCD3-E2B4D887B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D7CB-39F5-4CCA-B786-9EB95F90C2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28A43-179E-4932-B5CD-D0D40C3CFF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7FA7D-EDC5-478B-8E78-7B7DE5519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A372-C875-48FE-A816-336E12138D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3727E-0CF3-412F-9083-8FE6592CD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06E6F-32DF-495E-810B-AB8D19E6D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ADDC25-CF6B-457F-8A86-2B3398A201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D3D1-ACDD-440B-9C16-AC4A8EFC6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A07CA03-26F7-4C40-A990-9D3F3F38F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0F352-1251-4A2E-AA3C-2AB76BE51D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6BDD25-1B18-4D93-9DC3-04CC50555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516688" y="6308725"/>
            <a:ext cx="2555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CA">
                <a:latin typeface="Tahoma" charset="0"/>
              </a:rPr>
              <a:t>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119563" y="9953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>
              <a:latin typeface="Tahoma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250825" y="3051175"/>
            <a:ext cx="8642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fr-CA" sz="3200" b="1">
                <a:latin typeface="Tahoma" charset="0"/>
              </a:rPr>
              <a:t> </a:t>
            </a:r>
            <a:endParaRPr lang="fr-CA">
              <a:latin typeface="Tahoma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55650" y="1052513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400" b="1">
              <a:solidFill>
                <a:schemeClr val="accent2"/>
              </a:solidFill>
              <a:latin typeface="Tahoma" charset="0"/>
            </a:endParaRPr>
          </a:p>
        </p:txBody>
      </p:sp>
      <p:pic>
        <p:nvPicPr>
          <p:cNvPr id="2066" name="Picture 18" descr="17 paysage mer14"/>
          <p:cNvPicPr>
            <a:picLocks noChangeAspect="1" noChangeArrowheads="1"/>
          </p:cNvPicPr>
          <p:nvPr/>
        </p:nvPicPr>
        <p:blipFill>
          <a:blip r:embed="rId4">
            <a:lum bright="10000" contras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23850" y="692150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>
                <a:latin typeface="Tahoma" charset="0"/>
              </a:rPr>
              <a:t> </a:t>
            </a:r>
            <a:endParaRPr lang="fr-CA" sz="2400" b="1">
              <a:solidFill>
                <a:schemeClr val="accent2"/>
              </a:solidFill>
              <a:latin typeface="Tahoma" charset="0"/>
            </a:endParaRPr>
          </a:p>
        </p:txBody>
      </p:sp>
      <p:sp>
        <p:nvSpPr>
          <p:cNvPr id="2068" name="WordArt 20" descr="Marbre blanc"/>
          <p:cNvSpPr>
            <a:spLocks noChangeArrowheads="1" noChangeShapeType="1" noTextEdit="1"/>
          </p:cNvSpPr>
          <p:nvPr/>
        </p:nvSpPr>
        <p:spPr bwMode="auto">
          <a:xfrm>
            <a:off x="228600" y="457200"/>
            <a:ext cx="4806950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/>
                <a:cs typeface="Tahoma"/>
              </a:rPr>
              <a:t>The Wise Old Man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6019800" y="6172200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Click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start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</a:t>
            </a:r>
          </a:p>
        </p:txBody>
      </p:sp>
    </p:spTree>
  </p:cSld>
  <p:clrMapOvr>
    <a:masterClrMapping/>
  </p:clrMapOvr>
  <p:transition>
    <p:blinds dir="vert"/>
    <p:sndAc>
      <p:stSnd loop="1">
        <p:snd r:embed="rId3" name="sound-L'amour rêve(AndréGagnon)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90600" y="914400"/>
            <a:ext cx="75612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          A man of 92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years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short,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very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well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-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presented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who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takes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great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care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appearance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moving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into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old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people’s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home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today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971550" y="4365625"/>
            <a:ext cx="72009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After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waiting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several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hours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the retirement home lobby,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gently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smiles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told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room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ready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 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042988" y="2997200"/>
            <a:ext cx="7200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wife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of 70 has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recently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died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and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obliged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leave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home.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4" grpId="0"/>
      <p:bldP spid="194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71550" y="981075"/>
            <a:ext cx="72739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slowly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walks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elevator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using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cane,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describe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small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room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him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including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sheet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hung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window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which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serves as a curtain. 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27088" y="2852738"/>
            <a:ext cx="7632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-  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like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very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much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says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with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enthusiasm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of an 8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year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old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boy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who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has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just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been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given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 new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puppy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71550" y="4652963"/>
            <a:ext cx="73453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-"M. Gagné,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haven’t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even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seen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room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yet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hang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on a moment,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are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almost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there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"</a:t>
            </a:r>
          </a:p>
          <a:p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/>
      <p:bldP spid="215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16013" y="1052513"/>
            <a:ext cx="691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" That has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nothing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do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with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",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replies. 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87450" y="4005263"/>
            <a:ext cx="727233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 It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already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decided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mind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like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room.  It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decision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take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every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morning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when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wake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up. "   </a:t>
            </a:r>
          </a:p>
          <a:p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187450" y="2133600"/>
            <a:ext cx="67691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Happiness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something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choose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advance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Whether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or not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like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room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does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not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depend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on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furniture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or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decor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–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rather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depends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on how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decide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see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" 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042988" y="1989138"/>
            <a:ext cx="72009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 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can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choose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can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spend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day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bed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enumerating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all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difficulties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have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with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parts of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body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no longer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work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very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well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or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can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get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up and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give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thanks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heaven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for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those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parts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are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still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working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order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" 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16013" y="3357563"/>
            <a:ext cx="6840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00113" y="9810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042988" y="1341438"/>
            <a:ext cx="71294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 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Every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day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 gift, and as long as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can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open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eyes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focus on the new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day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and all the happy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memories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have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built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up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during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life. " 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187450" y="3500438"/>
            <a:ext cx="71294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"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Old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age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like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bank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account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You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withdraw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later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life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what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have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deposited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along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way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"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00113" y="9810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71550" y="1773238"/>
            <a:ext cx="741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So,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advice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deposit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all the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happiness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can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bank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account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of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memories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. 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1763713" y="4581525"/>
            <a:ext cx="597693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fr-CA" sz="2400" b="1">
              <a:solidFill>
                <a:schemeClr val="accent2"/>
              </a:solidFill>
              <a:latin typeface="Tahoma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116013" y="3716338"/>
            <a:ext cx="6985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Thank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for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your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part in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filling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my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account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with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happy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memories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which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I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am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still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continuing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 to </a:t>
            </a:r>
            <a:r>
              <a:rPr lang="fr-CA" sz="2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fill</a:t>
            </a:r>
            <a:r>
              <a:rPr lang="fr-CA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charset="0"/>
              </a:rPr>
              <a:t>…</a:t>
            </a:r>
          </a:p>
          <a:p>
            <a:pPr>
              <a:spcBef>
                <a:spcPct val="50000"/>
              </a:spcBef>
            </a:pPr>
            <a:endParaRPr lang="fr-C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886200" y="2971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1. Free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your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heart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from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hate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.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715000" y="5638800"/>
            <a:ext cx="302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5.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Expect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less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.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638800" y="5105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4.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Give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more.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638800" y="4343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3. Live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simply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.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3886200" y="3657600"/>
            <a:ext cx="5040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2. Free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your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mind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from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4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worry</a:t>
            </a:r>
            <a:r>
              <a:rPr lang="fr-CA" sz="2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ahoma" charset="0"/>
              </a:rPr>
              <a:t>.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28600" y="228600"/>
            <a:ext cx="7848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fr-CA" sz="4000" b="1" u="sng" dirty="0" err="1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Remember</a:t>
            </a:r>
            <a:r>
              <a:rPr lang="fr-CA" sz="4000" b="1" u="sng" dirty="0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 </a:t>
            </a:r>
            <a:r>
              <a:rPr lang="fr-CA" sz="4000" b="1" u="sng" dirty="0" err="1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these</a:t>
            </a:r>
            <a:r>
              <a:rPr lang="fr-CA" sz="4000" b="1" u="sng" dirty="0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 simple guidelines for </a:t>
            </a:r>
            <a:r>
              <a:rPr lang="fr-CA" sz="4000" b="1" u="sng" dirty="0" err="1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happiness</a:t>
            </a:r>
            <a:r>
              <a:rPr lang="fr-CA" sz="4000" b="1" u="sng" dirty="0">
                <a:ln w="50800"/>
                <a:solidFill>
                  <a:schemeClr val="bg1">
                    <a:shade val="50000"/>
                  </a:schemeClr>
                </a:solidFill>
                <a:latin typeface="Tahoma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15371" grpId="0"/>
      <p:bldP spid="153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9750" y="549275"/>
            <a:ext cx="5616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140200" y="3429000"/>
            <a:ext cx="500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003800" y="2708275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140200" y="1989138"/>
            <a:ext cx="410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195513" y="1268413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CA" sz="2400" b="1">
                <a:solidFill>
                  <a:schemeClr val="accent2"/>
                </a:solidFill>
                <a:latin typeface="Tahoma" charset="0"/>
              </a:rPr>
              <a:t> 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038601" y="404812"/>
            <a:ext cx="44942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If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you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would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like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,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send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this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message on….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it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is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the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way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we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touch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each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other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with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simple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truths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that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spreads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goodness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in the world. 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Who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knows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, a miracle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may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happen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 as a </a:t>
            </a:r>
            <a:r>
              <a:rPr lang="fr-CA" sz="2800" b="1" dirty="0" err="1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result</a:t>
            </a:r>
            <a:r>
              <a:rPr lang="fr-CA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ahoma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/>
    </p:bldLst>
  </p:timing>
</p:sld>
</file>

<file path=ppt/theme/theme1.xml><?xml version="1.0" encoding="utf-8"?>
<a:theme xmlns:a="http://schemas.openxmlformats.org/drawingml/2006/main" name="Techn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356</Words>
  <Application>Microsoft Office PowerPoint</Application>
  <PresentationFormat>On-screen Show (4:3)</PresentationFormat>
  <Paragraphs>46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2007-10-02T04:27:03Z</dcterms:created>
  <dcterms:modified xsi:type="dcterms:W3CDTF">2007-10-02T04:45:04Z</dcterms:modified>
</cp:coreProperties>
</file>