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3" r:id="rId2"/>
    <p:sldMasterId id="2147483657" r:id="rId3"/>
    <p:sldMasterId id="2147483665" r:id="rId4"/>
    <p:sldMasterId id="2147483667" r:id="rId5"/>
    <p:sldMasterId id="2147483669" r:id="rId6"/>
    <p:sldMasterId id="2147483671" r:id="rId7"/>
  </p:sldMasterIdLst>
  <p:sldIdLst>
    <p:sldId id="256" r:id="rId8"/>
    <p:sldId id="257" r:id="rId9"/>
    <p:sldId id="258" r:id="rId10"/>
    <p:sldId id="265" r:id="rId11"/>
    <p:sldId id="259" r:id="rId12"/>
    <p:sldId id="266" r:id="rId13"/>
    <p:sldId id="260" r:id="rId14"/>
    <p:sldId id="267" r:id="rId15"/>
    <p:sldId id="270" r:id="rId16"/>
    <p:sldId id="268" r:id="rId17"/>
    <p:sldId id="269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614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614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614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615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615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615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615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615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615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615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615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615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615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616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616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en-US"/>
            </a:p>
          </p:txBody>
        </p:sp>
        <p:sp>
          <p:nvSpPr>
            <p:cNvPr id="616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en-US"/>
            </a:p>
          </p:txBody>
        </p:sp>
        <p:sp>
          <p:nvSpPr>
            <p:cNvPr id="616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616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616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616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616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616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616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617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617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617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617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617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617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617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617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617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617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9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9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9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9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9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9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9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9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9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9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0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0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0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0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0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0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0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0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0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0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3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3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3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3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3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3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3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3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3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3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4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4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4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4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4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4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4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4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4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4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5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5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5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5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5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5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5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5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5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5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6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6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6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6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6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6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6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6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6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6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7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7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7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7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7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7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7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7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7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7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8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8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8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8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8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8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8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8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8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8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9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9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9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9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9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9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9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9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9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9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0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0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0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0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0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0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0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0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0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0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1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1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1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1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1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1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1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1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1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1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2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2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2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2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2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2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2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2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2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2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3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3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3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3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3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3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3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3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3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3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4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4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4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4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4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4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4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4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4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4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5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5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5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5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5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5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5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5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5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5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6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6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362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363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364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365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366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AB0A4C1-250E-45B0-AA75-6A26C8DBC8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BBF7C8A-7521-4273-8524-711A9C71D7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DD49F56-26C0-404A-89CF-D4CAAD5CD38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27651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52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53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54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55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56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57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58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659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660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61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62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BD4F615-9140-4020-ADAD-CE20DEB8A8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C69B56-62DA-493A-BB81-4675EFBCFC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09E3B6-C869-47A9-BB79-844ACBB387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E9CFF-1928-4633-B890-88B77E81D2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59DC77-A1D6-4EA5-9BC6-1600B02542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E26C1A-E284-4F9C-B813-5FD08892A7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B76AB-6E3E-475C-96B1-F05C51272D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C26B0-98E0-4D96-A8A4-595BB038F4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B1A1B95-4D44-4847-95DD-58113C3E0F2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02177A-FD28-4B16-9BAF-C6FF00712A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C09AF-EB24-4582-9B1A-C98089FCFA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8DC19C-1A37-412B-9DF5-C71D2AD0FF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3379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9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9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9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9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0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1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383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3383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3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3834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835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3836" name="Rectangle 4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3837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3838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473D52A-E775-4A7A-BB74-E54D572561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958ACD-1845-46A7-9BE9-32AE42F854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0C112F-7C19-43BD-BEEC-100E87716F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17148-A9A8-4F62-844E-4A9973CF2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A49E7E-9D9D-4FEC-B2DA-09349E8B2D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D35D2-CFB3-404F-A94D-D51393892A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1DD969-D83D-4BFB-988E-69040C9AB1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17F0E9C-2BE7-45B3-805F-1C4FB9CF1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A48507-3D44-4A64-9DCC-D4B191F35D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DE9B9C-7B75-49E2-AE24-CBE380477D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EB261D-E07E-40AB-8FF0-81D0690A0E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BF8DD-2977-4DE2-808D-F3401BC294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58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45059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0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061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2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3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4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5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6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7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8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9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0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1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2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3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074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5075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5076" name="Rectangle 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5077" name="Rectangle 2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5078" name="Rectangle 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8A4289F-667B-4E9E-A2C0-84ABBB633A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A79F58-94CC-430A-A308-9F23C28956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84E8AC-270F-48CC-B868-0F8452DE7D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AEC0F4-F676-4EC9-ACEA-E8E2D83305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BB0CB-AE99-40E5-A3CA-F22D9B439C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88B5D-6DDB-460E-B5E3-E927AC5720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8690CF-FA8D-4A2A-890D-BC3EB966BC6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4C7FE4-693F-4C25-A46B-D534631D00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304DF-1BCF-4AA5-A400-3C8A9D12E0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5F1750-1A23-4B49-83AC-85399F6976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F03BC4-B51D-46FD-B8A8-1210D0598B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7649D-CDDC-4D96-9911-4C8A62BE12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30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48131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32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33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34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35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36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37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38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39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40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41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42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8143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48144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45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46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47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48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49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50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51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52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53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54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55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56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57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58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59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60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61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62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63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64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65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66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67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68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8169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70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8171" name="Rectangle 4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8172" name="Rectangle 4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8173" name="Rectangle 4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72A1E57-5606-431C-A8AD-26FDC767EF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87E8FD-5D9D-49B9-999E-9FEFF6626C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929B48-E94F-41E5-8DEB-6C5CC995F8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716286-EBC5-4638-93AD-76B96E2519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B05A70-33CC-4DF2-BFFF-0CE76298B5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D819EBE-0D03-4163-9203-05B245FE40C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91EBE9-265D-4708-B166-2D8A389799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9AE295-998E-4BBA-92A7-3CC25417A4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C8939-A95D-4A52-9390-90927A08A3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FE62D-790C-4E9C-9EFF-24DF7FCD58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6A9E71-7715-4C31-9925-4CBC0E6AAF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391E37-8D2F-4556-B888-6446632B6F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0179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50180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81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0182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50183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50184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50185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186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50187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50188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50189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190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50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191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50192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193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194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50195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196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197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50198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199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200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50201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202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203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50204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205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206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50207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208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7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209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50210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9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211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212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50213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214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215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50216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217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218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50219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220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221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50222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223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224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50225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226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6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227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50228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229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230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50231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232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233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50234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235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236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50237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238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239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50240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0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241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242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50243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4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244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245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50246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247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248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50249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250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0251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49"/>
                    <a:ext cx="1027" cy="14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252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50253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50254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255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1"/>
                      <a:ext cx="570" cy="2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256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5025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1" y="915"/>
                      <a:ext cx="1155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25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0" cy="42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259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50260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261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0"/>
                      <a:ext cx="512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262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5026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26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265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50266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267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268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5026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2" y="2695"/>
                      <a:ext cx="1711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27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4" y="3898"/>
                      <a:ext cx="918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271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50272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273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6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274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502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1"/>
                      <a:ext cx="1650" cy="29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2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5" cy="46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277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50278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60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279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280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5028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28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283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50284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285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50286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50287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50288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289" name="Arc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290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79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291" name="Arc 115"/>
                  <p:cNvSpPr>
                    <a:spLocks/>
                  </p:cNvSpPr>
                  <p:nvPr/>
                </p:nvSpPr>
                <p:spPr bwMode="hidden"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292" name="Arc 116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293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4" cy="2304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294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50295" name="Freeform 119"/>
                <p:cNvSpPr>
                  <a:spLocks/>
                </p:cNvSpPr>
                <p:nvPr/>
              </p:nvSpPr>
              <p:spPr bwMode="hidden">
                <a:xfrm rot="20253369">
                  <a:off x="3280" y="1529"/>
                  <a:ext cx="442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0296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50297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98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99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300" name="Arc 124"/>
              <p:cNvSpPr>
                <a:spLocks/>
              </p:cNvSpPr>
              <p:nvPr/>
            </p:nvSpPr>
            <p:spPr bwMode="hidden">
              <a:xfrm flipH="1">
                <a:off x="210" y="1168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301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302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303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304" name="Freeform 128"/>
              <p:cNvSpPr>
                <a:spLocks/>
              </p:cNvSpPr>
              <p:nvPr/>
            </p:nvSpPr>
            <p:spPr bwMode="hidden">
              <a:xfrm rot="19660755" flipV="1">
                <a:off x="2546" y="2150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305" name="Freeform 129"/>
              <p:cNvSpPr>
                <a:spLocks/>
              </p:cNvSpPr>
              <p:nvPr/>
            </p:nvSpPr>
            <p:spPr bwMode="hidden">
              <a:xfrm flipH="1">
                <a:off x="489" y="2504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306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307" name="Freeform 131"/>
              <p:cNvSpPr>
                <a:spLocks/>
              </p:cNvSpPr>
              <p:nvPr/>
            </p:nvSpPr>
            <p:spPr bwMode="hidden">
              <a:xfrm>
                <a:off x="4401" y="2280"/>
                <a:ext cx="1007" cy="1601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308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309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310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0311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0312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0313" name="Rectangle 13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0314" name="Rectangle 1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0315" name="Rectangle 13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31B9319-73C8-48CE-8C5D-DB2199676A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73D242-3689-4670-9CBE-69B6D8F7BA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AD923-4C2F-401F-8262-43094AA38D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071AB1-EB1F-4AF8-A1B9-24BEC6E706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39F2ACA-1DA0-4AE0-8659-9B324415129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D60F6D-77DB-460C-A08B-2188D13985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C6168-0821-4C56-8434-A1D568AB07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598978-DA84-4749-ABF1-C7480BFD73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96DD31-CA96-43C4-961D-CC142BBDEA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A41F7E-3603-4E86-A8AE-EBB5B6077D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1D608-726F-4291-BF21-C8EE689D5B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3FA687-B80B-46A8-B08E-D1394DD9B4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4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54275" name="Freeform 3"/>
            <p:cNvSpPr>
              <a:spLocks/>
            </p:cNvSpPr>
            <p:nvPr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4276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54277" name="Freeform 5"/>
              <p:cNvSpPr>
                <a:spLocks/>
              </p:cNvSpPr>
              <p:nvPr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78" name="Freeform 6"/>
              <p:cNvSpPr>
                <a:spLocks/>
              </p:cNvSpPr>
              <p:nvPr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79" name="Freeform 7"/>
              <p:cNvSpPr>
                <a:spLocks/>
              </p:cNvSpPr>
              <p:nvPr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80" name="Freeform 8"/>
              <p:cNvSpPr>
                <a:spLocks/>
              </p:cNvSpPr>
              <p:nvPr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81" name="Freeform 9"/>
              <p:cNvSpPr>
                <a:spLocks/>
              </p:cNvSpPr>
              <p:nvPr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82" name="Freeform 10"/>
              <p:cNvSpPr>
                <a:spLocks/>
              </p:cNvSpPr>
              <p:nvPr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83" name="Freeform 11"/>
              <p:cNvSpPr>
                <a:spLocks/>
              </p:cNvSpPr>
              <p:nvPr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84" name="Freeform 12"/>
              <p:cNvSpPr>
                <a:spLocks/>
              </p:cNvSpPr>
              <p:nvPr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85" name="Freeform 13"/>
              <p:cNvSpPr>
                <a:spLocks/>
              </p:cNvSpPr>
              <p:nvPr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86" name="Freeform 14"/>
              <p:cNvSpPr>
                <a:spLocks/>
              </p:cNvSpPr>
              <p:nvPr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87" name="Freeform 15"/>
              <p:cNvSpPr>
                <a:spLocks/>
              </p:cNvSpPr>
              <p:nvPr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88" name="Freeform 16"/>
              <p:cNvSpPr>
                <a:spLocks/>
              </p:cNvSpPr>
              <p:nvPr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89" name="Freeform 17"/>
              <p:cNvSpPr>
                <a:spLocks/>
              </p:cNvSpPr>
              <p:nvPr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90" name="Freeform 18"/>
              <p:cNvSpPr>
                <a:spLocks/>
              </p:cNvSpPr>
              <p:nvPr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91" name="Freeform 19"/>
              <p:cNvSpPr>
                <a:spLocks/>
              </p:cNvSpPr>
              <p:nvPr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92" name="Freeform 20"/>
              <p:cNvSpPr>
                <a:spLocks/>
              </p:cNvSpPr>
              <p:nvPr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93" name="Freeform 21"/>
              <p:cNvSpPr>
                <a:spLocks/>
              </p:cNvSpPr>
              <p:nvPr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94" name="Freeform 22"/>
              <p:cNvSpPr>
                <a:spLocks/>
              </p:cNvSpPr>
              <p:nvPr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95" name="Freeform 23"/>
              <p:cNvSpPr>
                <a:spLocks/>
              </p:cNvSpPr>
              <p:nvPr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96" name="Freeform 24"/>
              <p:cNvSpPr>
                <a:spLocks/>
              </p:cNvSpPr>
              <p:nvPr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97" name="Freeform 25"/>
              <p:cNvSpPr>
                <a:spLocks/>
              </p:cNvSpPr>
              <p:nvPr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98" name="Freeform 26"/>
              <p:cNvSpPr>
                <a:spLocks/>
              </p:cNvSpPr>
              <p:nvPr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99" name="Freeform 27"/>
              <p:cNvSpPr>
                <a:spLocks/>
              </p:cNvSpPr>
              <p:nvPr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00" name="Freeform 28"/>
              <p:cNvSpPr>
                <a:spLocks/>
              </p:cNvSpPr>
              <p:nvPr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01" name="Freeform 29"/>
              <p:cNvSpPr>
                <a:spLocks/>
              </p:cNvSpPr>
              <p:nvPr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4302" name="Group 30"/>
              <p:cNvGrpSpPr>
                <a:grpSpLocks/>
              </p:cNvGrpSpPr>
              <p:nvPr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54303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04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05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06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07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08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09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10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11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12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13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14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15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16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17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4318" name="Group 46"/>
              <p:cNvGrpSpPr>
                <a:grpSpLocks/>
              </p:cNvGrpSpPr>
              <p:nvPr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54319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/>
                  <a:ahLst/>
                  <a:cxnLst>
                    <a:cxn ang="0">
                      <a:pos x="281" y="426"/>
                    </a:cxn>
                    <a:cxn ang="0">
                      <a:pos x="305" y="426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251" y="426"/>
                    </a:cxn>
                    <a:cxn ang="0">
                      <a:pos x="281" y="426"/>
                    </a:cxn>
                    <a:cxn ang="0">
                      <a:pos x="281" y="426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20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/>
                  <a:ahLst/>
                  <a:cxnLst>
                    <a:cxn ang="0">
                      <a:pos x="24" y="486"/>
                    </a:cxn>
                    <a:cxn ang="0">
                      <a:pos x="48" y="486"/>
                    </a:cxn>
                    <a:cxn ang="0">
                      <a:pos x="347" y="72"/>
                    </a:cxn>
                    <a:cxn ang="0">
                      <a:pos x="347" y="0"/>
                    </a:cxn>
                    <a:cxn ang="0">
                      <a:pos x="0" y="486"/>
                    </a:cxn>
                    <a:cxn ang="0">
                      <a:pos x="24" y="486"/>
                    </a:cxn>
                    <a:cxn ang="0">
                      <a:pos x="24" y="486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4321" name="Group 49"/>
              <p:cNvGrpSpPr>
                <a:grpSpLocks/>
              </p:cNvGrpSpPr>
              <p:nvPr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54322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23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24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25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26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27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28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29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330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4331" name="Freeform 59"/>
              <p:cNvSpPr>
                <a:spLocks/>
              </p:cNvSpPr>
              <p:nvPr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32" name="Freeform 60"/>
              <p:cNvSpPr>
                <a:spLocks/>
              </p:cNvSpPr>
              <p:nvPr/>
            </p:nvSpPr>
            <p:spPr bwMode="hidden">
              <a:xfrm>
                <a:off x="0" y="1039"/>
                <a:ext cx="948" cy="1676"/>
              </a:xfrm>
              <a:custGeom>
                <a:avLst/>
                <a:gdLst/>
                <a:ahLst/>
                <a:cxnLst>
                  <a:cxn ang="0">
                    <a:pos x="930" y="0"/>
                  </a:cxn>
                  <a:cxn ang="0">
                    <a:pos x="906" y="0"/>
                  </a:cxn>
                  <a:cxn ang="0">
                    <a:pos x="0" y="1593"/>
                  </a:cxn>
                  <a:cxn ang="0">
                    <a:pos x="0" y="1676"/>
                  </a:cxn>
                  <a:cxn ang="0">
                    <a:pos x="948" y="5"/>
                  </a:cxn>
                  <a:cxn ang="0">
                    <a:pos x="930" y="0"/>
                  </a:cxn>
                  <a:cxn ang="0">
                    <a:pos x="930" y="0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33" name="Freeform 61"/>
              <p:cNvSpPr>
                <a:spLocks/>
              </p:cNvSpPr>
              <p:nvPr/>
            </p:nvSpPr>
            <p:spPr bwMode="hidden">
              <a:xfrm>
                <a:off x="0" y="1039"/>
                <a:ext cx="629" cy="937"/>
              </a:xfrm>
              <a:custGeom>
                <a:avLst/>
                <a:gdLst/>
                <a:ahLst/>
                <a:cxnLst>
                  <a:cxn ang="0">
                    <a:pos x="606" y="0"/>
                  </a:cxn>
                  <a:cxn ang="0">
                    <a:pos x="582" y="0"/>
                  </a:cxn>
                  <a:cxn ang="0">
                    <a:pos x="0" y="871"/>
                  </a:cxn>
                  <a:cxn ang="0">
                    <a:pos x="0" y="937"/>
                  </a:cxn>
                  <a:cxn ang="0">
                    <a:pos x="629" y="4"/>
                  </a:cxn>
                  <a:cxn ang="0">
                    <a:pos x="606" y="0"/>
                  </a:cxn>
                  <a:cxn ang="0">
                    <a:pos x="606" y="0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34" name="Freeform 62"/>
              <p:cNvSpPr>
                <a:spLocks/>
              </p:cNvSpPr>
              <p:nvPr/>
            </p:nvSpPr>
            <p:spPr bwMode="hidden">
              <a:xfrm>
                <a:off x="0" y="1039"/>
                <a:ext cx="305" cy="427"/>
              </a:xfrm>
              <a:custGeom>
                <a:avLst/>
                <a:gdLst/>
                <a:ahLst/>
                <a:cxnLst>
                  <a:cxn ang="0">
                    <a:pos x="282" y="0"/>
                  </a:cxn>
                  <a:cxn ang="0">
                    <a:pos x="252" y="0"/>
                  </a:cxn>
                  <a:cxn ang="0">
                    <a:pos x="0" y="361"/>
                  </a:cxn>
                  <a:cxn ang="0">
                    <a:pos x="0" y="427"/>
                  </a:cxn>
                  <a:cxn ang="0">
                    <a:pos x="305" y="5"/>
                  </a:cxn>
                  <a:cxn ang="0">
                    <a:pos x="282" y="0"/>
                  </a:cxn>
                  <a:cxn ang="0">
                    <a:pos x="282" y="0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35" name="Freeform 63"/>
              <p:cNvSpPr>
                <a:spLocks/>
              </p:cNvSpPr>
              <p:nvPr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36" name="Freeform 64"/>
              <p:cNvSpPr>
                <a:spLocks/>
              </p:cNvSpPr>
              <p:nvPr/>
            </p:nvSpPr>
            <p:spPr bwMode="hidden">
              <a:xfrm>
                <a:off x="4770" y="1039"/>
                <a:ext cx="988" cy="173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7"/>
                  </a:cxn>
                  <a:cxn ang="0">
                    <a:pos x="988" y="1730"/>
                  </a:cxn>
                  <a:cxn ang="0">
                    <a:pos x="988" y="1653"/>
                  </a:cxn>
                  <a:cxn ang="0">
                    <a:pos x="4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37" name="Freeform 65"/>
              <p:cNvSpPr>
                <a:spLocks/>
              </p:cNvSpPr>
              <p:nvPr/>
            </p:nvSpPr>
            <p:spPr bwMode="hidden">
              <a:xfrm>
                <a:off x="5088" y="1039"/>
                <a:ext cx="670" cy="99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4"/>
                  </a:cxn>
                  <a:cxn ang="0">
                    <a:pos x="670" y="997"/>
                  </a:cxn>
                  <a:cxn ang="0">
                    <a:pos x="670" y="92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38" name="Freeform 66"/>
              <p:cNvSpPr>
                <a:spLocks/>
              </p:cNvSpPr>
              <p:nvPr/>
            </p:nvSpPr>
            <p:spPr bwMode="hidden">
              <a:xfrm>
                <a:off x="5412" y="1039"/>
                <a:ext cx="346" cy="48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7"/>
                  </a:cxn>
                  <a:cxn ang="0">
                    <a:pos x="346" y="487"/>
                  </a:cxn>
                  <a:cxn ang="0">
                    <a:pos x="346" y="41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4339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920875"/>
            <a:ext cx="8226425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4340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4341" name="Rectangle 6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4342" name="Rectangle 7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4343" name="Rectangle 7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A63BE8D-2657-4852-8899-49C2BD42C3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5204A-9D84-4884-BAF9-AFEC051BA7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05314-3CB2-480C-9533-C574AF149B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DBBA955-6304-492A-A299-62F0AC180F4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E60A10-1C85-4B65-BE1A-ED14E958F5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9B6AE3-DF3A-4A92-89CD-460B1EB7D6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DDEA93-E550-47DF-98EB-3D62999F24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5A7E25-3A91-441D-91BA-F9F1C213CD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411F9C-5599-4492-B779-C3D224E8BE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9AB4F-7FB6-4B30-9EAC-FD2DB5AED0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6B113-139A-4CCF-A196-41353CCF4C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3050"/>
            <a:ext cx="2055813" cy="5822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3050"/>
            <a:ext cx="6018212" cy="5822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24C5A3-15F3-4CCC-9F94-66DB27CB65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A28966-908D-41A6-8F74-23C436C42C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1BFD181-7220-4602-9CA0-B79E06EE692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5123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24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25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26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27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28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29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30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31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32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33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34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35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36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37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38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39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40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41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42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43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44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45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46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47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48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49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50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51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52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53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54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5155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57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58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59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60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61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62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63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64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65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66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67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68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69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70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71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72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73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74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75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76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77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78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79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80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81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82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83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84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85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86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87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88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89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90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91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92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93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94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95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96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97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98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99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00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01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02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03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04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05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06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07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08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09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10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11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12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13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14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15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16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17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18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19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20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21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22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23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24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25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26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27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28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29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30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31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32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33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34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35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36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37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38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39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40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41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42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43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44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45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46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47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48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49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50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51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52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53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54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55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56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57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58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59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60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61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62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63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64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65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66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67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68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69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70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71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72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73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74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75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76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77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78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79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80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81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82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83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84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85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86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87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88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89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90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91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92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93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94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95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96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97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98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99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00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01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02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03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04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05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06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07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08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09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10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11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12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13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14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15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16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17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18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19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20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21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22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23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24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25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26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27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28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29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30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31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32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33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34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35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36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37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338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EFD7FAB-389B-4102-A2D3-18688151681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339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340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341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5342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2662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2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2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1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632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633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66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66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276D7272-0C0E-4189-82A0-DA916426C0E2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32771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72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73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74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75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776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77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78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79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0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1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2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3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4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5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6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7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8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9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0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1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792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3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4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5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6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7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8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9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0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1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2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3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4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5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6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807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32808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9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2810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281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2812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32813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32814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1151BB33-E8E0-4D8A-9F5B-42A28C68BC69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4403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3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3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3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3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05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405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405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405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4A2C07D1-BC1A-4629-A093-C6BE71AB3CA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405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6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6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47107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08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09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10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11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12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13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14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15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16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17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18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7119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47120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21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22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23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24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25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26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27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28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29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30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31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32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33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34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35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36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37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38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39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40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41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42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43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44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7145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7146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147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7148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7149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8D36E345-B370-4B5C-ABD5-7B43E2547A0B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8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4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49155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49156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157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9158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49159" name="Oval 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160" name="Oval 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9161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49162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163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9164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49165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49166" name="Oval 14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167" name="Oval 15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9168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49169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49170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171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172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49173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174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175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49176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177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178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49179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180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181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49182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183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184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49185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186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187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49188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189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190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49191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192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193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49194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195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196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49197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198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199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49200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201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202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49203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204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205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49206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207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208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49209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210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211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49212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213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214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49215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216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217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49218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219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220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49221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222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223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49224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225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226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49227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228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229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49230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231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9232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233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9234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49235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236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237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49238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239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240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49241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242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243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49244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245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246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49247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248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249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49250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251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252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49253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254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255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49256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257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258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49259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260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261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49262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263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9264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49265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9266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49267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268" name="Arc 116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269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270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271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272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273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274" name="Arc 122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275" name="Arc 123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276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277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278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279" name="Arc 127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280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281" name="Freeform 129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282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283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284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285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286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287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4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288" name="Freeform 136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9289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290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9291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9292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9293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AAF8151D-E261-4C31-9948-563189DF4D21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0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63529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53251" name="Freeform 3"/>
            <p:cNvSpPr>
              <a:spLocks/>
            </p:cNvSpPr>
            <p:nvPr userDrawn="1"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3252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53253" name="Freeform 5"/>
              <p:cNvSpPr>
                <a:spLocks/>
              </p:cNvSpPr>
              <p:nvPr userDrawn="1"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54" name="Freeform 6"/>
              <p:cNvSpPr>
                <a:spLocks/>
              </p:cNvSpPr>
              <p:nvPr userDrawn="1"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55" name="Freeform 7"/>
              <p:cNvSpPr>
                <a:spLocks/>
              </p:cNvSpPr>
              <p:nvPr userDrawn="1"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56" name="Freeform 8"/>
              <p:cNvSpPr>
                <a:spLocks/>
              </p:cNvSpPr>
              <p:nvPr userDrawn="1"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57" name="Freeform 9"/>
              <p:cNvSpPr>
                <a:spLocks/>
              </p:cNvSpPr>
              <p:nvPr userDrawn="1"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58" name="Freeform 10"/>
              <p:cNvSpPr>
                <a:spLocks/>
              </p:cNvSpPr>
              <p:nvPr userDrawn="1"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59" name="Freeform 11"/>
              <p:cNvSpPr>
                <a:spLocks/>
              </p:cNvSpPr>
              <p:nvPr userDrawn="1"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0" name="Freeform 12"/>
              <p:cNvSpPr>
                <a:spLocks/>
              </p:cNvSpPr>
              <p:nvPr userDrawn="1"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1" name="Freeform 13"/>
              <p:cNvSpPr>
                <a:spLocks/>
              </p:cNvSpPr>
              <p:nvPr userDrawn="1"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2" name="Freeform 14"/>
              <p:cNvSpPr>
                <a:spLocks/>
              </p:cNvSpPr>
              <p:nvPr userDrawn="1"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3" name="Freeform 15"/>
              <p:cNvSpPr>
                <a:spLocks/>
              </p:cNvSpPr>
              <p:nvPr userDrawn="1"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4" name="Freeform 16"/>
              <p:cNvSpPr>
                <a:spLocks/>
              </p:cNvSpPr>
              <p:nvPr userDrawn="1"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5" name="Freeform 17"/>
              <p:cNvSpPr>
                <a:spLocks/>
              </p:cNvSpPr>
              <p:nvPr userDrawn="1"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6" name="Freeform 18"/>
              <p:cNvSpPr>
                <a:spLocks/>
              </p:cNvSpPr>
              <p:nvPr userDrawn="1"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7" name="Freeform 19"/>
              <p:cNvSpPr>
                <a:spLocks/>
              </p:cNvSpPr>
              <p:nvPr userDrawn="1"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8" name="Freeform 20"/>
              <p:cNvSpPr>
                <a:spLocks/>
              </p:cNvSpPr>
              <p:nvPr userDrawn="1"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9" name="Freeform 21"/>
              <p:cNvSpPr>
                <a:spLocks/>
              </p:cNvSpPr>
              <p:nvPr userDrawn="1"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70" name="Freeform 22"/>
              <p:cNvSpPr>
                <a:spLocks/>
              </p:cNvSpPr>
              <p:nvPr userDrawn="1"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71" name="Freeform 23"/>
              <p:cNvSpPr>
                <a:spLocks/>
              </p:cNvSpPr>
              <p:nvPr userDrawn="1"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72" name="Freeform 24"/>
              <p:cNvSpPr>
                <a:spLocks/>
              </p:cNvSpPr>
              <p:nvPr userDrawn="1"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73" name="Freeform 25"/>
              <p:cNvSpPr>
                <a:spLocks/>
              </p:cNvSpPr>
              <p:nvPr userDrawn="1"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74" name="Freeform 26"/>
              <p:cNvSpPr>
                <a:spLocks/>
              </p:cNvSpPr>
              <p:nvPr userDrawn="1"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75" name="Freeform 27"/>
              <p:cNvSpPr>
                <a:spLocks/>
              </p:cNvSpPr>
              <p:nvPr userDrawn="1"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76" name="Freeform 28"/>
              <p:cNvSpPr>
                <a:spLocks/>
              </p:cNvSpPr>
              <p:nvPr userDrawn="1"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77" name="Freeform 29"/>
              <p:cNvSpPr>
                <a:spLocks/>
              </p:cNvSpPr>
              <p:nvPr userDrawn="1"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3278" name="Group 30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53279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80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81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82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83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84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85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86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87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88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89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90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91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92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93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294" name="Group 46"/>
              <p:cNvGrpSpPr>
                <a:grpSpLocks/>
              </p:cNvGrpSpPr>
              <p:nvPr userDrawn="1"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53295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/>
                  <a:ahLst/>
                  <a:cxnLst>
                    <a:cxn ang="0">
                      <a:pos x="281" y="426"/>
                    </a:cxn>
                    <a:cxn ang="0">
                      <a:pos x="305" y="426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251" y="426"/>
                    </a:cxn>
                    <a:cxn ang="0">
                      <a:pos x="281" y="426"/>
                    </a:cxn>
                    <a:cxn ang="0">
                      <a:pos x="281" y="426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96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/>
                  <a:ahLst/>
                  <a:cxnLst>
                    <a:cxn ang="0">
                      <a:pos x="24" y="486"/>
                    </a:cxn>
                    <a:cxn ang="0">
                      <a:pos x="48" y="486"/>
                    </a:cxn>
                    <a:cxn ang="0">
                      <a:pos x="347" y="72"/>
                    </a:cxn>
                    <a:cxn ang="0">
                      <a:pos x="347" y="0"/>
                    </a:cxn>
                    <a:cxn ang="0">
                      <a:pos x="0" y="486"/>
                    </a:cxn>
                    <a:cxn ang="0">
                      <a:pos x="24" y="486"/>
                    </a:cxn>
                    <a:cxn ang="0">
                      <a:pos x="24" y="486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3297" name="Group 49"/>
              <p:cNvGrpSpPr>
                <a:grpSpLocks/>
              </p:cNvGrpSpPr>
              <p:nvPr userDrawn="1"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53298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299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00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01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02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03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04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05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306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3307" name="Freeform 59"/>
              <p:cNvSpPr>
                <a:spLocks/>
              </p:cNvSpPr>
              <p:nvPr userDrawn="1"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08" name="Freeform 60"/>
              <p:cNvSpPr>
                <a:spLocks/>
              </p:cNvSpPr>
              <p:nvPr userDrawn="1"/>
            </p:nvSpPr>
            <p:spPr bwMode="hidden">
              <a:xfrm>
                <a:off x="0" y="1039"/>
                <a:ext cx="948" cy="1676"/>
              </a:xfrm>
              <a:custGeom>
                <a:avLst/>
                <a:gdLst/>
                <a:ahLst/>
                <a:cxnLst>
                  <a:cxn ang="0">
                    <a:pos x="930" y="0"/>
                  </a:cxn>
                  <a:cxn ang="0">
                    <a:pos x="906" y="0"/>
                  </a:cxn>
                  <a:cxn ang="0">
                    <a:pos x="0" y="1593"/>
                  </a:cxn>
                  <a:cxn ang="0">
                    <a:pos x="0" y="1676"/>
                  </a:cxn>
                  <a:cxn ang="0">
                    <a:pos x="948" y="5"/>
                  </a:cxn>
                  <a:cxn ang="0">
                    <a:pos x="930" y="0"/>
                  </a:cxn>
                  <a:cxn ang="0">
                    <a:pos x="930" y="0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09" name="Freeform 61"/>
              <p:cNvSpPr>
                <a:spLocks/>
              </p:cNvSpPr>
              <p:nvPr userDrawn="1"/>
            </p:nvSpPr>
            <p:spPr bwMode="hidden">
              <a:xfrm>
                <a:off x="0" y="1039"/>
                <a:ext cx="629" cy="937"/>
              </a:xfrm>
              <a:custGeom>
                <a:avLst/>
                <a:gdLst/>
                <a:ahLst/>
                <a:cxnLst>
                  <a:cxn ang="0">
                    <a:pos x="606" y="0"/>
                  </a:cxn>
                  <a:cxn ang="0">
                    <a:pos x="582" y="0"/>
                  </a:cxn>
                  <a:cxn ang="0">
                    <a:pos x="0" y="871"/>
                  </a:cxn>
                  <a:cxn ang="0">
                    <a:pos x="0" y="937"/>
                  </a:cxn>
                  <a:cxn ang="0">
                    <a:pos x="629" y="4"/>
                  </a:cxn>
                  <a:cxn ang="0">
                    <a:pos x="606" y="0"/>
                  </a:cxn>
                  <a:cxn ang="0">
                    <a:pos x="606" y="0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10" name="Freeform 62"/>
              <p:cNvSpPr>
                <a:spLocks/>
              </p:cNvSpPr>
              <p:nvPr userDrawn="1"/>
            </p:nvSpPr>
            <p:spPr bwMode="hidden">
              <a:xfrm>
                <a:off x="0" y="1039"/>
                <a:ext cx="305" cy="427"/>
              </a:xfrm>
              <a:custGeom>
                <a:avLst/>
                <a:gdLst/>
                <a:ahLst/>
                <a:cxnLst>
                  <a:cxn ang="0">
                    <a:pos x="282" y="0"/>
                  </a:cxn>
                  <a:cxn ang="0">
                    <a:pos x="252" y="0"/>
                  </a:cxn>
                  <a:cxn ang="0">
                    <a:pos x="0" y="361"/>
                  </a:cxn>
                  <a:cxn ang="0">
                    <a:pos x="0" y="427"/>
                  </a:cxn>
                  <a:cxn ang="0">
                    <a:pos x="305" y="5"/>
                  </a:cxn>
                  <a:cxn ang="0">
                    <a:pos x="282" y="0"/>
                  </a:cxn>
                  <a:cxn ang="0">
                    <a:pos x="282" y="0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11" name="Freeform 63"/>
              <p:cNvSpPr>
                <a:spLocks/>
              </p:cNvSpPr>
              <p:nvPr userDrawn="1"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12" name="Freeform 64"/>
              <p:cNvSpPr>
                <a:spLocks/>
              </p:cNvSpPr>
              <p:nvPr userDrawn="1"/>
            </p:nvSpPr>
            <p:spPr bwMode="hidden">
              <a:xfrm>
                <a:off x="4770" y="1039"/>
                <a:ext cx="988" cy="173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7"/>
                  </a:cxn>
                  <a:cxn ang="0">
                    <a:pos x="988" y="1730"/>
                  </a:cxn>
                  <a:cxn ang="0">
                    <a:pos x="988" y="1653"/>
                  </a:cxn>
                  <a:cxn ang="0">
                    <a:pos x="4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13" name="Freeform 65"/>
              <p:cNvSpPr>
                <a:spLocks/>
              </p:cNvSpPr>
              <p:nvPr userDrawn="1"/>
            </p:nvSpPr>
            <p:spPr bwMode="hidden">
              <a:xfrm>
                <a:off x="5088" y="1039"/>
                <a:ext cx="670" cy="99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4"/>
                  </a:cxn>
                  <a:cxn ang="0">
                    <a:pos x="670" y="997"/>
                  </a:cxn>
                  <a:cxn ang="0">
                    <a:pos x="670" y="92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314" name="Freeform 66"/>
              <p:cNvSpPr>
                <a:spLocks/>
              </p:cNvSpPr>
              <p:nvPr userDrawn="1"/>
            </p:nvSpPr>
            <p:spPr bwMode="hidden">
              <a:xfrm>
                <a:off x="5412" y="1039"/>
                <a:ext cx="346" cy="48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7"/>
                  </a:cxn>
                  <a:cxn ang="0">
                    <a:pos x="346" y="487"/>
                  </a:cxn>
                  <a:cxn ang="0">
                    <a:pos x="346" y="41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3315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3316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3317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3318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5BAAAA3-6050-4D33-8A75-C55ACD273D2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3319" name="Rectangle 7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98613"/>
            <a:ext cx="8226425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2514600" y="914400"/>
            <a:ext cx="5029200" cy="19812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89477"/>
              </a:avLst>
            </a:prstTxWarp>
            <a:scene3d>
              <a:camera prst="legacyPerspectiveFront">
                <a:rot lat="19799999" lon="19439998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FFFF"/>
                    </a:gs>
                    <a:gs pos="100000">
                      <a:srgbClr val="00FF00"/>
                    </a:gs>
                  </a:gsLst>
                  <a:lin ang="5400000" scaled="1"/>
                </a:gradFill>
                <a:latin typeface="Varun"/>
              </a:rPr>
              <a:t>ceOõc~W</a:t>
            </a:r>
          </a:p>
        </p:txBody>
      </p:sp>
      <p:sp>
        <p:nvSpPr>
          <p:cNvPr id="2057" name="WordArt 9"/>
          <p:cNvSpPr>
            <a:spLocks noChangeArrowheads="1" noChangeShapeType="1" noTextEdit="1"/>
          </p:cNvSpPr>
          <p:nvPr/>
        </p:nvSpPr>
        <p:spPr bwMode="auto">
          <a:xfrm>
            <a:off x="2438400" y="3733800"/>
            <a:ext cx="5029200" cy="19812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89477"/>
              </a:avLst>
            </a:prstTxWarp>
            <a:scene3d>
              <a:camera prst="legacyPerspectiveFront">
                <a:rot lat="19799999" lon="19439998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FFFF"/>
                    </a:gs>
                    <a:gs pos="100000">
                      <a:srgbClr val="00FF00"/>
                    </a:gs>
                  </a:gsLst>
                  <a:lin ang="5400000" scaled="1"/>
                </a:gradFill>
                <a:latin typeface="Arial Black"/>
              </a:rPr>
              <a:t>MEDIA</a:t>
            </a:r>
          </a:p>
        </p:txBody>
      </p:sp>
    </p:spTree>
  </p:cSld>
  <p:clrMapOvr>
    <a:masterClrMapping/>
  </p:clrMapOvr>
  <p:transition spd="slow">
    <p:checker/>
    <p:sndAc>
      <p:stSnd>
        <p:snd r:embed="rId2" name="breez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>
                <a:latin typeface="Varun" pitchFamily="2" charset="0"/>
              </a:rPr>
              <a:t>4.	DùkcX ceOõc~äfw </a:t>
            </a:r>
          </a:p>
          <a:p>
            <a:pPr>
              <a:buFontTx/>
              <a:buNone/>
            </a:pPr>
            <a:endParaRPr lang="en-US">
              <a:latin typeface="Varun" pitchFamily="2" charset="0"/>
            </a:endParaRPr>
          </a:p>
          <a:p>
            <a:pPr>
              <a:buFontTx/>
              <a:buNone/>
            </a:pPr>
            <a:endParaRPr lang="en-US"/>
          </a:p>
        </p:txBody>
      </p:sp>
      <p:pic>
        <p:nvPicPr>
          <p:cNvPr id="24580" name="Picture 4" descr="baghdad_terroris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1981200"/>
            <a:ext cx="6248400" cy="384333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3"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257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latin typeface="Varun" pitchFamily="2" charset="0"/>
              </a:rPr>
              <a:t>5.	mrjfãngkägsë mVeOrvX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  <p:pic>
        <p:nvPicPr>
          <p:cNvPr id="25604" name="Picture 4" descr="telly_wideweb__470x348,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2057400"/>
            <a:ext cx="5334000" cy="39497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midi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sz="3200">
                <a:latin typeface="Varun" pitchFamily="2" charset="0"/>
              </a:rPr>
              <a:t>nìõX cvgóõcvm¢fszÜ mXmxTjCbgX meìelxkejbgX</a:t>
            </a:r>
            <a:r>
              <a:rPr lang="en-US" sz="2800">
                <a:latin typeface="Varun" pitchFamily="2" charset="0"/>
              </a:rPr>
              <a:t> </a:t>
            </a:r>
          </a:p>
        </p:txBody>
      </p:sp>
      <p:pic>
        <p:nvPicPr>
          <p:cNvPr id="9220" name="Picture 4" descr="Man__Boy_fishing_comp8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1752600"/>
            <a:ext cx="6324600" cy="47434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hecker dir="vert"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381000"/>
            <a:ext cx="8229600" cy="3200400"/>
          </a:xfrm>
          <a:noFill/>
          <a:ln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u="sng">
                <a:latin typeface="Varun" pitchFamily="2" charset="0"/>
              </a:rPr>
              <a:t>ceOõc~W</a:t>
            </a:r>
            <a:endParaRPr lang="en-US">
              <a:latin typeface="Varun" pitchFamily="2" charset="0"/>
            </a:endParaRPr>
          </a:p>
          <a:p>
            <a:pPr>
              <a:buFont typeface="Wingdings" pitchFamily="2" charset="2"/>
              <a:buNone/>
            </a:pPr>
            <a:r>
              <a:rPr lang="en-US">
                <a:latin typeface="Varun" pitchFamily="2" charset="0"/>
              </a:rPr>
              <a:t>	ùheqÓvehgm£kX, mfvfc, lfaãJÜq, ssbofkanekèfszÜ kah¥ä, aJøfaãe, mRrqèvX, apeQ ayâeTx</a:t>
            </a:r>
          </a:p>
        </p:txBody>
      </p:sp>
      <p:pic>
        <p:nvPicPr>
          <p:cNvPr id="21510" name="Picture 6" descr="chape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2743200"/>
            <a:ext cx="4876800" cy="3810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 dir="d"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b="1" u="sng">
                <a:latin typeface="Varun" pitchFamily="2" charset="0"/>
              </a:rPr>
              <a:t>EMãbfvfcãceqi®~W</a:t>
            </a:r>
            <a:r>
              <a:rPr lang="en-US" sz="2800">
                <a:latin typeface="Varun" pitchFamily="2" charset="0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latin typeface="Varun" pitchFamily="2" charset="0"/>
              </a:rPr>
              <a:t>ëfbf, aJøfaãe, FzÜqsvJÜx, Fscãfw</a:t>
            </a:r>
          </a:p>
          <a:p>
            <a:pPr>
              <a:buFont typeface="Wingdings" pitchFamily="2" charset="2"/>
              <a:buNone/>
            </a:pPr>
            <a:endParaRPr lang="en-US" sz="2800">
              <a:latin typeface="Varun" pitchFamily="2" charset="0"/>
            </a:endParaRPr>
          </a:p>
          <a:p>
            <a:pPr>
              <a:buFont typeface="Wingdings" pitchFamily="2" charset="2"/>
              <a:buNone/>
            </a:pPr>
            <a:r>
              <a:rPr lang="en-US" sz="2800">
                <a:latin typeface="Varun" pitchFamily="2" charset="0"/>
              </a:rPr>
              <a:t>ceùéfksh¥öf</a:t>
            </a:r>
          </a:p>
          <a:p>
            <a:pPr>
              <a:buFont typeface="Wingdings" pitchFamily="2" charset="2"/>
              <a:buNone/>
            </a:pPr>
            <a:endParaRPr lang="en-US" sz="2800">
              <a:latin typeface="Varun" pitchFamily="2" charset="0"/>
            </a:endParaRPr>
          </a:p>
          <a:p>
            <a:pPr>
              <a:buFont typeface="Wingdings" pitchFamily="2" charset="2"/>
              <a:buNone/>
            </a:pPr>
            <a:endParaRPr lang="en-US" sz="2800">
              <a:latin typeface="Varun" pitchFamily="2" charset="0"/>
            </a:endParaRPr>
          </a:p>
          <a:p>
            <a:pPr>
              <a:buFont typeface="Wingdings" pitchFamily="2" charset="2"/>
              <a:buNone/>
            </a:pPr>
            <a:endParaRPr lang="en-US" sz="2800">
              <a:latin typeface="Varun" pitchFamily="2" charset="0"/>
            </a:endParaRPr>
          </a:p>
          <a:p>
            <a:pPr>
              <a:buFont typeface="Wingdings" pitchFamily="2" charset="2"/>
              <a:buNone/>
            </a:pPr>
            <a:endParaRPr lang="en-US" sz="2800">
              <a:latin typeface="Varun" pitchFamily="2" charset="0"/>
            </a:endParaRPr>
          </a:p>
          <a:p>
            <a:pPr>
              <a:buFont typeface="Wingdings" pitchFamily="2" charset="2"/>
              <a:buNone/>
            </a:pPr>
            <a:endParaRPr lang="en-US" sz="2800">
              <a:latin typeface="Varun" pitchFamily="2" charset="0"/>
            </a:endParaRPr>
          </a:p>
          <a:p>
            <a:pPr>
              <a:buFont typeface="Wingdings" pitchFamily="2" charset="2"/>
              <a:buNone/>
            </a:pPr>
            <a:endParaRPr lang="en-US">
              <a:latin typeface="Varun" pitchFamily="2" charset="0"/>
            </a:endParaRPr>
          </a:p>
        </p:txBody>
      </p:sp>
      <p:pic>
        <p:nvPicPr>
          <p:cNvPr id="10244" name="Picture 4" descr="magi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2133600"/>
            <a:ext cx="4141788" cy="4191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257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>
                <a:latin typeface="Varun" pitchFamily="2" charset="0"/>
              </a:rPr>
              <a:t>1. ceùéfksh¥öf Aóõeøx, ZäfyfXkx keãfkacä, anekHgëxayeW, bfyfWsëz sëÿrmx, 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latin typeface="Varun" pitchFamily="2" charset="0"/>
              </a:rPr>
              <a:t>	</a:t>
            </a:r>
            <a:endParaRPr lang="en-US">
              <a:latin typeface="Varun" pitchFamily="2" charset="0"/>
            </a:endParaRPr>
          </a:p>
          <a:p>
            <a:endParaRPr lang="en-US"/>
          </a:p>
        </p:txBody>
      </p:sp>
      <p:pic>
        <p:nvPicPr>
          <p:cNvPr id="22532" name="Picture 4" descr="Untitled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2209800"/>
            <a:ext cx="5638800" cy="42291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u"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867400"/>
          </a:xfrm>
        </p:spPr>
        <p:txBody>
          <a:bodyPr/>
          <a:lstStyle/>
          <a:p>
            <a:pPr marL="465138" indent="-465138">
              <a:lnSpc>
                <a:spcPct val="90000"/>
              </a:lnSpc>
              <a:buFontTx/>
              <a:buNone/>
            </a:pPr>
            <a:r>
              <a:rPr lang="en-US" sz="2400">
                <a:latin typeface="Varun" pitchFamily="2" charset="0"/>
              </a:rPr>
              <a:t>2.	EaieäùiecX </a:t>
            </a:r>
          </a:p>
          <a:p>
            <a:pPr marL="465138" indent="-465138">
              <a:lnSpc>
                <a:spcPct val="90000"/>
              </a:lnSpc>
              <a:buFontTx/>
              <a:buNone/>
            </a:pPr>
            <a:r>
              <a:rPr lang="en-US" sz="2400">
                <a:latin typeface="Varun" pitchFamily="2" charset="0"/>
              </a:rPr>
              <a:t>	Ytaieäsè sceèèfw ùiecceTgÿg.</a:t>
            </a:r>
          </a:p>
          <a:p>
            <a:pPr marL="465138" indent="-465138">
              <a:lnSpc>
                <a:spcPct val="90000"/>
              </a:lnSpc>
              <a:buFontTx/>
              <a:buNone/>
            </a:pPr>
            <a:r>
              <a:rPr lang="en-US" sz="2400">
                <a:latin typeface="Varun" pitchFamily="2" charset="0"/>
              </a:rPr>
              <a:t>3.	ceOõc~W </a:t>
            </a:r>
            <a:r>
              <a:rPr lang="en-US" sz="2400"/>
              <a:t>+ve</a:t>
            </a:r>
            <a:r>
              <a:rPr lang="en-US" sz="2400">
                <a:latin typeface="Varun" pitchFamily="2" charset="0"/>
              </a:rPr>
              <a:t> ssmøx, </a:t>
            </a:r>
          </a:p>
          <a:p>
            <a:pPr marL="465138" indent="-465138">
              <a:lnSpc>
                <a:spcPct val="90000"/>
              </a:lnSpc>
              <a:buFontTx/>
              <a:buNone/>
            </a:pPr>
            <a:r>
              <a:rPr lang="en-US" sz="2400">
                <a:latin typeface="Varun" pitchFamily="2" charset="0"/>
              </a:rPr>
              <a:t>	kgëgXyceOõcX FdMVjz lÿ oevX. bfoõeYõem bf</a:t>
            </a:r>
            <a:r>
              <a:rPr lang="en-US">
                <a:latin typeface="Varun" pitchFamily="2" charset="0"/>
              </a:rPr>
              <a:t>ò</a:t>
            </a:r>
            <a:r>
              <a:rPr lang="en-US" sz="2400">
                <a:latin typeface="Varun" pitchFamily="2" charset="0"/>
              </a:rPr>
              <a:t>ìCz llxmcãùhaìhCX shelgbeãf hRgsbãxTnfszÜ DvgYbX. </a:t>
            </a:r>
          </a:p>
          <a:p>
            <a:pPr marL="465138" indent="-465138">
              <a:lnSpc>
                <a:spcPct val="90000"/>
              </a:lnSpc>
              <a:buFontTx/>
              <a:buNone/>
            </a:pPr>
            <a:endParaRPr lang="en-US" sz="2400">
              <a:latin typeface="Varun" pitchFamily="2" charset="0"/>
            </a:endParaRPr>
          </a:p>
        </p:txBody>
      </p:sp>
      <p:pic>
        <p:nvPicPr>
          <p:cNvPr id="11268" name="Picture 4" descr="2285599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2895600"/>
            <a:ext cx="5715000" cy="35814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34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u="sng">
                <a:solidFill>
                  <a:srgbClr val="00FF00"/>
                </a:solidFill>
                <a:latin typeface="Varun" pitchFamily="2" charset="0"/>
              </a:rPr>
              <a:t>ceOõcMrnX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00FF00"/>
                </a:solidFill>
                <a:latin typeface="Varun" pitchFamily="2" charset="0"/>
              </a:rPr>
              <a:t>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00FF00"/>
                </a:solidFill>
                <a:latin typeface="Varun" pitchFamily="2" charset="0"/>
              </a:rPr>
              <a:t>	FzÜqsvJÜx - Fscãfw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00FF00"/>
                </a:solidFill>
                <a:latin typeface="Varun" pitchFamily="2" charset="0"/>
              </a:rPr>
              <a:t>	FzÜqvJÜx ksHkW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00FF00"/>
                </a:solidFill>
                <a:latin typeface="Varun" pitchFamily="2" charset="0"/>
              </a:rPr>
              <a:t>	DMârn sbyxssmJÜgkW (90% kgöfkW)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00FF00"/>
                </a:solidFill>
                <a:latin typeface="Varun" pitchFamily="2" charset="0"/>
              </a:rPr>
              <a:t>	ceJÜèfvgú GheOf.</a:t>
            </a:r>
            <a:r>
              <a:rPr lang="en-US" sz="2400">
                <a:solidFill>
                  <a:srgbClr val="00FF00"/>
                </a:solidFill>
                <a:latin typeface="Varun" pitchFamily="2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>
              <a:solidFill>
                <a:srgbClr val="00FF00"/>
              </a:solidFill>
              <a:latin typeface="Varun" pitchFamily="2" charset="0"/>
            </a:endParaRPr>
          </a:p>
        </p:txBody>
      </p:sp>
    </p:spTree>
  </p:cSld>
  <p:clrMapOvr>
    <a:masterClrMapping/>
  </p:clrMapOvr>
  <p:transition spd="slow">
    <p:push dir="r"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8229600" cy="58261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b="1" u="sng">
                <a:solidFill>
                  <a:srgbClr val="00FF00"/>
                </a:solidFill>
                <a:latin typeface="Varun" pitchFamily="2" charset="0"/>
              </a:rPr>
              <a:t>ëf.bfãgsë aoeóbM~W </a:t>
            </a:r>
            <a:endParaRPr lang="en-US" sz="2400" b="1">
              <a:solidFill>
                <a:srgbClr val="00FF00"/>
              </a:solidFill>
              <a:latin typeface="Varun" pitchFamily="2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>
                <a:solidFill>
                  <a:srgbClr val="00FF00"/>
                </a:solidFill>
                <a:latin typeface="Varun" pitchFamily="2" charset="0"/>
              </a:rPr>
              <a:t>kgöfkW kgjgÿfsn ëfbf kçew EãfjceãfjX òfùl~ägX mVj~ägX DëfòªgkãJgÿg. D~sv Dbjgsë mVYebèfvx ceJÜX bjgÿg.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>
                <a:solidFill>
                  <a:srgbClr val="00FF00"/>
                </a:solidFill>
                <a:latin typeface="Varun" pitchFamily="2" charset="0"/>
              </a:rPr>
              <a:t>mlõX, OqîX, vrlf Sÿr ctnõ~W Dùhlõìcekgÿg.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>
                <a:solidFill>
                  <a:srgbClr val="00FF00"/>
                </a:solidFill>
                <a:latin typeface="Varun" pitchFamily="2" charset="0"/>
              </a:rPr>
              <a:t>hjmõ~W kgöfkäfw akeäfäT~W môóØfTgÿg. Dùkcbemv, DM«rnl, akeceäfèX SÿfbãxTfjãekgÿg.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>
                <a:solidFill>
                  <a:srgbClr val="00FF00"/>
                </a:solidFill>
                <a:latin typeface="Varun" pitchFamily="2" charset="0"/>
              </a:rPr>
              <a:t>DvgkjCùYcX, hjmõ~W, aceøngkW ogqi®gC~sä võeãrkjfTgÿg. Dùkcbemvksä aùheÁeufh¥fTgÿg.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>
                <a:solidFill>
                  <a:srgbClr val="00FF00"/>
                </a:solidFill>
                <a:latin typeface="Varun" pitchFamily="2" charset="0"/>
              </a:rPr>
              <a:t>ëfbf aneksè Eaieä ùiecceTfsãRfngX hglfã lncgJ mVeqÓ bõ©fkäeãf. beãveMrnX kgJåg Zjgcemsè MjeMjf beãv 200 ahpx Sÿlx 32 ahpeãf kgJåg (mqsbª 2003 w) Sÿg sbäfsh¥ëgèf. hùlbeãvãgX bäsj kgJåg. </a:t>
            </a:r>
          </a:p>
        </p:txBody>
      </p:sp>
    </p:spTree>
  </p:cSld>
  <p:clrMapOvr>
    <a:masterClrMapping/>
  </p:clrMapOvr>
  <p:transition spd="slow">
    <p:comb/>
    <p:sndAc>
      <p:stSnd>
        <p:snd r:embed="rId2" name="breez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/>
    </p:bldLst>
  </p:timing>
</p:sld>
</file>

<file path=ppt/theme/theme1.xml><?xml version="1.0" encoding="utf-8"?>
<a:theme xmlns:a="http://schemas.openxmlformats.org/drawingml/2006/main" name="midia">
  <a:themeElements>
    <a:clrScheme name="Digital Dot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 Dot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 Dot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amwork">
  <a:themeElements>
    <a:clrScheme name="Teamwork 4">
      <a:dk1>
        <a:srgbClr val="006E6B"/>
      </a:dk1>
      <a:lt1>
        <a:srgbClr val="FFFFFF"/>
      </a:lt1>
      <a:dk2>
        <a:srgbClr val="006666"/>
      </a:dk2>
      <a:lt2>
        <a:srgbClr val="B9EFEE"/>
      </a:lt2>
      <a:accent1>
        <a:srgbClr val="33CCCC"/>
      </a:accent1>
      <a:accent2>
        <a:srgbClr val="6AB475"/>
      </a:accent2>
      <a:accent3>
        <a:srgbClr val="AAB8B8"/>
      </a:accent3>
      <a:accent4>
        <a:srgbClr val="DADADA"/>
      </a:accent4>
      <a:accent5>
        <a:srgbClr val="ADE2E2"/>
      </a:accent5>
      <a:accent6>
        <a:srgbClr val="5FA369"/>
      </a:accent6>
      <a:hlink>
        <a:srgbClr val="00FF99"/>
      </a:hlink>
      <a:folHlink>
        <a:srgbClr val="CCFF66"/>
      </a:folHlink>
    </a:clrScheme>
    <a:fontScheme name="Teamwork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amwork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Competition">
  <a:themeElements>
    <a:clrScheme name="Competition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Competition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etition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Arial"/>
      </a:majorFont>
      <a:minorFont>
        <a:latin typeface="Arial Black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Fading Grid">
  <a:themeElements>
    <a:clrScheme name="Fading Grid 4">
      <a:dk1>
        <a:srgbClr val="6B6B99"/>
      </a:dk1>
      <a:lt1>
        <a:srgbClr val="EAEAEA"/>
      </a:lt1>
      <a:dk2>
        <a:srgbClr val="666699"/>
      </a:dk2>
      <a:lt2>
        <a:srgbClr val="CCECFF"/>
      </a:lt2>
      <a:accent1>
        <a:srgbClr val="00CC66"/>
      </a:accent1>
      <a:accent2>
        <a:srgbClr val="54547A"/>
      </a:accent2>
      <a:accent3>
        <a:srgbClr val="B8B8CA"/>
      </a:accent3>
      <a:accent4>
        <a:srgbClr val="C8C8C8"/>
      </a:accent4>
      <a:accent5>
        <a:srgbClr val="AAE2B8"/>
      </a:accent5>
      <a:accent6>
        <a:srgbClr val="4B4B6E"/>
      </a:accent6>
      <a:hlink>
        <a:srgbClr val="65B2FF"/>
      </a:hlink>
      <a:folHlink>
        <a:srgbClr val="9900FF"/>
      </a:folHlink>
    </a:clrScheme>
    <a:fontScheme name="Fading Grid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ading Grid 1">
        <a:dk1>
          <a:srgbClr val="7E0000"/>
        </a:dk1>
        <a:lt1>
          <a:srgbClr val="FFFFFF"/>
        </a:lt1>
        <a:dk2>
          <a:srgbClr val="800000"/>
        </a:dk2>
        <a:lt2>
          <a:srgbClr val="FCF0B2"/>
        </a:lt2>
        <a:accent1>
          <a:srgbClr val="C5543D"/>
        </a:accent1>
        <a:accent2>
          <a:srgbClr val="660000"/>
        </a:accent2>
        <a:accent3>
          <a:srgbClr val="C0AAAA"/>
        </a:accent3>
        <a:accent4>
          <a:srgbClr val="DADADA"/>
        </a:accent4>
        <a:accent5>
          <a:srgbClr val="DFB3AF"/>
        </a:accent5>
        <a:accent6>
          <a:srgbClr val="5C0000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2">
        <a:dk1>
          <a:srgbClr val="000066"/>
        </a:dk1>
        <a:lt1>
          <a:srgbClr val="FFFFFF"/>
        </a:lt1>
        <a:dk2>
          <a:srgbClr val="000066"/>
        </a:dk2>
        <a:lt2>
          <a:srgbClr val="B2B8C8"/>
        </a:lt2>
        <a:accent1>
          <a:srgbClr val="008080"/>
        </a:accent1>
        <a:accent2>
          <a:srgbClr val="00004E"/>
        </a:accent2>
        <a:accent3>
          <a:srgbClr val="AAAAB8"/>
        </a:accent3>
        <a:accent4>
          <a:srgbClr val="DADADA"/>
        </a:accent4>
        <a:accent5>
          <a:srgbClr val="AAC0C0"/>
        </a:accent5>
        <a:accent6>
          <a:srgbClr val="000046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3">
        <a:dk1>
          <a:srgbClr val="010199"/>
        </a:dk1>
        <a:lt1>
          <a:srgbClr val="FFFFFF"/>
        </a:lt1>
        <a:dk2>
          <a:srgbClr val="000099"/>
        </a:dk2>
        <a:lt2>
          <a:srgbClr val="CCFFFF"/>
        </a:lt2>
        <a:accent1>
          <a:srgbClr val="00C600"/>
        </a:accent1>
        <a:accent2>
          <a:srgbClr val="01017D"/>
        </a:accent2>
        <a:accent3>
          <a:srgbClr val="AAAACA"/>
        </a:accent3>
        <a:accent4>
          <a:srgbClr val="DADADA"/>
        </a:accent4>
        <a:accent5>
          <a:srgbClr val="AADFAA"/>
        </a:accent5>
        <a:accent6>
          <a:srgbClr val="010171"/>
        </a:accent6>
        <a:hlink>
          <a:srgbClr val="FFE701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4">
        <a:dk1>
          <a:srgbClr val="6B6B99"/>
        </a:dk1>
        <a:lt1>
          <a:srgbClr val="EAEAEA"/>
        </a:lt1>
        <a:dk2>
          <a:srgbClr val="666699"/>
        </a:dk2>
        <a:lt2>
          <a:srgbClr val="CCECFF"/>
        </a:lt2>
        <a:accent1>
          <a:srgbClr val="00CC66"/>
        </a:accent1>
        <a:accent2>
          <a:srgbClr val="54547A"/>
        </a:accent2>
        <a:accent3>
          <a:srgbClr val="B8B8CA"/>
        </a:accent3>
        <a:accent4>
          <a:srgbClr val="C8C8C8"/>
        </a:accent4>
        <a:accent5>
          <a:srgbClr val="AAE2B8"/>
        </a:accent5>
        <a:accent6>
          <a:srgbClr val="4B4B6E"/>
        </a:accent6>
        <a:hlink>
          <a:srgbClr val="65B2FF"/>
        </a:hlink>
        <a:folHlink>
          <a:srgbClr val="99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5">
        <a:dk1>
          <a:srgbClr val="00827F"/>
        </a:dk1>
        <a:lt1>
          <a:srgbClr val="FFFFFF"/>
        </a:lt1>
        <a:dk2>
          <a:srgbClr val="008080"/>
        </a:dk2>
        <a:lt2>
          <a:srgbClr val="FFFFCC"/>
        </a:lt2>
        <a:accent1>
          <a:srgbClr val="6D6FC7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BABBE0"/>
        </a:accent5>
        <a:accent6>
          <a:srgbClr val="005A58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6">
        <a:dk1>
          <a:srgbClr val="4D4D4D"/>
        </a:dk1>
        <a:lt1>
          <a:srgbClr val="FFFFFF"/>
        </a:lt1>
        <a:dk2>
          <a:srgbClr val="525252"/>
        </a:dk2>
        <a:lt2>
          <a:srgbClr val="C0C0C0"/>
        </a:lt2>
        <a:accent1>
          <a:srgbClr val="527C3A"/>
        </a:accent1>
        <a:accent2>
          <a:srgbClr val="444444"/>
        </a:accent2>
        <a:accent3>
          <a:srgbClr val="B3B3B3"/>
        </a:accent3>
        <a:accent4>
          <a:srgbClr val="DADADA"/>
        </a:accent4>
        <a:accent5>
          <a:srgbClr val="B3BFAE"/>
        </a:accent5>
        <a:accent6>
          <a:srgbClr val="3D3D3D"/>
        </a:accent6>
        <a:hlink>
          <a:srgbClr val="FAC458"/>
        </a:hlink>
        <a:folHlink>
          <a:srgbClr val="C7780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7">
        <a:dk1>
          <a:srgbClr val="516032"/>
        </a:dk1>
        <a:lt1>
          <a:srgbClr val="FFFFFF"/>
        </a:lt1>
        <a:dk2>
          <a:srgbClr val="546434"/>
        </a:dk2>
        <a:lt2>
          <a:srgbClr val="B2B68A"/>
        </a:lt2>
        <a:accent1>
          <a:srgbClr val="7D8C70"/>
        </a:accent1>
        <a:accent2>
          <a:srgbClr val="414E28"/>
        </a:accent2>
        <a:accent3>
          <a:srgbClr val="B3B8AE"/>
        </a:accent3>
        <a:accent4>
          <a:srgbClr val="DADADA"/>
        </a:accent4>
        <a:accent5>
          <a:srgbClr val="BFC5BB"/>
        </a:accent5>
        <a:accent6>
          <a:srgbClr val="3A4623"/>
        </a:accent6>
        <a:hlink>
          <a:srgbClr val="80C579"/>
        </a:hlink>
        <a:folHlink>
          <a:srgbClr val="7FAD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8">
        <a:dk1>
          <a:srgbClr val="D1CC00"/>
        </a:dk1>
        <a:lt1>
          <a:srgbClr val="FFFFFF"/>
        </a:lt1>
        <a:dk2>
          <a:srgbClr val="CCCC00"/>
        </a:dk2>
        <a:lt2>
          <a:srgbClr val="F3F5B1"/>
        </a:lt2>
        <a:accent1>
          <a:srgbClr val="808000"/>
        </a:accent1>
        <a:accent2>
          <a:srgbClr val="AEAA00"/>
        </a:accent2>
        <a:accent3>
          <a:srgbClr val="E2E2AA"/>
        </a:accent3>
        <a:accent4>
          <a:srgbClr val="DADADA"/>
        </a:accent4>
        <a:accent5>
          <a:srgbClr val="C0C0AA"/>
        </a:accent5>
        <a:accent6>
          <a:srgbClr val="9D9A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9">
        <a:dk1>
          <a:srgbClr val="000000"/>
        </a:dk1>
        <a:lt1>
          <a:srgbClr val="F8F8F8"/>
        </a:lt1>
        <a:dk2>
          <a:srgbClr val="336600"/>
        </a:dk2>
        <a:lt2>
          <a:srgbClr val="FBFBFB"/>
        </a:lt2>
        <a:accent1>
          <a:srgbClr val="009900"/>
        </a:accent1>
        <a:accent2>
          <a:srgbClr val="C6C6C6"/>
        </a:accent2>
        <a:accent3>
          <a:srgbClr val="FBFBFB"/>
        </a:accent3>
        <a:accent4>
          <a:srgbClr val="000000"/>
        </a:accent4>
        <a:accent5>
          <a:srgbClr val="AACAAA"/>
        </a:accent5>
        <a:accent6>
          <a:srgbClr val="B3B3B3"/>
        </a:accent6>
        <a:hlink>
          <a:srgbClr val="00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midia</Template>
  <TotalTime>0</TotalTime>
  <Words>119</Words>
  <Application>Microsoft Office PowerPoint</Application>
  <PresentationFormat>On-screen Show (4:3)</PresentationFormat>
  <Paragraphs>33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11</vt:i4>
      </vt:variant>
    </vt:vector>
  </HeadingPairs>
  <TitlesOfParts>
    <vt:vector size="25" baseType="lpstr">
      <vt:lpstr>Arial</vt:lpstr>
      <vt:lpstr>Times New Roman</vt:lpstr>
      <vt:lpstr>Wingdings</vt:lpstr>
      <vt:lpstr>Garamond</vt:lpstr>
      <vt:lpstr>Verdana</vt:lpstr>
      <vt:lpstr>Arial Black</vt:lpstr>
      <vt:lpstr>Varun</vt:lpstr>
      <vt:lpstr>midia</vt:lpstr>
      <vt:lpstr>Orbit</vt:lpstr>
      <vt:lpstr>Beam</vt:lpstr>
      <vt:lpstr>Teamwork</vt:lpstr>
      <vt:lpstr>Competition</vt:lpstr>
      <vt:lpstr>Fireworks</vt:lpstr>
      <vt:lpstr>Fading Grid</vt:lpstr>
      <vt:lpstr>Slide 1</vt:lpstr>
      <vt:lpstr>Slide 2</vt:lpstr>
      <vt:lpstr>nìõX cvgóõcvm¢fszÜ mXmxTjCbgX meìelxkejbgX 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1</cp:revision>
  <dcterms:created xsi:type="dcterms:W3CDTF">2007-10-05T11:06:47Z</dcterms:created>
  <dcterms:modified xsi:type="dcterms:W3CDTF">2007-10-05T11:07:39Z</dcterms:modified>
</cp:coreProperties>
</file>