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  <p:sldMasterId id="2147483657" r:id="rId3"/>
    <p:sldMasterId id="2147483665" r:id="rId4"/>
    <p:sldMasterId id="2147483667" r:id="rId5"/>
    <p:sldMasterId id="2147483669" r:id="rId6"/>
    <p:sldMasterId id="2147483671" r:id="rId7"/>
  </p:sldMasterIdLst>
  <p:sldIdLst>
    <p:sldId id="256" r:id="rId8"/>
    <p:sldId id="257" r:id="rId9"/>
    <p:sldId id="258" r:id="rId10"/>
    <p:sldId id="265" r:id="rId11"/>
    <p:sldId id="259" r:id="rId12"/>
    <p:sldId id="266" r:id="rId13"/>
    <p:sldId id="260" r:id="rId14"/>
    <p:sldId id="267" r:id="rId15"/>
    <p:sldId id="270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6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36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36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6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6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B0A4C1-250E-45B0-AA75-6A26C8DBC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BF7C8A-7521-4273-8524-711A9C71D7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D49F56-26C0-404A-89CF-D4CAAD5CD3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D4F615-9140-4020-ADAD-CE20DEB8A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69B56-62DA-493A-BB81-4675EFBCF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9E3B6-C869-47A9-BB79-844ACBB38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E9CFF-1928-4633-B890-88B77E81D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9DC77-A1D6-4EA5-9BC6-1600B0254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26C1A-E284-4F9C-B813-5FD08892A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B76AB-6E3E-475C-96B1-F05C51272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26B0-98E0-4D96-A8A4-595BB038F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1A1B95-4D44-4847-95DD-58113C3E0F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2177A-FD28-4B16-9BAF-C6FF00712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C09AF-EB24-4582-9B1A-C98089FCF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DC19C-1A37-412B-9DF5-C71D2AD0F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3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38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3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73D52A-E775-4A7A-BB74-E54D572561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58ACD-1845-46A7-9BE9-32AE42F85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C112F-7C19-43BD-BEEC-100E87716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17148-A9A8-4F62-844E-4A9973CF2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49E7E-9D9D-4FEC-B2DA-09349E8B2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D35D2-CFB3-404F-A94D-D51393892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DD969-D83D-4BFB-988E-69040C9AB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7F0E9C-2BE7-45B3-805F-1C4FB9CF1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8507-3D44-4A64-9DCC-D4B191F35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9B9C-7B75-49E2-AE24-CBE380477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B261D-E07E-40AB-8FF0-81D0690A0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BF8DD-2977-4DE2-808D-F3401BC29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505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0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4289F-667B-4E9E-A2C0-84ABBB633A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79F58-94CC-430A-A308-9F23C2895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4E8AC-270F-48CC-B868-0F8452DE7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EC0F4-F676-4EC9-ACEA-E8E2D8330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BB0CB-AE99-40E5-A3CA-F22D9B439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88B5D-6DDB-460E-B5E3-E927AC572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8690CF-FA8D-4A2A-890D-BC3EB966BC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C7FE4-693F-4C25-A46B-D534631D0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304DF-1BCF-4AA5-A400-3C8A9D12E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F1750-1A23-4B49-83AC-85399F697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03BC4-B51D-46FD-B8A8-1210D0598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7649D-CDDC-4D96-9911-4C8A62BE1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4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814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816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7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71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72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73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2A1E57-5606-431C-A8AD-26FDC767E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7E8FD-5D9D-49B9-999E-9FEFF6626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29B48-E94F-41E5-8DEB-6C5CC995F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16286-EBC5-4638-93AD-76B96E251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05A70-33CC-4DF2-BFFF-0CE76298B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819EBE-0D03-4163-9203-05B245FE40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1EBE9-265D-4708-B166-2D8A38979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AE295-998E-4BBA-92A7-3CC25417A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C8939-A95D-4A52-9390-90927A08A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FE62D-790C-4E9C-9EFF-24DF7FCD5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A9E71-7715-4C31-9925-4CBC0E6AA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91E37-8D2F-4556-B888-6446632B6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5018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018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50184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50185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186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018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5018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50189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190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19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50192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193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19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50195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196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197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50198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199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0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50201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02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0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50204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05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0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50207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08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0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50210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11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1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50213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14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1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50216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17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1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50219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0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2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50222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3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2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50225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6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2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50228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9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3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50231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32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3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50234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35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3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50237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38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3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50240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41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4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50243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44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4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50246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47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4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50249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50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0251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52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025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50254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55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5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5025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5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5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50260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1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6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5026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6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50266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7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6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5026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7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50272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3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74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502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7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50278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9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8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5028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8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28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50284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85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50286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5028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50288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89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0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1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2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3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4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9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296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50297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98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99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0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1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2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3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4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5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6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7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8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9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10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031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31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0313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314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315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1B9319-73C8-48CE-8C5D-DB2199676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3D242-3689-4670-9CBE-69B6D8F7B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AD923-4C2F-401F-8262-43094AA38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1AB1-EB1F-4AF8-A1B9-24BEC6E70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9F2ACA-1DA0-4AE0-8659-9B32441512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60F6D-77DB-460C-A08B-2188D1398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C6168-0821-4C56-8434-A1D568AB0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98978-DA84-4749-ABF1-C7480BFD73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6DD31-CA96-43C4-961D-CC142BBDE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41F7E-3603-4E86-A8AE-EBB5B6077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1D608-726F-4291-BF21-C8EE689D5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FA687-B80B-46A8-B08E-D1394DD9B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27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427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430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3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318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431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321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43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331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2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3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4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6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7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8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433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63BE8D-2657-4852-8899-49C2BD42C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5204A-9D84-4884-BAF9-AFEC051BA7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5314-3CB2-480C-9533-C574AF149B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BBA955-6304-492A-A299-62F0AC180F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60A10-1C85-4B65-BE1A-ED14E958F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B6AE3-DF3A-4A92-89CD-460B1EB7D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DEA93-E550-47DF-98EB-3D62999F2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A7E25-3A91-441D-91BA-F9F1C213C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11F9C-5599-4492-B779-C3D224E8B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9AB4F-7FB6-4B30-9EAC-FD2DB5AED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B113-139A-4CCF-A196-41353CCF4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4C5A3-15F3-4CCC-9F94-66DB27CB6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A28966-908D-41A6-8F74-23C436C42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BFD181-7220-4602-9CA0-B79E06EE69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FD7FAB-389B-4102-A2D3-1868815168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34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34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534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66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76D7272-0C0E-4189-82A0-DA916426C0E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0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28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8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8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8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28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28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151BB33-E8E0-4D8A-9F5B-42A28C68BC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0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40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A2C07D1-BC1A-4629-A093-C6BE71AB3C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19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7120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1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2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3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4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5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6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7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8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9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0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1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2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3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4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5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6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7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8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39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0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1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2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3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4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14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4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D36E345-B370-4B5C-ABD5-7B43E2547A0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49155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915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5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158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9159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0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161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916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164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9165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916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16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916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916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917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7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72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917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7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75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91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78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917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8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81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918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8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8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918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8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87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918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8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90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919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9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93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919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9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96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919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9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9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920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0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02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920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0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05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920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0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08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920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1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11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921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1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1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921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1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17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921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1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20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922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2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23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922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2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26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922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2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923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3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23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23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9234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923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3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37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923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3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4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924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4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4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924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4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4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924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4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4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925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5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5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925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5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5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925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5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5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925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6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6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926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6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26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926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26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926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68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6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4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5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79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1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88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8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29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29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929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929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AF8151D-E261-4C31-9948-563189DF4D2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325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5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325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278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327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294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329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29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329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0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0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0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0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0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0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0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30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33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331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5BAAAA3-6050-4D33-8A75-C55ACD273D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331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514600" y="914400"/>
            <a:ext cx="5029200" cy="19812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89477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00FF00"/>
                    </a:gs>
                  </a:gsLst>
                  <a:lin ang="5400000" scaled="1"/>
                </a:gradFill>
                <a:latin typeface="Varun"/>
              </a:rPr>
              <a:t>ceOõc~W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2438400" y="3733800"/>
            <a:ext cx="5029200" cy="19812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89477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00FF00"/>
                    </a:gs>
                  </a:gsLst>
                  <a:lin ang="5400000" scaled="1"/>
                </a:gradFill>
                <a:latin typeface="Arial Black"/>
              </a:rPr>
              <a:t>MEDIA</a:t>
            </a:r>
          </a:p>
        </p:txBody>
      </p:sp>
    </p:spTree>
  </p:cSld>
  <p:clrMapOvr>
    <a:masterClrMapping/>
  </p:clrMapOvr>
  <p:transition spd="slow">
    <p:checker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Varun" pitchFamily="2" charset="0"/>
              </a:rPr>
              <a:t>4.	DùkcX ceOõc~äfw </a:t>
            </a:r>
          </a:p>
          <a:p>
            <a:pPr>
              <a:buFontTx/>
              <a:buNone/>
            </a:pPr>
            <a:endParaRPr lang="en-US">
              <a:latin typeface="Varun" pitchFamily="2" charset="0"/>
            </a:endParaRP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24580" name="Picture 4" descr="baghdad_terrori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981200"/>
            <a:ext cx="6248400" cy="38433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Varun" pitchFamily="2" charset="0"/>
              </a:rPr>
              <a:t>5.	mrjfãngkägsë mVeOrvX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25604" name="Picture 4" descr="telly_wideweb__470x348,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057400"/>
            <a:ext cx="5334000" cy="3949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i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>
                <a:latin typeface="Varun" pitchFamily="2" charset="0"/>
              </a:rPr>
              <a:t>nìõX cvgóõcvm¢fszÜ mXmxTjCbgX meìelxkejbgX</a:t>
            </a:r>
            <a:r>
              <a:rPr lang="en-US" sz="2800">
                <a:latin typeface="Varun" pitchFamily="2" charset="0"/>
              </a:rPr>
              <a:t> </a:t>
            </a:r>
          </a:p>
        </p:txBody>
      </p:sp>
      <p:pic>
        <p:nvPicPr>
          <p:cNvPr id="9220" name="Picture 4" descr="Man__Boy_fishing_comp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752600"/>
            <a:ext cx="6324600" cy="4743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32004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>
                <a:latin typeface="Varun" pitchFamily="2" charset="0"/>
              </a:rPr>
              <a:t>ceOõc~W</a:t>
            </a:r>
            <a:endParaRPr lang="en-US">
              <a:latin typeface="Varun" pitchFamily="2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Varun" pitchFamily="2" charset="0"/>
              </a:rPr>
              <a:t>	ùheqÓvehgm£kX, mfvfc, lfaãJÜq, ssbofkanekèfszÜ kah¥ä, aJøfaãe, mRrqèvX, apeQ ayâeTx</a:t>
            </a:r>
          </a:p>
        </p:txBody>
      </p:sp>
      <p:pic>
        <p:nvPicPr>
          <p:cNvPr id="21510" name="Picture 6" descr="chap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743200"/>
            <a:ext cx="48768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u="sng">
                <a:latin typeface="Varun" pitchFamily="2" charset="0"/>
              </a:rPr>
              <a:t>EMãbfvfcãceqi®~W</a:t>
            </a:r>
            <a:r>
              <a:rPr lang="en-US" sz="2800">
                <a:latin typeface="Varun" pitchFamily="2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ëfbf, aJøfaãe, FzÜqsvJÜx, Fscãfw</a:t>
            </a:r>
          </a:p>
          <a:p>
            <a:pPr>
              <a:buFont typeface="Wingdings" pitchFamily="2" charset="2"/>
              <a:buNone/>
            </a:pPr>
            <a:endParaRPr lang="en-US" sz="2800">
              <a:latin typeface="Varun" pitchFamily="2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ceùéfksh¥öf</a:t>
            </a:r>
          </a:p>
          <a:p>
            <a:pPr>
              <a:buFont typeface="Wingdings" pitchFamily="2" charset="2"/>
              <a:buNone/>
            </a:pPr>
            <a:endParaRPr lang="en-US" sz="2800">
              <a:latin typeface="Varun" pitchFamily="2" charset="0"/>
            </a:endParaRPr>
          </a:p>
          <a:p>
            <a:pPr>
              <a:buFont typeface="Wingdings" pitchFamily="2" charset="2"/>
              <a:buNone/>
            </a:pPr>
            <a:endParaRPr lang="en-US" sz="2800">
              <a:latin typeface="Varun" pitchFamily="2" charset="0"/>
            </a:endParaRPr>
          </a:p>
          <a:p>
            <a:pPr>
              <a:buFont typeface="Wingdings" pitchFamily="2" charset="2"/>
              <a:buNone/>
            </a:pPr>
            <a:endParaRPr lang="en-US" sz="2800">
              <a:latin typeface="Varun" pitchFamily="2" charset="0"/>
            </a:endParaRPr>
          </a:p>
          <a:p>
            <a:pPr>
              <a:buFont typeface="Wingdings" pitchFamily="2" charset="2"/>
              <a:buNone/>
            </a:pPr>
            <a:endParaRPr lang="en-US" sz="2800">
              <a:latin typeface="Varun" pitchFamily="2" charset="0"/>
            </a:endParaRPr>
          </a:p>
          <a:p>
            <a:pPr>
              <a:buFont typeface="Wingdings" pitchFamily="2" charset="2"/>
              <a:buNone/>
            </a:pPr>
            <a:endParaRPr lang="en-US" sz="2800">
              <a:latin typeface="Varun" pitchFamily="2" charset="0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Varun" pitchFamily="2" charset="0"/>
            </a:endParaRPr>
          </a:p>
        </p:txBody>
      </p:sp>
      <p:pic>
        <p:nvPicPr>
          <p:cNvPr id="10244" name="Picture 4" descr="mag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133600"/>
            <a:ext cx="4141788" cy="4191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1. ceùéfksh¥öf Aóõeøx, ZäfyfXkx keãfkacä, anekHgëxayeW, bfyfWsëz sëÿrmx,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	</a:t>
            </a:r>
            <a:endParaRPr lang="en-US">
              <a:latin typeface="Varun" pitchFamily="2" charset="0"/>
            </a:endParaRPr>
          </a:p>
          <a:p>
            <a:endParaRPr lang="en-US"/>
          </a:p>
        </p:txBody>
      </p:sp>
      <p:pic>
        <p:nvPicPr>
          <p:cNvPr id="22532" name="Picture 4" descr="Untitled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209800"/>
            <a:ext cx="5638800" cy="4229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marL="465138" indent="-465138">
              <a:lnSpc>
                <a:spcPct val="90000"/>
              </a:lnSpc>
              <a:buFontTx/>
              <a:buNone/>
            </a:pPr>
            <a:r>
              <a:rPr lang="en-US" sz="2400">
                <a:latin typeface="Varun" pitchFamily="2" charset="0"/>
              </a:rPr>
              <a:t>2.	EaieäùiecX </a:t>
            </a:r>
          </a:p>
          <a:p>
            <a:pPr marL="465138" indent="-465138">
              <a:lnSpc>
                <a:spcPct val="90000"/>
              </a:lnSpc>
              <a:buFontTx/>
              <a:buNone/>
            </a:pPr>
            <a:r>
              <a:rPr lang="en-US" sz="2400">
                <a:latin typeface="Varun" pitchFamily="2" charset="0"/>
              </a:rPr>
              <a:t>	Ytaieäsè sceèèfw ùiecceTgÿg.</a:t>
            </a:r>
          </a:p>
          <a:p>
            <a:pPr marL="465138" indent="-465138">
              <a:lnSpc>
                <a:spcPct val="90000"/>
              </a:lnSpc>
              <a:buFontTx/>
              <a:buNone/>
            </a:pPr>
            <a:r>
              <a:rPr lang="en-US" sz="2400">
                <a:latin typeface="Varun" pitchFamily="2" charset="0"/>
              </a:rPr>
              <a:t>3.	ceOõc~W </a:t>
            </a:r>
            <a:r>
              <a:rPr lang="en-US" sz="2400"/>
              <a:t>+ve</a:t>
            </a:r>
            <a:r>
              <a:rPr lang="en-US" sz="2400">
                <a:latin typeface="Varun" pitchFamily="2" charset="0"/>
              </a:rPr>
              <a:t> ssmøx, </a:t>
            </a:r>
          </a:p>
          <a:p>
            <a:pPr marL="465138" indent="-465138">
              <a:lnSpc>
                <a:spcPct val="90000"/>
              </a:lnSpc>
              <a:buFontTx/>
              <a:buNone/>
            </a:pPr>
            <a:r>
              <a:rPr lang="en-US" sz="2400">
                <a:latin typeface="Varun" pitchFamily="2" charset="0"/>
              </a:rPr>
              <a:t>	kgëgXyceOõcX FdMVjz lÿ oevX. bfoõeYõem bf</a:t>
            </a:r>
            <a:r>
              <a:rPr lang="en-US">
                <a:latin typeface="Varun" pitchFamily="2" charset="0"/>
              </a:rPr>
              <a:t>ò</a:t>
            </a:r>
            <a:r>
              <a:rPr lang="en-US" sz="2400">
                <a:latin typeface="Varun" pitchFamily="2" charset="0"/>
              </a:rPr>
              <a:t>ìCz llxmcãùhaìhCX shelgbeãf hRgsbãxTnfszÜ DvgYbX. </a:t>
            </a:r>
          </a:p>
          <a:p>
            <a:pPr marL="465138" indent="-465138">
              <a:lnSpc>
                <a:spcPct val="90000"/>
              </a:lnSpc>
              <a:buFontTx/>
              <a:buNone/>
            </a:pPr>
            <a:endParaRPr lang="en-US" sz="2400">
              <a:latin typeface="Varun" pitchFamily="2" charset="0"/>
            </a:endParaRPr>
          </a:p>
        </p:txBody>
      </p:sp>
      <p:pic>
        <p:nvPicPr>
          <p:cNvPr id="11268" name="Picture 4" descr="228559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895600"/>
            <a:ext cx="5715000" cy="3581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u="sng">
                <a:solidFill>
                  <a:srgbClr val="00FF00"/>
                </a:solidFill>
                <a:latin typeface="Varun" pitchFamily="2" charset="0"/>
              </a:rPr>
              <a:t>ceOõcMrnX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	FzÜqsvJÜx - Fscãfw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	FzÜqvJÜx ksHkW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	DMârn sbyxssmJÜgkW (90% kgöfkW)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	ceJÜèfvgú GheOf.</a:t>
            </a:r>
            <a:r>
              <a:rPr lang="en-US" sz="2400">
                <a:solidFill>
                  <a:srgbClr val="00FF00"/>
                </a:solidFill>
                <a:latin typeface="Varun" pitchFamily="2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>
              <a:solidFill>
                <a:srgbClr val="00FF00"/>
              </a:solidFill>
              <a:latin typeface="Varun" pitchFamily="2" charset="0"/>
            </a:endParaRPr>
          </a:p>
        </p:txBody>
      </p:sp>
    </p:spTree>
  </p:cSld>
  <p:clrMapOvr>
    <a:masterClrMapping/>
  </p:clrMapOvr>
  <p:transition spd="slow">
    <p:push dir="r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58261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u="sng">
                <a:solidFill>
                  <a:srgbClr val="00FF00"/>
                </a:solidFill>
                <a:latin typeface="Varun" pitchFamily="2" charset="0"/>
              </a:rPr>
              <a:t>ëf.bfãgsë aoeóbM~W </a:t>
            </a:r>
            <a:endParaRPr lang="en-US" sz="2400" b="1">
              <a:solidFill>
                <a:srgbClr val="00FF00"/>
              </a:solidFill>
              <a:latin typeface="Varun" pitchFamily="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kgöfkW kgjgÿfsn ëfbf kçew EãfjceãfjX òfùl~ägX mVj~ägX DëfòªgkãJgÿg. D~sv Dbjgsë mVYebèfvx ceJÜX bjgÿg.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mlõX, OqîX, vrlf Sÿr ctnõ~W Dùhlõìcekgÿg.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hjmõ~W kgöfkäfw akeäfäT~W môóØfTgÿg. Dùkcbemv, DM«rnl, akeceäfèX SÿfbãxTfjãekgÿg.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DvgkjCùYcX, hjmõ~W, aceøngkW ogqi®gC~sä võeãrkjfTgÿg. Dùkcbemvksä aùheÁeufh¥fTgÿg.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00FF00"/>
                </a:solidFill>
                <a:latin typeface="Varun" pitchFamily="2" charset="0"/>
              </a:rPr>
              <a:t>ëfbf aneksè Eaieä ùiecceTfsãRfngX hglfã lncgJ mVeqÓ bõ©fkäeãf. beãveMrnX kgJåg Zjgcemsè MjeMjf beãv 200 ahpx Sÿlx 32 ahpeãf kgJåg (mqsbª 2003 w) Sÿg sbäfsh¥ëgèf. hùlbeãvãgX bäsj kgJåg. </a:t>
            </a:r>
          </a:p>
        </p:txBody>
      </p:sp>
    </p:spTree>
  </p:cSld>
  <p:clrMapOvr>
    <a:masterClrMapping/>
  </p:clrMapOvr>
  <p:transition spd="slow">
    <p:comb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theme/theme1.xml><?xml version="1.0" encoding="utf-8"?>
<a:theme xmlns:a="http://schemas.openxmlformats.org/drawingml/2006/main" name="midia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midia</Template>
  <TotalTime>0</TotalTime>
  <Words>119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Times New Roman</vt:lpstr>
      <vt:lpstr>Wingdings</vt:lpstr>
      <vt:lpstr>Garamond</vt:lpstr>
      <vt:lpstr>Verdana</vt:lpstr>
      <vt:lpstr>Arial Black</vt:lpstr>
      <vt:lpstr>Varun</vt:lpstr>
      <vt:lpstr>midia</vt:lpstr>
      <vt:lpstr>Orbit</vt:lpstr>
      <vt:lpstr>Beam</vt:lpstr>
      <vt:lpstr>Teamwork</vt:lpstr>
      <vt:lpstr>Competition</vt:lpstr>
      <vt:lpstr>Fireworks</vt:lpstr>
      <vt:lpstr>Fading Grid</vt:lpstr>
      <vt:lpstr>Slide 1</vt:lpstr>
      <vt:lpstr>Slide 2</vt:lpstr>
      <vt:lpstr>nìõX cvgóõcvm¢fszÜ mXmxTjCbgX meìelxkejbgX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</cp:revision>
  <dcterms:created xsi:type="dcterms:W3CDTF">2007-10-05T11:06:47Z</dcterms:created>
  <dcterms:modified xsi:type="dcterms:W3CDTF">2007-10-05T11:07:39Z</dcterms:modified>
</cp:coreProperties>
</file>