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notesSlides/notesSlide13.xml" ContentType="application/vnd.openxmlformats-officedocument.presentationml.notesSlid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notesSlides/notesSlide11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notesSlides/notesSlide14.xml" ContentType="application/vnd.openxmlformats-officedocument.presentationml.notesSlid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3" r:id="rId2"/>
    <p:sldId id="395" r:id="rId3"/>
    <p:sldId id="363" r:id="rId4"/>
    <p:sldId id="396" r:id="rId5"/>
    <p:sldId id="331" r:id="rId6"/>
    <p:sldId id="388" r:id="rId7"/>
    <p:sldId id="364" r:id="rId8"/>
    <p:sldId id="384" r:id="rId9"/>
    <p:sldId id="367" r:id="rId10"/>
    <p:sldId id="390" r:id="rId11"/>
    <p:sldId id="391" r:id="rId12"/>
    <p:sldId id="393" r:id="rId13"/>
    <p:sldId id="371" r:id="rId14"/>
    <p:sldId id="394" r:id="rId15"/>
    <p:sldId id="385" r:id="rId16"/>
    <p:sldId id="397" r:id="rId17"/>
    <p:sldId id="398" r:id="rId18"/>
    <p:sldId id="372" r:id="rId19"/>
    <p:sldId id="375" r:id="rId20"/>
    <p:sldId id="376" r:id="rId21"/>
    <p:sldId id="383" r:id="rId22"/>
    <p:sldId id="378" r:id="rId23"/>
    <p:sldId id="381" r:id="rId24"/>
    <p:sldId id="380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2" autoAdjust="0"/>
    <p:restoredTop sz="94624" autoAdjust="0"/>
  </p:normalViewPr>
  <p:slideViewPr>
    <p:cSldViewPr>
      <p:cViewPr varScale="1">
        <p:scale>
          <a:sx n="62" d="100"/>
          <a:sy n="62" d="100"/>
        </p:scale>
        <p:origin x="-13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ata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rawing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75DA2-8CE7-4D21-87C0-D3EF190505E9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B4DDF100-FD23-4C31-9912-4D8105753BB9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PRESENTATION SKILL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F5FEAEAA-B4D7-4864-8268-2CDE6EF787A3}" type="parTrans" cxnId="{D9FF3306-9E92-4BF1-85F7-451F291F1298}">
      <dgm:prSet/>
      <dgm:spPr/>
      <dgm:t>
        <a:bodyPr/>
        <a:lstStyle/>
        <a:p>
          <a:endParaRPr lang="en-US"/>
        </a:p>
      </dgm:t>
    </dgm:pt>
    <dgm:pt modelId="{0EC403A3-AF05-4EF6-AD9E-2C04C61F61FC}" type="sibTrans" cxnId="{D9FF3306-9E92-4BF1-85F7-451F291F1298}">
      <dgm:prSet/>
      <dgm:spPr/>
      <dgm:t>
        <a:bodyPr/>
        <a:lstStyle/>
        <a:p>
          <a:endParaRPr lang="en-US"/>
        </a:p>
      </dgm:t>
    </dgm:pt>
    <dgm:pt modelId="{4A9B7256-077C-421D-B954-28DC19FCF1F2}" type="pres">
      <dgm:prSet presAssocID="{66175DA2-8CE7-4D21-87C0-D3EF190505E9}" presName="Name0" presStyleCnt="0">
        <dgm:presLayoutVars>
          <dgm:dir/>
          <dgm:animLvl val="lvl"/>
          <dgm:resizeHandles val="exact"/>
        </dgm:presLayoutVars>
      </dgm:prSet>
      <dgm:spPr/>
    </dgm:pt>
    <dgm:pt modelId="{1C921A08-5B9F-4D4E-AE9C-C9A26EACA6E9}" type="pres">
      <dgm:prSet presAssocID="{66175DA2-8CE7-4D21-87C0-D3EF190505E9}" presName="dummy" presStyleCnt="0"/>
      <dgm:spPr/>
    </dgm:pt>
    <dgm:pt modelId="{0EFA1DD3-016A-4F10-9273-1310309C33B8}" type="pres">
      <dgm:prSet presAssocID="{66175DA2-8CE7-4D21-87C0-D3EF190505E9}" presName="linH" presStyleCnt="0"/>
      <dgm:spPr/>
    </dgm:pt>
    <dgm:pt modelId="{7114A155-A891-4AE4-8550-175A3B592C83}" type="pres">
      <dgm:prSet presAssocID="{66175DA2-8CE7-4D21-87C0-D3EF190505E9}" presName="padding1" presStyleCnt="0"/>
      <dgm:spPr/>
    </dgm:pt>
    <dgm:pt modelId="{A1C6F815-148A-421A-9619-9EF7C221467F}" type="pres">
      <dgm:prSet presAssocID="{B4DDF100-FD23-4C31-9912-4D8105753BB9}" presName="linV" presStyleCnt="0"/>
      <dgm:spPr/>
    </dgm:pt>
    <dgm:pt modelId="{A21F9C61-E149-4DFE-A2D2-37898681E460}" type="pres">
      <dgm:prSet presAssocID="{B4DDF100-FD23-4C31-9912-4D8105753BB9}" presName="spVertical1" presStyleCnt="0"/>
      <dgm:spPr/>
    </dgm:pt>
    <dgm:pt modelId="{8B036724-5A00-4F53-B30A-763648C84117}" type="pres">
      <dgm:prSet presAssocID="{B4DDF100-FD23-4C31-9912-4D8105753BB9}" presName="parTx" presStyleLbl="revTx" presStyleIdx="0" presStyleCnt="1" custScaleX="4810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D2A363-35CA-4DD9-B7D4-6C7847C8FE5C}" type="pres">
      <dgm:prSet presAssocID="{B4DDF100-FD23-4C31-9912-4D8105753BB9}" presName="spVertical2" presStyleCnt="0"/>
      <dgm:spPr/>
    </dgm:pt>
    <dgm:pt modelId="{CA0D77D5-66B0-4072-BB92-D73A47099886}" type="pres">
      <dgm:prSet presAssocID="{B4DDF100-FD23-4C31-9912-4D8105753BB9}" presName="spVertical3" presStyleCnt="0"/>
      <dgm:spPr/>
    </dgm:pt>
    <dgm:pt modelId="{04AE60FA-8EA6-486C-AE3F-DAA10D8746E5}" type="pres">
      <dgm:prSet presAssocID="{66175DA2-8CE7-4D21-87C0-D3EF190505E9}" presName="padding2" presStyleCnt="0"/>
      <dgm:spPr/>
    </dgm:pt>
    <dgm:pt modelId="{2782240F-2922-4491-A619-4FDCAF2E1662}" type="pres">
      <dgm:prSet presAssocID="{66175DA2-8CE7-4D21-87C0-D3EF190505E9}" presName="negArrow" presStyleCnt="0"/>
      <dgm:spPr/>
    </dgm:pt>
    <dgm:pt modelId="{5EE3A55F-D634-4355-9315-55E0355A4508}" type="pres">
      <dgm:prSet presAssocID="{66175DA2-8CE7-4D21-87C0-D3EF190505E9}" presName="backgroundArrow" presStyleLbl="node1" presStyleIdx="0" presStyleCnt="1" custLinFactNeighborX="148" custLinFactNeighborY="1511"/>
      <dgm:spPr/>
    </dgm:pt>
  </dgm:ptLst>
  <dgm:cxnLst>
    <dgm:cxn modelId="{5D76C3AA-7B12-425B-A147-6C1F5394BE06}" type="presOf" srcId="{66175DA2-8CE7-4D21-87C0-D3EF190505E9}" destId="{4A9B7256-077C-421D-B954-28DC19FCF1F2}" srcOrd="0" destOrd="0" presId="urn:microsoft.com/office/officeart/2005/8/layout/hProcess3"/>
    <dgm:cxn modelId="{D9FF3306-9E92-4BF1-85F7-451F291F1298}" srcId="{66175DA2-8CE7-4D21-87C0-D3EF190505E9}" destId="{B4DDF100-FD23-4C31-9912-4D8105753BB9}" srcOrd="0" destOrd="0" parTransId="{F5FEAEAA-B4D7-4864-8268-2CDE6EF787A3}" sibTransId="{0EC403A3-AF05-4EF6-AD9E-2C04C61F61FC}"/>
    <dgm:cxn modelId="{0156FF0C-7C0E-4257-BEA6-E48E9F0005CA}" type="presOf" srcId="{B4DDF100-FD23-4C31-9912-4D8105753BB9}" destId="{8B036724-5A00-4F53-B30A-763648C84117}" srcOrd="0" destOrd="0" presId="urn:microsoft.com/office/officeart/2005/8/layout/hProcess3"/>
    <dgm:cxn modelId="{25734A0A-3A98-4694-820A-A6F9F1BD2ECB}" type="presParOf" srcId="{4A9B7256-077C-421D-B954-28DC19FCF1F2}" destId="{1C921A08-5B9F-4D4E-AE9C-C9A26EACA6E9}" srcOrd="0" destOrd="0" presId="urn:microsoft.com/office/officeart/2005/8/layout/hProcess3"/>
    <dgm:cxn modelId="{E6417383-7A26-4618-B2DE-52FC3F8A7B96}" type="presParOf" srcId="{4A9B7256-077C-421D-B954-28DC19FCF1F2}" destId="{0EFA1DD3-016A-4F10-9273-1310309C33B8}" srcOrd="1" destOrd="0" presId="urn:microsoft.com/office/officeart/2005/8/layout/hProcess3"/>
    <dgm:cxn modelId="{73F8E7FB-D98E-4F52-B998-97FCF1505782}" type="presParOf" srcId="{0EFA1DD3-016A-4F10-9273-1310309C33B8}" destId="{7114A155-A891-4AE4-8550-175A3B592C83}" srcOrd="0" destOrd="0" presId="urn:microsoft.com/office/officeart/2005/8/layout/hProcess3"/>
    <dgm:cxn modelId="{DE52D597-C5E4-4F84-8BC3-C0554F14CDE3}" type="presParOf" srcId="{0EFA1DD3-016A-4F10-9273-1310309C33B8}" destId="{A1C6F815-148A-421A-9619-9EF7C221467F}" srcOrd="1" destOrd="0" presId="urn:microsoft.com/office/officeart/2005/8/layout/hProcess3"/>
    <dgm:cxn modelId="{9EAE31C2-AB27-4BCA-8F63-093A3EB750B6}" type="presParOf" srcId="{A1C6F815-148A-421A-9619-9EF7C221467F}" destId="{A21F9C61-E149-4DFE-A2D2-37898681E460}" srcOrd="0" destOrd="0" presId="urn:microsoft.com/office/officeart/2005/8/layout/hProcess3"/>
    <dgm:cxn modelId="{295FEC93-247B-42A3-ACB5-0B966E3E4628}" type="presParOf" srcId="{A1C6F815-148A-421A-9619-9EF7C221467F}" destId="{8B036724-5A00-4F53-B30A-763648C84117}" srcOrd="1" destOrd="0" presId="urn:microsoft.com/office/officeart/2005/8/layout/hProcess3"/>
    <dgm:cxn modelId="{191237BB-4DBF-4603-94FA-231CE8D88F7D}" type="presParOf" srcId="{A1C6F815-148A-421A-9619-9EF7C221467F}" destId="{42D2A363-35CA-4DD9-B7D4-6C7847C8FE5C}" srcOrd="2" destOrd="0" presId="urn:microsoft.com/office/officeart/2005/8/layout/hProcess3"/>
    <dgm:cxn modelId="{D3357BD1-A75D-4F74-871E-781743C4DE9A}" type="presParOf" srcId="{A1C6F815-148A-421A-9619-9EF7C221467F}" destId="{CA0D77D5-66B0-4072-BB92-D73A47099886}" srcOrd="3" destOrd="0" presId="urn:microsoft.com/office/officeart/2005/8/layout/hProcess3"/>
    <dgm:cxn modelId="{BF65055D-3FC3-4D0D-A117-3F2E47A31C3B}" type="presParOf" srcId="{0EFA1DD3-016A-4F10-9273-1310309C33B8}" destId="{04AE60FA-8EA6-486C-AE3F-DAA10D8746E5}" srcOrd="2" destOrd="0" presId="urn:microsoft.com/office/officeart/2005/8/layout/hProcess3"/>
    <dgm:cxn modelId="{315440BB-6B7F-4F0B-A8B6-E806E5BC234F}" type="presParOf" srcId="{0EFA1DD3-016A-4F10-9273-1310309C33B8}" destId="{2782240F-2922-4491-A619-4FDCAF2E1662}" srcOrd="3" destOrd="0" presId="urn:microsoft.com/office/officeart/2005/8/layout/hProcess3"/>
    <dgm:cxn modelId="{CDA51F3B-081C-4EDF-A9DC-E20E3B906569}" type="presParOf" srcId="{0EFA1DD3-016A-4F10-9273-1310309C33B8}" destId="{5EE3A55F-D634-4355-9315-55E0355A45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A29335E-BEF2-4CD3-AC76-0F3C03364D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96E3EA-FFC7-466B-9940-CB6B1B02BCF7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CF3AD21-9FD4-4590-9507-367708B032EC}" type="parTrans" cxnId="{C208693D-093B-4E9E-8B33-54626974D36D}">
      <dgm:prSet/>
      <dgm:spPr/>
      <dgm:t>
        <a:bodyPr/>
        <a:lstStyle/>
        <a:p>
          <a:endParaRPr lang="en-US"/>
        </a:p>
      </dgm:t>
    </dgm:pt>
    <dgm:pt modelId="{4D3DBFD2-56AC-4DCE-84D4-BDE4C6E7D239}" type="sibTrans" cxnId="{C208693D-093B-4E9E-8B33-54626974D36D}">
      <dgm:prSet/>
      <dgm:spPr/>
      <dgm:t>
        <a:bodyPr/>
        <a:lstStyle/>
        <a:p>
          <a:endParaRPr lang="en-US"/>
        </a:p>
      </dgm:t>
    </dgm:pt>
    <dgm:pt modelId="{FEA3F5C8-6CDE-4F15-9F1C-031FE9988D61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 KNOW THAT NOTHING  ELSE  IS THERE ON THIS EARTH OR IN THE SKY WHICH IS STRONGER THAN THE COMMITMENT TO  A DREAM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A97CD1D-9FB5-4A7A-A55B-3B4FFB24346A}" type="parTrans" cxnId="{A5483623-8973-44AC-9A93-A38BFA381828}">
      <dgm:prSet/>
      <dgm:spPr/>
      <dgm:t>
        <a:bodyPr/>
        <a:lstStyle/>
        <a:p>
          <a:endParaRPr lang="en-US"/>
        </a:p>
      </dgm:t>
    </dgm:pt>
    <dgm:pt modelId="{112D63D8-FCDD-4F59-8732-04CA2A975313}" type="sibTrans" cxnId="{A5483623-8973-44AC-9A93-A38BFA381828}">
      <dgm:prSet/>
      <dgm:spPr/>
      <dgm:t>
        <a:bodyPr/>
        <a:lstStyle/>
        <a:p>
          <a:endParaRPr lang="en-US"/>
        </a:p>
      </dgm:t>
    </dgm:pt>
    <dgm:pt modelId="{DE0ADC3D-93EE-49B2-BC48-911C0BA18D23}">
      <dgm:prSet phldrT="[Text]"/>
      <dgm:spPr/>
      <dgm:t>
        <a:bodyPr/>
        <a:lstStyle/>
        <a:p>
          <a:r>
            <a:rPr lang="en-US" dirty="0" smtClean="0"/>
            <a:t>P</a:t>
          </a:r>
          <a:endParaRPr lang="en-US" dirty="0"/>
        </a:p>
      </dgm:t>
    </dgm:pt>
    <dgm:pt modelId="{582208E7-BF00-4228-8599-3275AB0C884C}" type="parTrans" cxnId="{169FA1E6-41D1-4862-9CEA-30AB4F4F5593}">
      <dgm:prSet/>
      <dgm:spPr/>
      <dgm:t>
        <a:bodyPr/>
        <a:lstStyle/>
        <a:p>
          <a:endParaRPr lang="en-US"/>
        </a:p>
      </dgm:t>
    </dgm:pt>
    <dgm:pt modelId="{E6AB4B9F-8DB8-4560-8D24-E29907CE17C9}" type="sibTrans" cxnId="{169FA1E6-41D1-4862-9CEA-30AB4F4F5593}">
      <dgm:prSet/>
      <dgm:spPr/>
      <dgm:t>
        <a:bodyPr/>
        <a:lstStyle/>
        <a:p>
          <a:endParaRPr lang="en-US"/>
        </a:p>
      </dgm:t>
    </dgm:pt>
    <dgm:pt modelId="{DA001121-ED15-47E5-82E1-92CF88D99A80}">
      <dgm:prSet phldrT="[Text]"/>
      <dgm:spPr/>
      <dgm:t>
        <a:bodyPr/>
        <a:lstStyle/>
        <a:p>
          <a:r>
            <a:rPr lang="en-US" dirty="0" smtClean="0">
              <a:solidFill>
                <a:srgbClr val="0000FF"/>
              </a:solidFill>
            </a:rPr>
            <a:t>ALL THE ACHIVEMENTS AND DREAMS OF MAN CAN BE FULLFILLED</a:t>
          </a:r>
          <a:endParaRPr lang="en-US" dirty="0">
            <a:solidFill>
              <a:srgbClr val="0000FF"/>
            </a:solidFill>
          </a:endParaRPr>
        </a:p>
      </dgm:t>
    </dgm:pt>
    <dgm:pt modelId="{457B424D-C221-46CE-BA71-CE51919FC247}" type="parTrans" cxnId="{4772ED3D-8BC1-4C95-9830-6E20D6F467A1}">
      <dgm:prSet/>
      <dgm:spPr/>
      <dgm:t>
        <a:bodyPr/>
        <a:lstStyle/>
        <a:p>
          <a:endParaRPr lang="en-US"/>
        </a:p>
      </dgm:t>
    </dgm:pt>
    <dgm:pt modelId="{AAA8F92F-5109-458C-8841-8D98E4284566}" type="sibTrans" cxnId="{4772ED3D-8BC1-4C95-9830-6E20D6F467A1}">
      <dgm:prSet/>
      <dgm:spPr/>
      <dgm:t>
        <a:bodyPr/>
        <a:lstStyle/>
        <a:p>
          <a:endParaRPr lang="en-US"/>
        </a:p>
      </dgm:t>
    </dgm:pt>
    <dgm:pt modelId="{594C5646-3F23-4598-9B5E-58137EE2FD00}">
      <dgm:prSet phldrT="[Text]"/>
      <dgm:spPr/>
      <dgm:t>
        <a:bodyPr/>
        <a:lstStyle/>
        <a:p>
          <a:r>
            <a:rPr lang="en-US" dirty="0" smtClean="0"/>
            <a:t>J</a:t>
          </a:r>
          <a:endParaRPr lang="en-US" dirty="0"/>
        </a:p>
      </dgm:t>
    </dgm:pt>
    <dgm:pt modelId="{3F3A5A25-3F33-42E0-8B6C-59C594F03BAB}" type="parTrans" cxnId="{3DAE0CA6-2C37-4DFE-B342-1BA0D6E2CFFB}">
      <dgm:prSet/>
      <dgm:spPr/>
      <dgm:t>
        <a:bodyPr/>
        <a:lstStyle/>
        <a:p>
          <a:endParaRPr lang="en-US"/>
        </a:p>
      </dgm:t>
    </dgm:pt>
    <dgm:pt modelId="{7AE83567-198E-45A9-B81E-68168B81FF21}" type="sibTrans" cxnId="{3DAE0CA6-2C37-4DFE-B342-1BA0D6E2CFFB}">
      <dgm:prSet/>
      <dgm:spPr/>
      <dgm:t>
        <a:bodyPr/>
        <a:lstStyle/>
        <a:p>
          <a:endParaRPr lang="en-US"/>
        </a:p>
      </dgm:t>
    </dgm:pt>
    <dgm:pt modelId="{F4353ECD-6570-4D73-BF08-68B87B1CC112}">
      <dgm:prSet phldrT="[Text]"/>
      <dgm:spPr/>
      <dgm:t>
        <a:bodyPr/>
        <a:lstStyle/>
        <a:p>
          <a:r>
            <a:rPr lang="en-US" dirty="0" smtClean="0">
              <a:solidFill>
                <a:schemeClr val="accent3">
                  <a:lumMod val="50000"/>
                </a:schemeClr>
              </a:solidFill>
            </a:rPr>
            <a:t>DREAM  GREAT AND HIGH THEY WILL COME TRUE ONCE</a:t>
          </a:r>
          <a:endParaRPr lang="en-US" dirty="0"/>
        </a:p>
      </dgm:t>
    </dgm:pt>
    <dgm:pt modelId="{B69353B5-CD77-4968-9A11-186D29BDEDD2}" type="parTrans" cxnId="{426CCCA2-BD3D-430A-B12F-68951A150DEB}">
      <dgm:prSet/>
      <dgm:spPr/>
      <dgm:t>
        <a:bodyPr/>
        <a:lstStyle/>
        <a:p>
          <a:endParaRPr lang="en-US"/>
        </a:p>
      </dgm:t>
    </dgm:pt>
    <dgm:pt modelId="{B3E11E5A-62DB-4B59-AE23-EFCDE86E7EDB}" type="sibTrans" cxnId="{426CCCA2-BD3D-430A-B12F-68951A150DEB}">
      <dgm:prSet/>
      <dgm:spPr/>
      <dgm:t>
        <a:bodyPr/>
        <a:lstStyle/>
        <a:p>
          <a:endParaRPr lang="en-US"/>
        </a:p>
      </dgm:t>
    </dgm:pt>
    <dgm:pt modelId="{8A7D683F-CC88-40C0-9623-C8F83FFC5423}" type="pres">
      <dgm:prSet presAssocID="{CA29335E-BEF2-4CD3-AC76-0F3C03364D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462815-1C7B-4F84-A846-AC1B54C4D5D3}" type="pres">
      <dgm:prSet presAssocID="{9796E3EA-FFC7-466B-9940-CB6B1B02BCF7}" presName="composite" presStyleCnt="0"/>
      <dgm:spPr/>
    </dgm:pt>
    <dgm:pt modelId="{9A01A7E7-31BB-4351-B7C7-280DBACFEB76}" type="pres">
      <dgm:prSet presAssocID="{9796E3EA-FFC7-466B-9940-CB6B1B02BCF7}" presName="parentText" presStyleLbl="alignNode1" presStyleIdx="0" presStyleCnt="3" custLinFactNeighborX="1112" custLinFactNeighborY="-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DEEFB-2909-47CD-A973-F1DF8D01E4AD}" type="pres">
      <dgm:prSet presAssocID="{9796E3EA-FFC7-466B-9940-CB6B1B02BCF7}" presName="descendantText" presStyleLbl="alignAcc1" presStyleIdx="0" presStyleCnt="3" custLinFactNeighborX="1154" custLinFactNeighborY="-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9164E-76D6-44E1-8A0C-A762AA54CA96}" type="pres">
      <dgm:prSet presAssocID="{4D3DBFD2-56AC-4DCE-84D4-BDE4C6E7D239}" presName="sp" presStyleCnt="0"/>
      <dgm:spPr/>
    </dgm:pt>
    <dgm:pt modelId="{074ED6F5-E1E6-4E48-B69D-A9E1415685F4}" type="pres">
      <dgm:prSet presAssocID="{DE0ADC3D-93EE-49B2-BC48-911C0BA18D23}" presName="composite" presStyleCnt="0"/>
      <dgm:spPr/>
    </dgm:pt>
    <dgm:pt modelId="{FDFA9A78-6886-49E8-AD7A-5095EBCAF000}" type="pres">
      <dgm:prSet presAssocID="{DE0ADC3D-93EE-49B2-BC48-911C0BA18D2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0DF8F-68B0-4453-B938-D512B82D0B6E}" type="pres">
      <dgm:prSet presAssocID="{DE0ADC3D-93EE-49B2-BC48-911C0BA18D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C0050-3CE0-493F-AB15-4373BF155E7A}" type="pres">
      <dgm:prSet presAssocID="{E6AB4B9F-8DB8-4560-8D24-E29907CE17C9}" presName="sp" presStyleCnt="0"/>
      <dgm:spPr/>
    </dgm:pt>
    <dgm:pt modelId="{96109C90-2AAE-4E98-86D4-CE1377B4B532}" type="pres">
      <dgm:prSet presAssocID="{594C5646-3F23-4598-9B5E-58137EE2FD00}" presName="composite" presStyleCnt="0"/>
      <dgm:spPr/>
    </dgm:pt>
    <dgm:pt modelId="{D074847A-DF7C-4118-BD18-BEC34F33CD07}" type="pres">
      <dgm:prSet presAssocID="{594C5646-3F23-4598-9B5E-58137EE2FD0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B1893-8DF2-4F85-9118-219827C49D8E}" type="pres">
      <dgm:prSet presAssocID="{594C5646-3F23-4598-9B5E-58137EE2FD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9FA1E6-41D1-4862-9CEA-30AB4F4F5593}" srcId="{CA29335E-BEF2-4CD3-AC76-0F3C03364D73}" destId="{DE0ADC3D-93EE-49B2-BC48-911C0BA18D23}" srcOrd="1" destOrd="0" parTransId="{582208E7-BF00-4228-8599-3275AB0C884C}" sibTransId="{E6AB4B9F-8DB8-4560-8D24-E29907CE17C9}"/>
    <dgm:cxn modelId="{C208693D-093B-4E9E-8B33-54626974D36D}" srcId="{CA29335E-BEF2-4CD3-AC76-0F3C03364D73}" destId="{9796E3EA-FFC7-466B-9940-CB6B1B02BCF7}" srcOrd="0" destOrd="0" parTransId="{CCF3AD21-9FD4-4590-9507-367708B032EC}" sibTransId="{4D3DBFD2-56AC-4DCE-84D4-BDE4C6E7D239}"/>
    <dgm:cxn modelId="{24AFE60C-28CA-45BD-ACD9-2E052BD95F99}" type="presOf" srcId="{594C5646-3F23-4598-9B5E-58137EE2FD00}" destId="{D074847A-DF7C-4118-BD18-BEC34F33CD07}" srcOrd="0" destOrd="0" presId="urn:microsoft.com/office/officeart/2005/8/layout/chevron2"/>
    <dgm:cxn modelId="{1EA02582-96C0-4164-A88B-71F7AE926300}" type="presOf" srcId="{CA29335E-BEF2-4CD3-AC76-0F3C03364D73}" destId="{8A7D683F-CC88-40C0-9623-C8F83FFC5423}" srcOrd="0" destOrd="0" presId="urn:microsoft.com/office/officeart/2005/8/layout/chevron2"/>
    <dgm:cxn modelId="{426CCCA2-BD3D-430A-B12F-68951A150DEB}" srcId="{594C5646-3F23-4598-9B5E-58137EE2FD00}" destId="{F4353ECD-6570-4D73-BF08-68B87B1CC112}" srcOrd="0" destOrd="0" parTransId="{B69353B5-CD77-4968-9A11-186D29BDEDD2}" sibTransId="{B3E11E5A-62DB-4B59-AE23-EFCDE86E7EDB}"/>
    <dgm:cxn modelId="{1D5F493D-FF4D-4E7A-9DE2-84E0A8C78E95}" type="presOf" srcId="{FEA3F5C8-6CDE-4F15-9F1C-031FE9988D61}" destId="{EC7DEEFB-2909-47CD-A973-F1DF8D01E4AD}" srcOrd="0" destOrd="0" presId="urn:microsoft.com/office/officeart/2005/8/layout/chevron2"/>
    <dgm:cxn modelId="{C7D32704-555C-4C03-AE4B-1071C352BA5E}" type="presOf" srcId="{9796E3EA-FFC7-466B-9940-CB6B1B02BCF7}" destId="{9A01A7E7-31BB-4351-B7C7-280DBACFEB76}" srcOrd="0" destOrd="0" presId="urn:microsoft.com/office/officeart/2005/8/layout/chevron2"/>
    <dgm:cxn modelId="{A5483623-8973-44AC-9A93-A38BFA381828}" srcId="{9796E3EA-FFC7-466B-9940-CB6B1B02BCF7}" destId="{FEA3F5C8-6CDE-4F15-9F1C-031FE9988D61}" srcOrd="0" destOrd="0" parTransId="{8A97CD1D-9FB5-4A7A-A55B-3B4FFB24346A}" sibTransId="{112D63D8-FCDD-4F59-8732-04CA2A975313}"/>
    <dgm:cxn modelId="{3DAE0CA6-2C37-4DFE-B342-1BA0D6E2CFFB}" srcId="{CA29335E-BEF2-4CD3-AC76-0F3C03364D73}" destId="{594C5646-3F23-4598-9B5E-58137EE2FD00}" srcOrd="2" destOrd="0" parTransId="{3F3A5A25-3F33-42E0-8B6C-59C594F03BAB}" sibTransId="{7AE83567-198E-45A9-B81E-68168B81FF21}"/>
    <dgm:cxn modelId="{4772ED3D-8BC1-4C95-9830-6E20D6F467A1}" srcId="{DE0ADC3D-93EE-49B2-BC48-911C0BA18D23}" destId="{DA001121-ED15-47E5-82E1-92CF88D99A80}" srcOrd="0" destOrd="0" parTransId="{457B424D-C221-46CE-BA71-CE51919FC247}" sibTransId="{AAA8F92F-5109-458C-8841-8D98E4284566}"/>
    <dgm:cxn modelId="{98C35C30-9D01-43CD-9C27-381C9EE15B50}" type="presOf" srcId="{F4353ECD-6570-4D73-BF08-68B87B1CC112}" destId="{EE4B1893-8DF2-4F85-9118-219827C49D8E}" srcOrd="0" destOrd="0" presId="urn:microsoft.com/office/officeart/2005/8/layout/chevron2"/>
    <dgm:cxn modelId="{B8E8D985-D3A8-407E-9120-31A281DDF972}" type="presOf" srcId="{DA001121-ED15-47E5-82E1-92CF88D99A80}" destId="{C440DF8F-68B0-4453-B938-D512B82D0B6E}" srcOrd="0" destOrd="0" presId="urn:microsoft.com/office/officeart/2005/8/layout/chevron2"/>
    <dgm:cxn modelId="{BBD649A5-3A93-4B53-9045-6CA253C8B416}" type="presOf" srcId="{DE0ADC3D-93EE-49B2-BC48-911C0BA18D23}" destId="{FDFA9A78-6886-49E8-AD7A-5095EBCAF000}" srcOrd="0" destOrd="0" presId="urn:microsoft.com/office/officeart/2005/8/layout/chevron2"/>
    <dgm:cxn modelId="{2FD422B2-0B5F-4212-92D5-98801EAFB420}" type="presParOf" srcId="{8A7D683F-CC88-40C0-9623-C8F83FFC5423}" destId="{03462815-1C7B-4F84-A846-AC1B54C4D5D3}" srcOrd="0" destOrd="0" presId="urn:microsoft.com/office/officeart/2005/8/layout/chevron2"/>
    <dgm:cxn modelId="{8DA0FE65-D472-4BD9-A655-0CA56E6BD770}" type="presParOf" srcId="{03462815-1C7B-4F84-A846-AC1B54C4D5D3}" destId="{9A01A7E7-31BB-4351-B7C7-280DBACFEB76}" srcOrd="0" destOrd="0" presId="urn:microsoft.com/office/officeart/2005/8/layout/chevron2"/>
    <dgm:cxn modelId="{50AC84A8-AD58-43A1-92A7-6A6025AD7383}" type="presParOf" srcId="{03462815-1C7B-4F84-A846-AC1B54C4D5D3}" destId="{EC7DEEFB-2909-47CD-A973-F1DF8D01E4AD}" srcOrd="1" destOrd="0" presId="urn:microsoft.com/office/officeart/2005/8/layout/chevron2"/>
    <dgm:cxn modelId="{0D1B6607-CD02-4C3F-9D1D-76F04A3D8453}" type="presParOf" srcId="{8A7D683F-CC88-40C0-9623-C8F83FFC5423}" destId="{1AF9164E-76D6-44E1-8A0C-A762AA54CA96}" srcOrd="1" destOrd="0" presId="urn:microsoft.com/office/officeart/2005/8/layout/chevron2"/>
    <dgm:cxn modelId="{1176BDF9-3382-45ED-8E7A-96841AE21322}" type="presParOf" srcId="{8A7D683F-CC88-40C0-9623-C8F83FFC5423}" destId="{074ED6F5-E1E6-4E48-B69D-A9E1415685F4}" srcOrd="2" destOrd="0" presId="urn:microsoft.com/office/officeart/2005/8/layout/chevron2"/>
    <dgm:cxn modelId="{49661D5A-0DB4-4B24-90AC-5D1E8F936EA8}" type="presParOf" srcId="{074ED6F5-E1E6-4E48-B69D-A9E1415685F4}" destId="{FDFA9A78-6886-49E8-AD7A-5095EBCAF000}" srcOrd="0" destOrd="0" presId="urn:microsoft.com/office/officeart/2005/8/layout/chevron2"/>
    <dgm:cxn modelId="{E038CEC3-5967-4542-9D7C-0C886F58A4AA}" type="presParOf" srcId="{074ED6F5-E1E6-4E48-B69D-A9E1415685F4}" destId="{C440DF8F-68B0-4453-B938-D512B82D0B6E}" srcOrd="1" destOrd="0" presId="urn:microsoft.com/office/officeart/2005/8/layout/chevron2"/>
    <dgm:cxn modelId="{C9E765B1-33C5-4809-92B6-1125A7AB1911}" type="presParOf" srcId="{8A7D683F-CC88-40C0-9623-C8F83FFC5423}" destId="{B21C0050-3CE0-493F-AB15-4373BF155E7A}" srcOrd="3" destOrd="0" presId="urn:microsoft.com/office/officeart/2005/8/layout/chevron2"/>
    <dgm:cxn modelId="{22EFADEA-7FFE-4E7E-A6B1-8F755790CB17}" type="presParOf" srcId="{8A7D683F-CC88-40C0-9623-C8F83FFC5423}" destId="{96109C90-2AAE-4E98-86D4-CE1377B4B532}" srcOrd="4" destOrd="0" presId="urn:microsoft.com/office/officeart/2005/8/layout/chevron2"/>
    <dgm:cxn modelId="{DE909535-4015-4F38-8CE3-6A2ACB91C5DB}" type="presParOf" srcId="{96109C90-2AAE-4E98-86D4-CE1377B4B532}" destId="{D074847A-DF7C-4118-BD18-BEC34F33CD07}" srcOrd="0" destOrd="0" presId="urn:microsoft.com/office/officeart/2005/8/layout/chevron2"/>
    <dgm:cxn modelId="{47CB11EF-4415-4D61-88B3-DAF024CD084D}" type="presParOf" srcId="{96109C90-2AAE-4E98-86D4-CE1377B4B532}" destId="{EE4B1893-8DF2-4F85-9118-219827C49D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F43990C7-3E01-4699-A8FA-7F1CCDF50272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D411280-250D-4A8C-9064-78AC5E860C55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1069DCA-1122-446B-B7AD-20057C69C5CA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30919C72-B020-442C-90AA-9DA81F33B778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5EBFEA-5A11-41A6-8AF0-55725501E42A}" type="doc">
      <dgm:prSet loTypeId="urn:microsoft.com/office/officeart/2005/8/layout/chart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5CFED-F479-4B38-82A6-E9A7677C9CD0}">
      <dgm:prSet/>
      <dgm:spPr/>
      <dgm:t>
        <a:bodyPr/>
        <a:lstStyle/>
        <a:p>
          <a:pPr rtl="0"/>
          <a:r>
            <a:rPr lang="en-US" dirty="0" smtClean="0"/>
            <a:t>MEMORY POWER</a:t>
          </a:r>
          <a:endParaRPr lang="en-US" dirty="0"/>
        </a:p>
      </dgm:t>
    </dgm:pt>
    <dgm:pt modelId="{E4EE5933-87B3-4764-A604-1FFE0E9A64E8}" type="parTrans" cxnId="{988624E7-1F34-4619-BE87-9729953DC06B}">
      <dgm:prSet/>
      <dgm:spPr/>
      <dgm:t>
        <a:bodyPr/>
        <a:lstStyle/>
        <a:p>
          <a:endParaRPr lang="en-US"/>
        </a:p>
      </dgm:t>
    </dgm:pt>
    <dgm:pt modelId="{25F36694-CE16-4A7B-8219-2321E1F8AF77}" type="sibTrans" cxnId="{988624E7-1F34-4619-BE87-9729953DC06B}">
      <dgm:prSet/>
      <dgm:spPr/>
      <dgm:t>
        <a:bodyPr/>
        <a:lstStyle/>
        <a:p>
          <a:endParaRPr lang="en-US"/>
        </a:p>
      </dgm:t>
    </dgm:pt>
    <dgm:pt modelId="{3D4361E0-26EC-419B-81E3-F0C8F212A987}">
      <dgm:prSet/>
      <dgm:spPr/>
      <dgm:t>
        <a:bodyPr/>
        <a:lstStyle/>
        <a:p>
          <a:pPr rtl="0"/>
          <a:r>
            <a:rPr lang="en-US" dirty="0" smtClean="0"/>
            <a:t>OBSERVATION</a:t>
          </a:r>
          <a:r>
            <a:rPr lang="en-US" b="1" dirty="0" smtClean="0"/>
            <a:t> </a:t>
          </a:r>
          <a:endParaRPr lang="en-US" dirty="0"/>
        </a:p>
      </dgm:t>
    </dgm:pt>
    <dgm:pt modelId="{13E5CCAD-B1BA-42D0-883B-BB9D657755F9}" type="parTrans" cxnId="{9115ED5B-3153-41F5-AD4C-7D912EDAC573}">
      <dgm:prSet/>
      <dgm:spPr/>
      <dgm:t>
        <a:bodyPr/>
        <a:lstStyle/>
        <a:p>
          <a:endParaRPr lang="en-US"/>
        </a:p>
      </dgm:t>
    </dgm:pt>
    <dgm:pt modelId="{12FAF6D9-FCBA-4B61-8C40-61275E32BB65}" type="sibTrans" cxnId="{9115ED5B-3153-41F5-AD4C-7D912EDAC573}">
      <dgm:prSet/>
      <dgm:spPr/>
      <dgm:t>
        <a:bodyPr/>
        <a:lstStyle/>
        <a:p>
          <a:endParaRPr lang="en-US"/>
        </a:p>
      </dgm:t>
    </dgm:pt>
    <dgm:pt modelId="{51EFAFBF-FE7B-4700-8A6E-8D12B6CBBEF9}">
      <dgm:prSet/>
      <dgm:spPr/>
      <dgm:t>
        <a:bodyPr/>
        <a:lstStyle/>
        <a:p>
          <a:pPr rtl="0"/>
          <a:r>
            <a:rPr lang="en-US" smtClean="0"/>
            <a:t>PASSION</a:t>
          </a:r>
          <a:endParaRPr lang="en-US" dirty="0"/>
        </a:p>
      </dgm:t>
    </dgm:pt>
    <dgm:pt modelId="{12591DF0-2844-4BCA-8B72-F4179F27D0AA}" type="parTrans" cxnId="{0F985794-0278-4B58-8BAD-BAC56B598585}">
      <dgm:prSet/>
      <dgm:spPr/>
      <dgm:t>
        <a:bodyPr/>
        <a:lstStyle/>
        <a:p>
          <a:endParaRPr lang="en-US"/>
        </a:p>
      </dgm:t>
    </dgm:pt>
    <dgm:pt modelId="{CB667C8A-3E86-4322-BBC9-2EDAE32A8220}" type="sibTrans" cxnId="{0F985794-0278-4B58-8BAD-BAC56B598585}">
      <dgm:prSet/>
      <dgm:spPr/>
      <dgm:t>
        <a:bodyPr/>
        <a:lstStyle/>
        <a:p>
          <a:endParaRPr lang="en-US"/>
        </a:p>
      </dgm:t>
    </dgm:pt>
    <dgm:pt modelId="{6D632492-552B-4547-BF0F-702549EB0E98}">
      <dgm:prSet custT="1"/>
      <dgm:spPr/>
      <dgm:t>
        <a:bodyPr/>
        <a:lstStyle/>
        <a:p>
          <a:pPr rtl="0"/>
          <a:r>
            <a:rPr lang="en-US" sz="2400" b="1" dirty="0" smtClean="0"/>
            <a:t>Consider </a:t>
          </a:r>
          <a:endParaRPr lang="en-US" sz="2400" dirty="0"/>
        </a:p>
      </dgm:t>
    </dgm:pt>
    <dgm:pt modelId="{6E6D9373-DBB3-4EC0-82F0-17DCED1B4E26}" type="parTrans" cxnId="{9C1B49C3-3CB5-43CC-BA56-44EDBF11B176}">
      <dgm:prSet/>
      <dgm:spPr/>
      <dgm:t>
        <a:bodyPr/>
        <a:lstStyle/>
        <a:p>
          <a:endParaRPr lang="en-US"/>
        </a:p>
      </dgm:t>
    </dgm:pt>
    <dgm:pt modelId="{850A5153-61EE-44CC-87DF-DD193F5B56C7}" type="sibTrans" cxnId="{9C1B49C3-3CB5-43CC-BA56-44EDBF11B176}">
      <dgm:prSet/>
      <dgm:spPr/>
      <dgm:t>
        <a:bodyPr/>
        <a:lstStyle/>
        <a:p>
          <a:endParaRPr lang="en-US"/>
        </a:p>
      </dgm:t>
    </dgm:pt>
    <dgm:pt modelId="{A99CBAA7-2BB8-4EA3-BE4A-AD18C32520A0}">
      <dgm:prSet/>
      <dgm:spPr/>
      <dgm:t>
        <a:bodyPr/>
        <a:lstStyle/>
        <a:p>
          <a:pPr rtl="0"/>
          <a:r>
            <a:rPr lang="en-US" b="1" dirty="0" smtClean="0"/>
            <a:t>Evaluate </a:t>
          </a:r>
          <a:endParaRPr lang="en-US" dirty="0"/>
        </a:p>
      </dgm:t>
    </dgm:pt>
    <dgm:pt modelId="{7F372F60-7040-46E6-8035-492C369069C0}" type="parTrans" cxnId="{2B2E0C2C-2FBB-487F-A6C3-C109301132AF}">
      <dgm:prSet/>
      <dgm:spPr/>
      <dgm:t>
        <a:bodyPr/>
        <a:lstStyle/>
        <a:p>
          <a:endParaRPr lang="en-US"/>
        </a:p>
      </dgm:t>
    </dgm:pt>
    <dgm:pt modelId="{22D16B45-C4A6-4AF1-982B-34F23AAAB6BB}" type="sibTrans" cxnId="{2B2E0C2C-2FBB-487F-A6C3-C109301132AF}">
      <dgm:prSet/>
      <dgm:spPr/>
      <dgm:t>
        <a:bodyPr/>
        <a:lstStyle/>
        <a:p>
          <a:endParaRPr lang="en-US"/>
        </a:p>
      </dgm:t>
    </dgm:pt>
    <dgm:pt modelId="{727CE996-94B2-430C-98EA-CBCC703E8B6F}">
      <dgm:prSet/>
      <dgm:spPr/>
      <dgm:t>
        <a:bodyPr/>
        <a:lstStyle/>
        <a:p>
          <a:pPr rtl="0"/>
          <a:r>
            <a:rPr lang="en-US" dirty="0" smtClean="0"/>
            <a:t>CONFIDENCE</a:t>
          </a:r>
          <a:r>
            <a:rPr lang="en-US" b="1" dirty="0" smtClean="0"/>
            <a:t> </a:t>
          </a:r>
          <a:endParaRPr lang="en-US" dirty="0"/>
        </a:p>
      </dgm:t>
    </dgm:pt>
    <dgm:pt modelId="{9B1C4391-3BBD-4BF4-9D70-D4967717C468}" type="parTrans" cxnId="{B44F766B-0DC3-4F2C-9EBC-BFCA65D3E415}">
      <dgm:prSet/>
      <dgm:spPr/>
      <dgm:t>
        <a:bodyPr/>
        <a:lstStyle/>
        <a:p>
          <a:endParaRPr lang="en-US"/>
        </a:p>
      </dgm:t>
    </dgm:pt>
    <dgm:pt modelId="{907B4A4F-13EB-4A98-A4FD-755E84B37ADD}" type="sibTrans" cxnId="{B44F766B-0DC3-4F2C-9EBC-BFCA65D3E415}">
      <dgm:prSet/>
      <dgm:spPr/>
      <dgm:t>
        <a:bodyPr/>
        <a:lstStyle/>
        <a:p>
          <a:endParaRPr lang="en-US"/>
        </a:p>
      </dgm:t>
    </dgm:pt>
    <dgm:pt modelId="{8BCE02E5-C87C-4074-A718-EB1E57E2D226}" type="pres">
      <dgm:prSet presAssocID="{2A5EBFEA-5A11-41A6-8AF0-55725501E4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01F2FA-F63F-4988-BFC6-D7FA6A2413E3}" type="pres">
      <dgm:prSet presAssocID="{2A5EBFEA-5A11-41A6-8AF0-55725501E42A}" presName="wedge1" presStyleLbl="node1" presStyleIdx="0" presStyleCnt="6" custLinFactNeighborX="-2883" custLinFactNeighborY="6328"/>
      <dgm:spPr/>
      <dgm:t>
        <a:bodyPr/>
        <a:lstStyle/>
        <a:p>
          <a:endParaRPr lang="en-US"/>
        </a:p>
      </dgm:t>
    </dgm:pt>
    <dgm:pt modelId="{6DDEBBA1-CC7C-4950-9B0F-C673664ACA40}" type="pres">
      <dgm:prSet presAssocID="{2A5EBFEA-5A11-41A6-8AF0-55725501E42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3EEDF-3464-4514-9095-B09B2D6F8E6C}" type="pres">
      <dgm:prSet presAssocID="{2A5EBFEA-5A11-41A6-8AF0-55725501E42A}" presName="wedge2" presStyleLbl="node1" presStyleIdx="1" presStyleCnt="6" custLinFactNeighborX="-430" custLinFactNeighborY="299"/>
      <dgm:spPr/>
      <dgm:t>
        <a:bodyPr/>
        <a:lstStyle/>
        <a:p>
          <a:endParaRPr lang="en-US"/>
        </a:p>
      </dgm:t>
    </dgm:pt>
    <dgm:pt modelId="{0BAE4452-A1AD-4269-B56D-23CE2C92A525}" type="pres">
      <dgm:prSet presAssocID="{2A5EBFEA-5A11-41A6-8AF0-55725501E42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A2700-35DE-4C9B-A6B1-5ACC219D17A2}" type="pres">
      <dgm:prSet presAssocID="{2A5EBFEA-5A11-41A6-8AF0-55725501E42A}" presName="wedge3" presStyleLbl="node1" presStyleIdx="2" presStyleCnt="6" custLinFactNeighborX="-430" custLinFactNeighborY="299"/>
      <dgm:spPr/>
      <dgm:t>
        <a:bodyPr/>
        <a:lstStyle/>
        <a:p>
          <a:endParaRPr lang="en-US"/>
        </a:p>
      </dgm:t>
    </dgm:pt>
    <dgm:pt modelId="{3873FE13-E7E6-4D3D-B060-83EA1669FFDD}" type="pres">
      <dgm:prSet presAssocID="{2A5EBFEA-5A11-41A6-8AF0-55725501E42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4C3BD-2192-47A2-B365-98E1472B76C5}" type="pres">
      <dgm:prSet presAssocID="{2A5EBFEA-5A11-41A6-8AF0-55725501E42A}" presName="wedge4" presStyleLbl="node1" presStyleIdx="3" presStyleCnt="6"/>
      <dgm:spPr/>
      <dgm:t>
        <a:bodyPr/>
        <a:lstStyle/>
        <a:p>
          <a:endParaRPr lang="en-US"/>
        </a:p>
      </dgm:t>
    </dgm:pt>
    <dgm:pt modelId="{142D68BB-7E45-4AE1-BB9F-AAA28A8FDD1F}" type="pres">
      <dgm:prSet presAssocID="{2A5EBFEA-5A11-41A6-8AF0-55725501E42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14394-8ACE-479B-BCCF-F16EF4C2A8DE}" type="pres">
      <dgm:prSet presAssocID="{2A5EBFEA-5A11-41A6-8AF0-55725501E42A}" presName="wedge5" presStyleLbl="node1" presStyleIdx="4" presStyleCnt="6" custLinFactNeighborX="384" custLinFactNeighborY="1173"/>
      <dgm:spPr/>
      <dgm:t>
        <a:bodyPr/>
        <a:lstStyle/>
        <a:p>
          <a:endParaRPr lang="en-US"/>
        </a:p>
      </dgm:t>
    </dgm:pt>
    <dgm:pt modelId="{1BB0825A-9A57-4AC1-A4D8-1F4F97C6600B}" type="pres">
      <dgm:prSet presAssocID="{2A5EBFEA-5A11-41A6-8AF0-55725501E42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D92AB-9C9C-4360-90AC-84126EDE36C4}" type="pres">
      <dgm:prSet presAssocID="{2A5EBFEA-5A11-41A6-8AF0-55725501E42A}" presName="wedge6" presStyleLbl="node1" presStyleIdx="5" presStyleCnt="6" custLinFactNeighborX="93" custLinFactNeighborY="1173"/>
      <dgm:spPr/>
      <dgm:t>
        <a:bodyPr/>
        <a:lstStyle/>
        <a:p>
          <a:endParaRPr lang="en-US"/>
        </a:p>
      </dgm:t>
    </dgm:pt>
    <dgm:pt modelId="{0A64186B-F011-4943-B940-4EED2434253C}" type="pres">
      <dgm:prSet presAssocID="{2A5EBFEA-5A11-41A6-8AF0-55725501E42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72A3A5-D9A7-4991-AFC6-B87D1294A60C}" type="presOf" srcId="{51EFAFBF-FE7B-4700-8A6E-8D12B6CBBEF9}" destId="{921A2700-35DE-4C9B-A6B1-5ACC219D17A2}" srcOrd="0" destOrd="0" presId="urn:microsoft.com/office/officeart/2005/8/layout/chart3"/>
    <dgm:cxn modelId="{1D95AC15-23FE-409D-9192-086D4DBE75B9}" type="presOf" srcId="{2A5EBFEA-5A11-41A6-8AF0-55725501E42A}" destId="{8BCE02E5-C87C-4074-A718-EB1E57E2D226}" srcOrd="0" destOrd="0" presId="urn:microsoft.com/office/officeart/2005/8/layout/chart3"/>
    <dgm:cxn modelId="{09AAA480-0B28-4D54-BF03-4482229424DC}" type="presOf" srcId="{51EFAFBF-FE7B-4700-8A6E-8D12B6CBBEF9}" destId="{3873FE13-E7E6-4D3D-B060-83EA1669FFDD}" srcOrd="1" destOrd="0" presId="urn:microsoft.com/office/officeart/2005/8/layout/chart3"/>
    <dgm:cxn modelId="{9C1B49C3-3CB5-43CC-BA56-44EDBF11B176}" srcId="{2A5EBFEA-5A11-41A6-8AF0-55725501E42A}" destId="{6D632492-552B-4547-BF0F-702549EB0E98}" srcOrd="3" destOrd="0" parTransId="{6E6D9373-DBB3-4EC0-82F0-17DCED1B4E26}" sibTransId="{850A5153-61EE-44CC-87DF-DD193F5B56C7}"/>
    <dgm:cxn modelId="{4CCA1E6C-F66F-45FA-BD68-89398545B73C}" type="presOf" srcId="{727CE996-94B2-430C-98EA-CBCC703E8B6F}" destId="{AC1D92AB-9C9C-4360-90AC-84126EDE36C4}" srcOrd="0" destOrd="0" presId="urn:microsoft.com/office/officeart/2005/8/layout/chart3"/>
    <dgm:cxn modelId="{B44F766B-0DC3-4F2C-9EBC-BFCA65D3E415}" srcId="{2A5EBFEA-5A11-41A6-8AF0-55725501E42A}" destId="{727CE996-94B2-430C-98EA-CBCC703E8B6F}" srcOrd="5" destOrd="0" parTransId="{9B1C4391-3BBD-4BF4-9D70-D4967717C468}" sibTransId="{907B4A4F-13EB-4A98-A4FD-755E84B37ADD}"/>
    <dgm:cxn modelId="{F96C6EC9-BF50-441F-ADDB-8F3E53B15644}" type="presOf" srcId="{A99CBAA7-2BB8-4EA3-BE4A-AD18C32520A0}" destId="{1BB0825A-9A57-4AC1-A4D8-1F4F97C6600B}" srcOrd="1" destOrd="0" presId="urn:microsoft.com/office/officeart/2005/8/layout/chart3"/>
    <dgm:cxn modelId="{F8FCB19C-E863-4385-8CF5-C23A5FBF56C6}" type="presOf" srcId="{48A5CFED-F479-4B38-82A6-E9A7677C9CD0}" destId="{4A01F2FA-F63F-4988-BFC6-D7FA6A2413E3}" srcOrd="0" destOrd="0" presId="urn:microsoft.com/office/officeart/2005/8/layout/chart3"/>
    <dgm:cxn modelId="{E04FFE8A-A30E-4A1A-AB61-62BE285AE10F}" type="presOf" srcId="{3D4361E0-26EC-419B-81E3-F0C8F212A987}" destId="{1A93EEDF-3464-4514-9095-B09B2D6F8E6C}" srcOrd="0" destOrd="0" presId="urn:microsoft.com/office/officeart/2005/8/layout/chart3"/>
    <dgm:cxn modelId="{0F985794-0278-4B58-8BAD-BAC56B598585}" srcId="{2A5EBFEA-5A11-41A6-8AF0-55725501E42A}" destId="{51EFAFBF-FE7B-4700-8A6E-8D12B6CBBEF9}" srcOrd="2" destOrd="0" parTransId="{12591DF0-2844-4BCA-8B72-F4179F27D0AA}" sibTransId="{CB667C8A-3E86-4322-BBC9-2EDAE32A8220}"/>
    <dgm:cxn modelId="{218C4F76-7FA7-4BBE-9E97-E94A167AC63A}" type="presOf" srcId="{A99CBAA7-2BB8-4EA3-BE4A-AD18C32520A0}" destId="{7A714394-8ACE-479B-BCCF-F16EF4C2A8DE}" srcOrd="0" destOrd="0" presId="urn:microsoft.com/office/officeart/2005/8/layout/chart3"/>
    <dgm:cxn modelId="{4A22B049-36AF-460B-B5CF-1BB183FD5229}" type="presOf" srcId="{48A5CFED-F479-4B38-82A6-E9A7677C9CD0}" destId="{6DDEBBA1-CC7C-4950-9B0F-C673664ACA40}" srcOrd="1" destOrd="0" presId="urn:microsoft.com/office/officeart/2005/8/layout/chart3"/>
    <dgm:cxn modelId="{76BF2A63-89D1-48CE-80CA-F73CFA12D77B}" type="presOf" srcId="{6D632492-552B-4547-BF0F-702549EB0E98}" destId="{6BD4C3BD-2192-47A2-B365-98E1472B76C5}" srcOrd="0" destOrd="0" presId="urn:microsoft.com/office/officeart/2005/8/layout/chart3"/>
    <dgm:cxn modelId="{988624E7-1F34-4619-BE87-9729953DC06B}" srcId="{2A5EBFEA-5A11-41A6-8AF0-55725501E42A}" destId="{48A5CFED-F479-4B38-82A6-E9A7677C9CD0}" srcOrd="0" destOrd="0" parTransId="{E4EE5933-87B3-4764-A604-1FFE0E9A64E8}" sibTransId="{25F36694-CE16-4A7B-8219-2321E1F8AF77}"/>
    <dgm:cxn modelId="{45B98BB9-5A6D-4595-82B5-81F30AC6547C}" type="presOf" srcId="{3D4361E0-26EC-419B-81E3-F0C8F212A987}" destId="{0BAE4452-A1AD-4269-B56D-23CE2C92A525}" srcOrd="1" destOrd="0" presId="urn:microsoft.com/office/officeart/2005/8/layout/chart3"/>
    <dgm:cxn modelId="{4C820CCB-08B0-4FD8-9DBA-32C7CEF6C8AF}" type="presOf" srcId="{727CE996-94B2-430C-98EA-CBCC703E8B6F}" destId="{0A64186B-F011-4943-B940-4EED2434253C}" srcOrd="1" destOrd="0" presId="urn:microsoft.com/office/officeart/2005/8/layout/chart3"/>
    <dgm:cxn modelId="{9115ED5B-3153-41F5-AD4C-7D912EDAC573}" srcId="{2A5EBFEA-5A11-41A6-8AF0-55725501E42A}" destId="{3D4361E0-26EC-419B-81E3-F0C8F212A987}" srcOrd="1" destOrd="0" parTransId="{13E5CCAD-B1BA-42D0-883B-BB9D657755F9}" sibTransId="{12FAF6D9-FCBA-4B61-8C40-61275E32BB65}"/>
    <dgm:cxn modelId="{85AEADB5-01F9-41D1-83D1-CE21F7099816}" type="presOf" srcId="{6D632492-552B-4547-BF0F-702549EB0E98}" destId="{142D68BB-7E45-4AE1-BB9F-AAA28A8FDD1F}" srcOrd="1" destOrd="0" presId="urn:microsoft.com/office/officeart/2005/8/layout/chart3"/>
    <dgm:cxn modelId="{2B2E0C2C-2FBB-487F-A6C3-C109301132AF}" srcId="{2A5EBFEA-5A11-41A6-8AF0-55725501E42A}" destId="{A99CBAA7-2BB8-4EA3-BE4A-AD18C32520A0}" srcOrd="4" destOrd="0" parTransId="{7F372F60-7040-46E6-8035-492C369069C0}" sibTransId="{22D16B45-C4A6-4AF1-982B-34F23AAAB6BB}"/>
    <dgm:cxn modelId="{5CDC5890-62EF-4664-AA16-F5F79F0247E8}" type="presParOf" srcId="{8BCE02E5-C87C-4074-A718-EB1E57E2D226}" destId="{4A01F2FA-F63F-4988-BFC6-D7FA6A2413E3}" srcOrd="0" destOrd="0" presId="urn:microsoft.com/office/officeart/2005/8/layout/chart3"/>
    <dgm:cxn modelId="{A48975EC-D725-41DF-BC6F-5924A7C12F05}" type="presParOf" srcId="{8BCE02E5-C87C-4074-A718-EB1E57E2D226}" destId="{6DDEBBA1-CC7C-4950-9B0F-C673664ACA40}" srcOrd="1" destOrd="0" presId="urn:microsoft.com/office/officeart/2005/8/layout/chart3"/>
    <dgm:cxn modelId="{F9F688B6-235C-4CF0-BAFF-EAD861990960}" type="presParOf" srcId="{8BCE02E5-C87C-4074-A718-EB1E57E2D226}" destId="{1A93EEDF-3464-4514-9095-B09B2D6F8E6C}" srcOrd="2" destOrd="0" presId="urn:microsoft.com/office/officeart/2005/8/layout/chart3"/>
    <dgm:cxn modelId="{68B75F4C-3D24-4B14-B046-AFA5D297B55D}" type="presParOf" srcId="{8BCE02E5-C87C-4074-A718-EB1E57E2D226}" destId="{0BAE4452-A1AD-4269-B56D-23CE2C92A525}" srcOrd="3" destOrd="0" presId="urn:microsoft.com/office/officeart/2005/8/layout/chart3"/>
    <dgm:cxn modelId="{02EA803D-4DC0-446C-A0D4-C9ABEF0A8E6F}" type="presParOf" srcId="{8BCE02E5-C87C-4074-A718-EB1E57E2D226}" destId="{921A2700-35DE-4C9B-A6B1-5ACC219D17A2}" srcOrd="4" destOrd="0" presId="urn:microsoft.com/office/officeart/2005/8/layout/chart3"/>
    <dgm:cxn modelId="{6B153AB1-4767-4C38-A4E8-DF9B76BA5179}" type="presParOf" srcId="{8BCE02E5-C87C-4074-A718-EB1E57E2D226}" destId="{3873FE13-E7E6-4D3D-B060-83EA1669FFDD}" srcOrd="5" destOrd="0" presId="urn:microsoft.com/office/officeart/2005/8/layout/chart3"/>
    <dgm:cxn modelId="{21E0DD4B-7766-4D95-8F33-30D153A5D818}" type="presParOf" srcId="{8BCE02E5-C87C-4074-A718-EB1E57E2D226}" destId="{6BD4C3BD-2192-47A2-B365-98E1472B76C5}" srcOrd="6" destOrd="0" presId="urn:microsoft.com/office/officeart/2005/8/layout/chart3"/>
    <dgm:cxn modelId="{48028B5E-52C3-478A-A24C-0ED042E7E21F}" type="presParOf" srcId="{8BCE02E5-C87C-4074-A718-EB1E57E2D226}" destId="{142D68BB-7E45-4AE1-BB9F-AAA28A8FDD1F}" srcOrd="7" destOrd="0" presId="urn:microsoft.com/office/officeart/2005/8/layout/chart3"/>
    <dgm:cxn modelId="{3CEC9FF7-A44E-430D-8959-4CE078C3A4B4}" type="presParOf" srcId="{8BCE02E5-C87C-4074-A718-EB1E57E2D226}" destId="{7A714394-8ACE-479B-BCCF-F16EF4C2A8DE}" srcOrd="8" destOrd="0" presId="urn:microsoft.com/office/officeart/2005/8/layout/chart3"/>
    <dgm:cxn modelId="{021A79C4-9BB3-4D78-97FF-E0C62D435D50}" type="presParOf" srcId="{8BCE02E5-C87C-4074-A718-EB1E57E2D226}" destId="{1BB0825A-9A57-4AC1-A4D8-1F4F97C6600B}" srcOrd="9" destOrd="0" presId="urn:microsoft.com/office/officeart/2005/8/layout/chart3"/>
    <dgm:cxn modelId="{2C9A76C6-1843-49DE-B584-5ED9266EC433}" type="presParOf" srcId="{8BCE02E5-C87C-4074-A718-EB1E57E2D226}" destId="{AC1D92AB-9C9C-4360-90AC-84126EDE36C4}" srcOrd="10" destOrd="0" presId="urn:microsoft.com/office/officeart/2005/8/layout/chart3"/>
    <dgm:cxn modelId="{5981EFD3-D690-4035-B49B-C96C2B59DB68}" type="presParOf" srcId="{8BCE02E5-C87C-4074-A718-EB1E57E2D226}" destId="{0A64186B-F011-4943-B940-4EED2434253C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AA927E-F324-4035-B63B-B1E4D2804C61}" type="presOf" srcId="{FFE1331D-E46C-4401-8563-47A7B9C80CCC}" destId="{9203EFAB-06A2-44E1-981A-55DB2854D108}" srcOrd="0" destOrd="0" presId="urn:microsoft.com/office/officeart/2005/8/layout/vList3"/>
    <dgm:cxn modelId="{C226D3EC-8E32-41B9-A691-DA86C87D902A}" type="presOf" srcId="{8966EF02-6A05-48F4-A0E0-8A1BF4960719}" destId="{8931AF1A-DE9A-4841-93C0-21E6C3CD87BE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83AEF9ED-8F74-4AD6-A9E2-5F6B344F266E}" type="presOf" srcId="{F20AA90D-A476-4428-9896-3B8404987AB8}" destId="{1169EB4B-7C8B-4815-938C-3F0A00AF602D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AC193CED-C54B-4478-8656-BC5D38B6960E}" type="presOf" srcId="{024F78A6-8534-45BE-AA7C-84801DBA1E8A}" destId="{2020AB5E-B015-4471-83F5-FA7F1BFFB9E5}" srcOrd="0" destOrd="0" presId="urn:microsoft.com/office/officeart/2005/8/layout/vList3"/>
    <dgm:cxn modelId="{46DA95A0-4A93-4ACA-A800-2008CB1F2F25}" type="presOf" srcId="{1476174C-D96F-4D62-8ACC-2D8F6CF5C68A}" destId="{FF761E15-67D3-4B34-95CA-E0E5EFF5718B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F6952A7F-B25D-42D8-A9D5-B3C823A907D8}" type="presParOf" srcId="{1169EB4B-7C8B-4815-938C-3F0A00AF602D}" destId="{F43EA096-DCA3-46C2-ABBC-5B4FB7E6F92B}" srcOrd="0" destOrd="0" presId="urn:microsoft.com/office/officeart/2005/8/layout/vList3"/>
    <dgm:cxn modelId="{87F1C521-4A19-4B6F-87B3-2226BCDFC5C3}" type="presParOf" srcId="{F43EA096-DCA3-46C2-ABBC-5B4FB7E6F92B}" destId="{3472CF9D-685E-4A82-A787-D06B4016EE99}" srcOrd="0" destOrd="0" presId="urn:microsoft.com/office/officeart/2005/8/layout/vList3"/>
    <dgm:cxn modelId="{BCB53CFD-E14C-445D-8DCC-D493351D61A1}" type="presParOf" srcId="{F43EA096-DCA3-46C2-ABBC-5B4FB7E6F92B}" destId="{2020AB5E-B015-4471-83F5-FA7F1BFFB9E5}" srcOrd="1" destOrd="0" presId="urn:microsoft.com/office/officeart/2005/8/layout/vList3"/>
    <dgm:cxn modelId="{12BDED00-6E37-464E-97B3-4BFBDE410E8C}" type="presParOf" srcId="{1169EB4B-7C8B-4815-938C-3F0A00AF602D}" destId="{3D271868-BBA1-49EE-AE9E-7E51EAA5786E}" srcOrd="1" destOrd="0" presId="urn:microsoft.com/office/officeart/2005/8/layout/vList3"/>
    <dgm:cxn modelId="{EAB3690B-2FAD-4D46-8E22-0BF92B289016}" type="presParOf" srcId="{1169EB4B-7C8B-4815-938C-3F0A00AF602D}" destId="{618B73EB-E715-4D81-BAA7-D495724247B8}" srcOrd="2" destOrd="0" presId="urn:microsoft.com/office/officeart/2005/8/layout/vList3"/>
    <dgm:cxn modelId="{530BB4FB-7364-4A29-A771-E994C308578D}" type="presParOf" srcId="{618B73EB-E715-4D81-BAA7-D495724247B8}" destId="{3278B2A5-231F-47C2-B282-C41EBD98D898}" srcOrd="0" destOrd="0" presId="urn:microsoft.com/office/officeart/2005/8/layout/vList3"/>
    <dgm:cxn modelId="{9E5A1FB6-E05A-4CFA-B674-2F1D0834259D}" type="presParOf" srcId="{618B73EB-E715-4D81-BAA7-D495724247B8}" destId="{FF761E15-67D3-4B34-95CA-E0E5EFF5718B}" srcOrd="1" destOrd="0" presId="urn:microsoft.com/office/officeart/2005/8/layout/vList3"/>
    <dgm:cxn modelId="{22F1E8F8-DE4F-44E0-AAC3-DC590BE86AF0}" type="presParOf" srcId="{1169EB4B-7C8B-4815-938C-3F0A00AF602D}" destId="{9CD53009-F77D-4FAD-A442-BD74AAC66D62}" srcOrd="3" destOrd="0" presId="urn:microsoft.com/office/officeart/2005/8/layout/vList3"/>
    <dgm:cxn modelId="{270A7B69-FC75-45B1-B10B-30DAC5E58BB4}" type="presParOf" srcId="{1169EB4B-7C8B-4815-938C-3F0A00AF602D}" destId="{4586EE9E-0633-4C61-B401-26A90E494EB1}" srcOrd="4" destOrd="0" presId="urn:microsoft.com/office/officeart/2005/8/layout/vList3"/>
    <dgm:cxn modelId="{431BCAE0-0402-4EF7-8AAC-42B9BC5A7DE5}" type="presParOf" srcId="{4586EE9E-0633-4C61-B401-26A90E494EB1}" destId="{224E626B-252F-41E1-9B54-20902EB21859}" srcOrd="0" destOrd="0" presId="urn:microsoft.com/office/officeart/2005/8/layout/vList3"/>
    <dgm:cxn modelId="{8B0ED82A-2449-47D1-9007-4AB9963136BA}" type="presParOf" srcId="{4586EE9E-0633-4C61-B401-26A90E494EB1}" destId="{9203EFAB-06A2-44E1-981A-55DB2854D108}" srcOrd="1" destOrd="0" presId="urn:microsoft.com/office/officeart/2005/8/layout/vList3"/>
    <dgm:cxn modelId="{3188464A-D158-4C80-A342-B1D4007DE9A6}" type="presParOf" srcId="{1169EB4B-7C8B-4815-938C-3F0A00AF602D}" destId="{6B170A45-0098-48BE-8E69-40477446933E}" srcOrd="5" destOrd="0" presId="urn:microsoft.com/office/officeart/2005/8/layout/vList3"/>
    <dgm:cxn modelId="{E3D8B136-DECE-4E5E-88C6-BCC9336215AD}" type="presParOf" srcId="{1169EB4B-7C8B-4815-938C-3F0A00AF602D}" destId="{F10A6A39-F8A5-4759-9E63-B1B471E1AA9E}" srcOrd="6" destOrd="0" presId="urn:microsoft.com/office/officeart/2005/8/layout/vList3"/>
    <dgm:cxn modelId="{5F527C5E-F872-4B2D-B988-E75AED5EFB57}" type="presParOf" srcId="{F10A6A39-F8A5-4759-9E63-B1B471E1AA9E}" destId="{2F3DD045-2E5B-417D-9CD3-3756C349A12C}" srcOrd="0" destOrd="0" presId="urn:microsoft.com/office/officeart/2005/8/layout/vList3"/>
    <dgm:cxn modelId="{048EF9D3-5FBC-4F42-B5BD-A2E6E50A1448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CC2DFC88-354F-45B4-9E28-58ACAB8A5231}" type="presOf" srcId="{F7526F87-5BF9-4DB5-BC25-7E49CC43F7E2}" destId="{6F3FC765-20E4-4A63-BF5A-D9964E1F81C1}" srcOrd="0" destOrd="0" presId="urn:microsoft.com/office/officeart/2005/8/layout/hierarchy4"/>
    <dgm:cxn modelId="{42E9A5C8-1123-4BE4-B572-67D070718A80}" type="presOf" srcId="{9C2C0E4E-B955-4D11-A41D-FC8F61E52900}" destId="{FC4AD0A6-4767-495D-BCFC-346640670BE6}" srcOrd="0" destOrd="0" presId="urn:microsoft.com/office/officeart/2005/8/layout/hierarchy4"/>
    <dgm:cxn modelId="{B86900B7-DFE2-4388-A489-C92E0F7A5068}" type="presParOf" srcId="{FC4AD0A6-4767-495D-BCFC-346640670BE6}" destId="{ED78F7B3-F094-4B96-96C2-B3A65DDA47B5}" srcOrd="0" destOrd="0" presId="urn:microsoft.com/office/officeart/2005/8/layout/hierarchy4"/>
    <dgm:cxn modelId="{BA8B5C1C-7C06-40E7-82CB-483CA81A30AE}" type="presParOf" srcId="{ED78F7B3-F094-4B96-96C2-B3A65DDA47B5}" destId="{6F3FC765-20E4-4A63-BF5A-D9964E1F81C1}" srcOrd="0" destOrd="0" presId="urn:microsoft.com/office/officeart/2005/8/layout/hierarchy4"/>
    <dgm:cxn modelId="{551469AA-D6F7-4254-9B97-60CD1AA84EA0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B27660-A10F-4FAB-8563-ACAE3D1CD9D0}" type="presOf" srcId="{024F78A6-8534-45BE-AA7C-84801DBA1E8A}" destId="{2020AB5E-B015-4471-83F5-FA7F1BFFB9E5}" srcOrd="0" destOrd="0" presId="urn:microsoft.com/office/officeart/2005/8/layout/vList3"/>
    <dgm:cxn modelId="{582287A2-79AF-40FF-80A9-2609D6EFF2DB}" type="presOf" srcId="{FFE1331D-E46C-4401-8563-47A7B9C80CCC}" destId="{9203EFAB-06A2-44E1-981A-55DB2854D108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7699A078-3C85-4B5C-9EE6-2AEEC5569BB1}" type="presOf" srcId="{1476174C-D96F-4D62-8ACC-2D8F6CF5C68A}" destId="{FF761E15-67D3-4B34-95CA-E0E5EFF5718B}" srcOrd="0" destOrd="0" presId="urn:microsoft.com/office/officeart/2005/8/layout/vList3"/>
    <dgm:cxn modelId="{BD7051C2-61E1-40A8-9B81-448F53196489}" type="presOf" srcId="{8966EF02-6A05-48F4-A0E0-8A1BF4960719}" destId="{8931AF1A-DE9A-4841-93C0-21E6C3CD87BE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8AE6B7E7-48BA-4D12-B2FC-35990C820FAE}" type="presOf" srcId="{F20AA90D-A476-4428-9896-3B8404987AB8}" destId="{1169EB4B-7C8B-4815-938C-3F0A00AF602D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3EE9AEAD-0543-4693-A383-5B8BE51B1DF9}" type="presParOf" srcId="{1169EB4B-7C8B-4815-938C-3F0A00AF602D}" destId="{F43EA096-DCA3-46C2-ABBC-5B4FB7E6F92B}" srcOrd="0" destOrd="0" presId="urn:microsoft.com/office/officeart/2005/8/layout/vList3"/>
    <dgm:cxn modelId="{74143624-6F39-4898-8B74-68568ED067BF}" type="presParOf" srcId="{F43EA096-DCA3-46C2-ABBC-5B4FB7E6F92B}" destId="{3472CF9D-685E-4A82-A787-D06B4016EE99}" srcOrd="0" destOrd="0" presId="urn:microsoft.com/office/officeart/2005/8/layout/vList3"/>
    <dgm:cxn modelId="{E9292391-CD55-433B-A3F4-EF8BC51BD30B}" type="presParOf" srcId="{F43EA096-DCA3-46C2-ABBC-5B4FB7E6F92B}" destId="{2020AB5E-B015-4471-83F5-FA7F1BFFB9E5}" srcOrd="1" destOrd="0" presId="urn:microsoft.com/office/officeart/2005/8/layout/vList3"/>
    <dgm:cxn modelId="{E927034D-D77E-4ED4-A09F-0ADE23762FCB}" type="presParOf" srcId="{1169EB4B-7C8B-4815-938C-3F0A00AF602D}" destId="{3D271868-BBA1-49EE-AE9E-7E51EAA5786E}" srcOrd="1" destOrd="0" presId="urn:microsoft.com/office/officeart/2005/8/layout/vList3"/>
    <dgm:cxn modelId="{ED3977FC-50FF-406C-8AAC-CAF380AC7F63}" type="presParOf" srcId="{1169EB4B-7C8B-4815-938C-3F0A00AF602D}" destId="{618B73EB-E715-4D81-BAA7-D495724247B8}" srcOrd="2" destOrd="0" presId="urn:microsoft.com/office/officeart/2005/8/layout/vList3"/>
    <dgm:cxn modelId="{C35A6EB5-4F3B-4C5A-AA16-DCEBFE9B8227}" type="presParOf" srcId="{618B73EB-E715-4D81-BAA7-D495724247B8}" destId="{3278B2A5-231F-47C2-B282-C41EBD98D898}" srcOrd="0" destOrd="0" presId="urn:microsoft.com/office/officeart/2005/8/layout/vList3"/>
    <dgm:cxn modelId="{39AF825E-B1F2-4C43-9C05-D406A7CB3B9A}" type="presParOf" srcId="{618B73EB-E715-4D81-BAA7-D495724247B8}" destId="{FF761E15-67D3-4B34-95CA-E0E5EFF5718B}" srcOrd="1" destOrd="0" presId="urn:microsoft.com/office/officeart/2005/8/layout/vList3"/>
    <dgm:cxn modelId="{7A64A207-9D56-44CC-8003-9B1743599A07}" type="presParOf" srcId="{1169EB4B-7C8B-4815-938C-3F0A00AF602D}" destId="{9CD53009-F77D-4FAD-A442-BD74AAC66D62}" srcOrd="3" destOrd="0" presId="urn:microsoft.com/office/officeart/2005/8/layout/vList3"/>
    <dgm:cxn modelId="{86BD0FB2-5E83-4977-B9A3-0799F1E9E26E}" type="presParOf" srcId="{1169EB4B-7C8B-4815-938C-3F0A00AF602D}" destId="{4586EE9E-0633-4C61-B401-26A90E494EB1}" srcOrd="4" destOrd="0" presId="urn:microsoft.com/office/officeart/2005/8/layout/vList3"/>
    <dgm:cxn modelId="{56A9D482-84FC-442F-A69C-0E150675114F}" type="presParOf" srcId="{4586EE9E-0633-4C61-B401-26A90E494EB1}" destId="{224E626B-252F-41E1-9B54-20902EB21859}" srcOrd="0" destOrd="0" presId="urn:microsoft.com/office/officeart/2005/8/layout/vList3"/>
    <dgm:cxn modelId="{00FB68C9-7DF2-4C00-B68F-8D79D8AD1C39}" type="presParOf" srcId="{4586EE9E-0633-4C61-B401-26A90E494EB1}" destId="{9203EFAB-06A2-44E1-981A-55DB2854D108}" srcOrd="1" destOrd="0" presId="urn:microsoft.com/office/officeart/2005/8/layout/vList3"/>
    <dgm:cxn modelId="{188BAB35-24FB-4860-A40D-A59C8997032B}" type="presParOf" srcId="{1169EB4B-7C8B-4815-938C-3F0A00AF602D}" destId="{6B170A45-0098-48BE-8E69-40477446933E}" srcOrd="5" destOrd="0" presId="urn:microsoft.com/office/officeart/2005/8/layout/vList3"/>
    <dgm:cxn modelId="{21FE0984-96CF-465F-87D1-551093F48861}" type="presParOf" srcId="{1169EB4B-7C8B-4815-938C-3F0A00AF602D}" destId="{F10A6A39-F8A5-4759-9E63-B1B471E1AA9E}" srcOrd="6" destOrd="0" presId="urn:microsoft.com/office/officeart/2005/8/layout/vList3"/>
    <dgm:cxn modelId="{477CB1F0-A0A3-460F-A31C-BEAD7242FF6B}" type="presParOf" srcId="{F10A6A39-F8A5-4759-9E63-B1B471E1AA9E}" destId="{2F3DD045-2E5B-417D-9CD3-3756C349A12C}" srcOrd="0" destOrd="0" presId="urn:microsoft.com/office/officeart/2005/8/layout/vList3"/>
    <dgm:cxn modelId="{CC6AD357-5737-42FF-B085-B841F8816AFB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584A8B1C-9434-4D9E-86E9-AA2A2E12EE9D}" type="presOf" srcId="{9C2C0E4E-B955-4D11-A41D-FC8F61E52900}" destId="{FC4AD0A6-4767-495D-BCFC-346640670BE6}" srcOrd="0" destOrd="0" presId="urn:microsoft.com/office/officeart/2005/8/layout/hierarchy4"/>
    <dgm:cxn modelId="{50942ADD-C19C-4440-9B73-3699EAABB319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4CB8E550-FC7E-494C-82C0-2FCFEE378914}" type="presParOf" srcId="{FC4AD0A6-4767-495D-BCFC-346640670BE6}" destId="{ED78F7B3-F094-4B96-96C2-B3A65DDA47B5}" srcOrd="0" destOrd="0" presId="urn:microsoft.com/office/officeart/2005/8/layout/hierarchy4"/>
    <dgm:cxn modelId="{96B4A879-4DE2-4231-8789-701904A425AC}" type="presParOf" srcId="{ED78F7B3-F094-4B96-96C2-B3A65DDA47B5}" destId="{6F3FC765-20E4-4A63-BF5A-D9964E1F81C1}" srcOrd="0" destOrd="0" presId="urn:microsoft.com/office/officeart/2005/8/layout/hierarchy4"/>
    <dgm:cxn modelId="{614CD722-4D2E-42A6-9347-08144B9729A7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F3FC7-F485-42CE-8CB3-30E44E090F2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6852A-4973-4520-895B-18C699FCCE1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C72E8E50-91A0-409E-86F8-190584859CA9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099A93-C21C-4B82-B953-13415F9CA4F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824ABC-E811-4A9F-AD3F-629FFF855450}">
      <dgm:prSet phldrT="[Text]"/>
      <dgm:spPr/>
      <dgm:t>
        <a:bodyPr/>
        <a:lstStyle/>
        <a:p>
          <a:r>
            <a:rPr lang="en-US" dirty="0" smtClean="0"/>
            <a:t>GEORGE WASHINGTON</a:t>
          </a:r>
          <a:endParaRPr lang="en-US" dirty="0"/>
        </a:p>
      </dgm:t>
    </dgm:pt>
    <dgm:pt modelId="{3C8A1F98-798A-43F2-A073-5B18CB394CAC}" type="parTrans" cxnId="{D69F7FD6-3E59-4DDB-9756-AF9E1A680021}">
      <dgm:prSet/>
      <dgm:spPr/>
      <dgm:t>
        <a:bodyPr/>
        <a:lstStyle/>
        <a:p>
          <a:endParaRPr lang="en-US"/>
        </a:p>
      </dgm:t>
    </dgm:pt>
    <dgm:pt modelId="{096ADB3C-AAE5-4A9D-AD39-A50597930F50}" type="sibTrans" cxnId="{D69F7FD6-3E59-4DDB-9756-AF9E1A680021}">
      <dgm:prSet/>
      <dgm:spPr/>
      <dgm:t>
        <a:bodyPr/>
        <a:lstStyle/>
        <a:p>
          <a:endParaRPr lang="en-US"/>
        </a:p>
      </dgm:t>
    </dgm:pt>
    <dgm:pt modelId="{25FD6069-F6B5-4DAA-9FE3-1B7FA9858B77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D3A6A9C1-97F3-469F-ACDC-8332BFC7F82F}" type="parTrans" cxnId="{56B79E4C-E29B-4AFC-B15D-64086B819F49}">
      <dgm:prSet/>
      <dgm:spPr/>
      <dgm:t>
        <a:bodyPr/>
        <a:lstStyle/>
        <a:p>
          <a:endParaRPr lang="en-US"/>
        </a:p>
      </dgm:t>
    </dgm:pt>
    <dgm:pt modelId="{D96292CF-143C-4428-B563-C9AD20F76C63}" type="sibTrans" cxnId="{56B79E4C-E29B-4AFC-B15D-64086B819F49}">
      <dgm:prSet/>
      <dgm:spPr/>
      <dgm:t>
        <a:bodyPr/>
        <a:lstStyle/>
        <a:p>
          <a:endParaRPr lang="en-US"/>
        </a:p>
      </dgm:t>
    </dgm:pt>
    <dgm:pt modelId="{AD72BBCA-0198-46DF-8E4A-87879B97D104}">
      <dgm:prSet phldrT="[Text]"/>
      <dgm:spPr/>
      <dgm:t>
        <a:bodyPr/>
        <a:lstStyle/>
        <a:p>
          <a:r>
            <a:rPr lang="en-US" dirty="0" smtClean="0"/>
            <a:t>FARMER’S  SON AND BORN  POOR FAMILY</a:t>
          </a:r>
          <a:endParaRPr lang="en-US" dirty="0"/>
        </a:p>
      </dgm:t>
    </dgm:pt>
    <dgm:pt modelId="{9FC6F437-C625-4221-B91C-B8C9D68CD8E3}" type="parTrans" cxnId="{75531D9E-C711-4389-95D7-7D603766C4D8}">
      <dgm:prSet/>
      <dgm:spPr/>
      <dgm:t>
        <a:bodyPr/>
        <a:lstStyle/>
        <a:p>
          <a:endParaRPr lang="en-US"/>
        </a:p>
      </dgm:t>
    </dgm:pt>
    <dgm:pt modelId="{652B564A-7F7C-43C9-8B71-E33F23A42376}" type="sibTrans" cxnId="{75531D9E-C711-4389-95D7-7D603766C4D8}">
      <dgm:prSet/>
      <dgm:spPr/>
      <dgm:t>
        <a:bodyPr/>
        <a:lstStyle/>
        <a:p>
          <a:endParaRPr lang="en-US"/>
        </a:p>
      </dgm:t>
    </dgm:pt>
    <dgm:pt modelId="{34556C77-8583-423E-94B4-36AE0FD02605}">
      <dgm:prSet phldrT="[Text]"/>
      <dgm:spPr/>
      <dgm:t>
        <a:bodyPr/>
        <a:lstStyle/>
        <a:p>
          <a:r>
            <a:rPr lang="en-US" dirty="0" smtClean="0"/>
            <a:t>ABRAHAM LINCON</a:t>
          </a:r>
          <a:endParaRPr lang="en-US" dirty="0"/>
        </a:p>
      </dgm:t>
    </dgm:pt>
    <dgm:pt modelId="{B6FA72CA-AA15-443F-8215-2F7507693D1A}" type="parTrans" cxnId="{2CF96A2F-8844-44CC-9B1D-BFC37CB9E620}">
      <dgm:prSet/>
      <dgm:spPr/>
      <dgm:t>
        <a:bodyPr/>
        <a:lstStyle/>
        <a:p>
          <a:endParaRPr lang="en-US"/>
        </a:p>
      </dgm:t>
    </dgm:pt>
    <dgm:pt modelId="{6E4F6821-C2DE-4973-8B31-5E1DD60D9D01}" type="sibTrans" cxnId="{2CF96A2F-8844-44CC-9B1D-BFC37CB9E620}">
      <dgm:prSet/>
      <dgm:spPr/>
      <dgm:t>
        <a:bodyPr/>
        <a:lstStyle/>
        <a:p>
          <a:endParaRPr lang="en-US"/>
        </a:p>
      </dgm:t>
    </dgm:pt>
    <dgm:pt modelId="{85901E5F-F9E2-45C2-A94D-9BD65D6E2976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637E4AA5-1926-452B-B6AB-B44D9F1CC696}" type="parTrans" cxnId="{07A1CEC6-681E-4E89-BDE8-BCFEAB9F11F5}">
      <dgm:prSet/>
      <dgm:spPr/>
      <dgm:t>
        <a:bodyPr/>
        <a:lstStyle/>
        <a:p>
          <a:endParaRPr lang="en-US"/>
        </a:p>
      </dgm:t>
    </dgm:pt>
    <dgm:pt modelId="{C8020000-DD83-4462-BC9C-284C69A20673}" type="sibTrans" cxnId="{07A1CEC6-681E-4E89-BDE8-BCFEAB9F11F5}">
      <dgm:prSet/>
      <dgm:spPr/>
      <dgm:t>
        <a:bodyPr/>
        <a:lstStyle/>
        <a:p>
          <a:endParaRPr lang="en-US"/>
        </a:p>
      </dgm:t>
    </dgm:pt>
    <dgm:pt modelId="{49B1326E-9DB9-4BB8-83E4-3659759E6241}">
      <dgm:prSet phldrT="[Text]"/>
      <dgm:spPr/>
      <dgm:t>
        <a:bodyPr/>
        <a:lstStyle/>
        <a:p>
          <a:r>
            <a:rPr lang="en-US" smtClean="0"/>
            <a:t>CARPENTER’S SON</a:t>
          </a:r>
          <a:endParaRPr lang="en-US"/>
        </a:p>
      </dgm:t>
    </dgm:pt>
    <dgm:pt modelId="{0505EB1E-A2A7-4FDF-9362-191480085FD8}" type="parTrans" cxnId="{9A234911-7651-4467-9B2E-7F54A0076036}">
      <dgm:prSet/>
      <dgm:spPr/>
      <dgm:t>
        <a:bodyPr/>
        <a:lstStyle/>
        <a:p>
          <a:endParaRPr lang="en-US"/>
        </a:p>
      </dgm:t>
    </dgm:pt>
    <dgm:pt modelId="{0C2DB279-B876-4289-9E04-D435C010BB54}" type="sibTrans" cxnId="{9A234911-7651-4467-9B2E-7F54A0076036}">
      <dgm:prSet/>
      <dgm:spPr/>
      <dgm:t>
        <a:bodyPr/>
        <a:lstStyle/>
        <a:p>
          <a:endParaRPr lang="en-US"/>
        </a:p>
      </dgm:t>
    </dgm:pt>
    <dgm:pt modelId="{5EB55D99-7DF8-4161-A6A4-3C461229A35B}">
      <dgm:prSet phldrT="[Text]"/>
      <dgm:spPr/>
      <dgm:t>
        <a:bodyPr/>
        <a:lstStyle/>
        <a:p>
          <a:r>
            <a:rPr lang="en-US" dirty="0" smtClean="0"/>
            <a:t>KALWIN COOLIDGE</a:t>
          </a:r>
          <a:endParaRPr lang="en-US" dirty="0"/>
        </a:p>
      </dgm:t>
    </dgm:pt>
    <dgm:pt modelId="{17D4DC73-2B90-4341-A3FB-ADBEEA14F6DB}" type="parTrans" cxnId="{EAA28C53-9FFB-4213-AD82-9ECA6C427CD2}">
      <dgm:prSet/>
      <dgm:spPr/>
      <dgm:t>
        <a:bodyPr/>
        <a:lstStyle/>
        <a:p>
          <a:endParaRPr lang="en-US"/>
        </a:p>
      </dgm:t>
    </dgm:pt>
    <dgm:pt modelId="{A8ADE980-6FDF-4CC8-AD4D-5789344B9C22}" type="sibTrans" cxnId="{EAA28C53-9FFB-4213-AD82-9ECA6C427CD2}">
      <dgm:prSet/>
      <dgm:spPr/>
      <dgm:t>
        <a:bodyPr/>
        <a:lstStyle/>
        <a:p>
          <a:endParaRPr lang="en-US"/>
        </a:p>
      </dgm:t>
    </dgm:pt>
    <dgm:pt modelId="{69228414-4FE3-4685-8A56-1F6ED935336C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D92E60CE-1A14-4D6B-A77D-AF4EC2DBF478}" type="parTrans" cxnId="{D22829EA-69AF-4E6B-8196-2A8B8161B564}">
      <dgm:prSet/>
      <dgm:spPr/>
      <dgm:t>
        <a:bodyPr/>
        <a:lstStyle/>
        <a:p>
          <a:endParaRPr lang="en-US"/>
        </a:p>
      </dgm:t>
    </dgm:pt>
    <dgm:pt modelId="{B97E1361-1A43-428B-BF00-21F27CB0F765}" type="sibTrans" cxnId="{D22829EA-69AF-4E6B-8196-2A8B8161B564}">
      <dgm:prSet/>
      <dgm:spPr/>
      <dgm:t>
        <a:bodyPr/>
        <a:lstStyle/>
        <a:p>
          <a:endParaRPr lang="en-US"/>
        </a:p>
      </dgm:t>
    </dgm:pt>
    <dgm:pt modelId="{061C17BF-3D93-4080-AED6-E916C6D90CC5}">
      <dgm:prSet phldrT="[Text]"/>
      <dgm:spPr/>
      <dgm:t>
        <a:bodyPr/>
        <a:lstStyle/>
        <a:p>
          <a:r>
            <a:rPr lang="en-US" dirty="0" smtClean="0"/>
            <a:t>STOREKEEPER’S SON</a:t>
          </a:r>
          <a:endParaRPr lang="en-US" dirty="0"/>
        </a:p>
      </dgm:t>
    </dgm:pt>
    <dgm:pt modelId="{1EE4504E-32DC-4AC6-8E6D-2B447A85E2A0}" type="parTrans" cxnId="{59A63666-B6D6-449A-BDC3-0D4701CCF633}">
      <dgm:prSet/>
      <dgm:spPr/>
      <dgm:t>
        <a:bodyPr/>
        <a:lstStyle/>
        <a:p>
          <a:endParaRPr lang="en-US"/>
        </a:p>
      </dgm:t>
    </dgm:pt>
    <dgm:pt modelId="{667FF966-5DB4-4190-9535-FFCB1E5C5261}" type="sibTrans" cxnId="{59A63666-B6D6-449A-BDC3-0D4701CCF633}">
      <dgm:prSet/>
      <dgm:spPr/>
      <dgm:t>
        <a:bodyPr/>
        <a:lstStyle/>
        <a:p>
          <a:endParaRPr lang="en-US"/>
        </a:p>
      </dgm:t>
    </dgm:pt>
    <dgm:pt modelId="{A7FD8568-71C8-4A47-8414-AD9A0EB2B917}" type="pres">
      <dgm:prSet presAssocID="{F5099A93-C21C-4B82-B953-13415F9CA4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C497F7-91C0-488F-842D-BDE703ED0EB6}" type="pres">
      <dgm:prSet presAssocID="{5EB55D99-7DF8-4161-A6A4-3C461229A35B}" presName="boxAndChildren" presStyleCnt="0"/>
      <dgm:spPr/>
    </dgm:pt>
    <dgm:pt modelId="{6CB0F07D-7DF9-47D3-8229-E9B32E751325}" type="pres">
      <dgm:prSet presAssocID="{5EB55D99-7DF8-4161-A6A4-3C461229A35B}" presName="parentTextBox" presStyleLbl="node1" presStyleIdx="0" presStyleCnt="3"/>
      <dgm:spPr/>
      <dgm:t>
        <a:bodyPr/>
        <a:lstStyle/>
        <a:p>
          <a:endParaRPr lang="en-US"/>
        </a:p>
      </dgm:t>
    </dgm:pt>
    <dgm:pt modelId="{600718F0-B23C-438A-9F99-FFE8E9F614D7}" type="pres">
      <dgm:prSet presAssocID="{5EB55D99-7DF8-4161-A6A4-3C461229A35B}" presName="entireBox" presStyleLbl="node1" presStyleIdx="0" presStyleCnt="3"/>
      <dgm:spPr/>
      <dgm:t>
        <a:bodyPr/>
        <a:lstStyle/>
        <a:p>
          <a:endParaRPr lang="en-US"/>
        </a:p>
      </dgm:t>
    </dgm:pt>
    <dgm:pt modelId="{D1B6BA16-1413-4D0D-9976-40FB1DAC99AB}" type="pres">
      <dgm:prSet presAssocID="{5EB55D99-7DF8-4161-A6A4-3C461229A35B}" presName="descendantBox" presStyleCnt="0"/>
      <dgm:spPr/>
    </dgm:pt>
    <dgm:pt modelId="{966469BB-EFA6-4C52-AE3A-8835DA530FD4}" type="pres">
      <dgm:prSet presAssocID="{69228414-4FE3-4685-8A56-1F6ED935336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46892-F736-4B74-B94C-C781A311031C}" type="pres">
      <dgm:prSet presAssocID="{061C17BF-3D93-4080-AED6-E916C6D90CC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316CD-A351-405C-99DA-64B43FEE2135}" type="pres">
      <dgm:prSet presAssocID="{6E4F6821-C2DE-4973-8B31-5E1DD60D9D01}" presName="sp" presStyleCnt="0"/>
      <dgm:spPr/>
    </dgm:pt>
    <dgm:pt modelId="{741578DE-B68A-4179-92BA-D36B4AD84C7A}" type="pres">
      <dgm:prSet presAssocID="{34556C77-8583-423E-94B4-36AE0FD02605}" presName="arrowAndChildren" presStyleCnt="0"/>
      <dgm:spPr/>
    </dgm:pt>
    <dgm:pt modelId="{E0FB5EA3-D50B-4812-B306-816B0D2C4F5B}" type="pres">
      <dgm:prSet presAssocID="{34556C77-8583-423E-94B4-36AE0FD0260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11A2BA91-1149-42E5-8C03-259547FCE939}" type="pres">
      <dgm:prSet presAssocID="{34556C77-8583-423E-94B4-36AE0FD02605}" presName="arrow" presStyleLbl="node1" presStyleIdx="1" presStyleCnt="3"/>
      <dgm:spPr/>
      <dgm:t>
        <a:bodyPr/>
        <a:lstStyle/>
        <a:p>
          <a:endParaRPr lang="en-US"/>
        </a:p>
      </dgm:t>
    </dgm:pt>
    <dgm:pt modelId="{E8C897C1-F888-47E1-ADB7-C9A29F5F0351}" type="pres">
      <dgm:prSet presAssocID="{34556C77-8583-423E-94B4-36AE0FD02605}" presName="descendantArrow" presStyleCnt="0"/>
      <dgm:spPr/>
    </dgm:pt>
    <dgm:pt modelId="{F2AD8AD9-7637-45BD-9E03-232DA0FE1A44}" type="pres">
      <dgm:prSet presAssocID="{85901E5F-F9E2-45C2-A94D-9BD65D6E2976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1CC39-5097-43D8-B563-E13664FA05C5}" type="pres">
      <dgm:prSet presAssocID="{49B1326E-9DB9-4BB8-83E4-3659759E624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1B1F2-F660-4E31-9BF4-7F41D1D95505}" type="pres">
      <dgm:prSet presAssocID="{096ADB3C-AAE5-4A9D-AD39-A50597930F50}" presName="sp" presStyleCnt="0"/>
      <dgm:spPr/>
    </dgm:pt>
    <dgm:pt modelId="{BD012E67-8000-478B-B059-2892EBEDFD9B}" type="pres">
      <dgm:prSet presAssocID="{BE824ABC-E811-4A9F-AD3F-629FFF855450}" presName="arrowAndChildren" presStyleCnt="0"/>
      <dgm:spPr/>
    </dgm:pt>
    <dgm:pt modelId="{65E250BB-80B9-410F-9AF7-4507A4BFCB03}" type="pres">
      <dgm:prSet presAssocID="{BE824ABC-E811-4A9F-AD3F-629FFF855450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21D478CF-EEDB-4D32-A012-D240C496CF88}" type="pres">
      <dgm:prSet presAssocID="{BE824ABC-E811-4A9F-AD3F-629FFF855450}" presName="arrow" presStyleLbl="node1" presStyleIdx="2" presStyleCnt="3"/>
      <dgm:spPr/>
      <dgm:t>
        <a:bodyPr/>
        <a:lstStyle/>
        <a:p>
          <a:endParaRPr lang="en-US"/>
        </a:p>
      </dgm:t>
    </dgm:pt>
    <dgm:pt modelId="{F90AFD2A-A1B7-4E88-9320-2DB545CF2D8B}" type="pres">
      <dgm:prSet presAssocID="{BE824ABC-E811-4A9F-AD3F-629FFF855450}" presName="descendantArrow" presStyleCnt="0"/>
      <dgm:spPr/>
    </dgm:pt>
    <dgm:pt modelId="{A6B69403-D458-4D94-ABC4-2E99CCF9405A}" type="pres">
      <dgm:prSet presAssocID="{25FD6069-F6B5-4DAA-9FE3-1B7FA9858B77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C0DC0-7463-47E9-AD3E-74D70A90C19F}" type="pres">
      <dgm:prSet presAssocID="{AD72BBCA-0198-46DF-8E4A-87879B97D10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531D9E-C711-4389-95D7-7D603766C4D8}" srcId="{BE824ABC-E811-4A9F-AD3F-629FFF855450}" destId="{AD72BBCA-0198-46DF-8E4A-87879B97D104}" srcOrd="1" destOrd="0" parTransId="{9FC6F437-C625-4221-B91C-B8C9D68CD8E3}" sibTransId="{652B564A-7F7C-43C9-8B71-E33F23A42376}"/>
    <dgm:cxn modelId="{CA4723E3-7F6A-4783-BC49-189A59BD9987}" type="presOf" srcId="{34556C77-8583-423E-94B4-36AE0FD02605}" destId="{11A2BA91-1149-42E5-8C03-259547FCE939}" srcOrd="1" destOrd="0" presId="urn:microsoft.com/office/officeart/2005/8/layout/process4"/>
    <dgm:cxn modelId="{29E3B67E-35C7-4BD5-9D09-AEEA495B799C}" type="presOf" srcId="{25FD6069-F6B5-4DAA-9FE3-1B7FA9858B77}" destId="{A6B69403-D458-4D94-ABC4-2E99CCF9405A}" srcOrd="0" destOrd="0" presId="urn:microsoft.com/office/officeart/2005/8/layout/process4"/>
    <dgm:cxn modelId="{7EE14C43-6494-48BB-95FE-AC7E49D650FA}" type="presOf" srcId="{BE824ABC-E811-4A9F-AD3F-629FFF855450}" destId="{21D478CF-EEDB-4D32-A012-D240C496CF88}" srcOrd="1" destOrd="0" presId="urn:microsoft.com/office/officeart/2005/8/layout/process4"/>
    <dgm:cxn modelId="{2D1B5836-1A63-4A1F-9620-7E3E942D697D}" type="presOf" srcId="{69228414-4FE3-4685-8A56-1F6ED935336C}" destId="{966469BB-EFA6-4C52-AE3A-8835DA530FD4}" srcOrd="0" destOrd="0" presId="urn:microsoft.com/office/officeart/2005/8/layout/process4"/>
    <dgm:cxn modelId="{D22829EA-69AF-4E6B-8196-2A8B8161B564}" srcId="{5EB55D99-7DF8-4161-A6A4-3C461229A35B}" destId="{69228414-4FE3-4685-8A56-1F6ED935336C}" srcOrd="0" destOrd="0" parTransId="{D92E60CE-1A14-4D6B-A77D-AF4EC2DBF478}" sibTransId="{B97E1361-1A43-428B-BF00-21F27CB0F765}"/>
    <dgm:cxn modelId="{59A63666-B6D6-449A-BDC3-0D4701CCF633}" srcId="{5EB55D99-7DF8-4161-A6A4-3C461229A35B}" destId="{061C17BF-3D93-4080-AED6-E916C6D90CC5}" srcOrd="1" destOrd="0" parTransId="{1EE4504E-32DC-4AC6-8E6D-2B447A85E2A0}" sibTransId="{667FF966-5DB4-4190-9535-FFCB1E5C5261}"/>
    <dgm:cxn modelId="{56B79E4C-E29B-4AFC-B15D-64086B819F49}" srcId="{BE824ABC-E811-4A9F-AD3F-629FFF855450}" destId="{25FD6069-F6B5-4DAA-9FE3-1B7FA9858B77}" srcOrd="0" destOrd="0" parTransId="{D3A6A9C1-97F3-469F-ACDC-8332BFC7F82F}" sibTransId="{D96292CF-143C-4428-B563-C9AD20F76C63}"/>
    <dgm:cxn modelId="{C3C32E66-7DA1-4712-88B2-00E3CAAD1A2B}" type="presOf" srcId="{34556C77-8583-423E-94B4-36AE0FD02605}" destId="{E0FB5EA3-D50B-4812-B306-816B0D2C4F5B}" srcOrd="0" destOrd="0" presId="urn:microsoft.com/office/officeart/2005/8/layout/process4"/>
    <dgm:cxn modelId="{B3E7B9F8-EBF9-455B-9D9D-F7F9D27F5D8D}" type="presOf" srcId="{5EB55D99-7DF8-4161-A6A4-3C461229A35B}" destId="{6CB0F07D-7DF9-47D3-8229-E9B32E751325}" srcOrd="0" destOrd="0" presId="urn:microsoft.com/office/officeart/2005/8/layout/process4"/>
    <dgm:cxn modelId="{2CF96A2F-8844-44CC-9B1D-BFC37CB9E620}" srcId="{F5099A93-C21C-4B82-B953-13415F9CA4F3}" destId="{34556C77-8583-423E-94B4-36AE0FD02605}" srcOrd="1" destOrd="0" parTransId="{B6FA72CA-AA15-443F-8215-2F7507693D1A}" sibTransId="{6E4F6821-C2DE-4973-8B31-5E1DD60D9D01}"/>
    <dgm:cxn modelId="{07A1CEC6-681E-4E89-BDE8-BCFEAB9F11F5}" srcId="{34556C77-8583-423E-94B4-36AE0FD02605}" destId="{85901E5F-F9E2-45C2-A94D-9BD65D6E2976}" srcOrd="0" destOrd="0" parTransId="{637E4AA5-1926-452B-B6AB-B44D9F1CC696}" sibTransId="{C8020000-DD83-4462-BC9C-284C69A20673}"/>
    <dgm:cxn modelId="{D69F7FD6-3E59-4DDB-9756-AF9E1A680021}" srcId="{F5099A93-C21C-4B82-B953-13415F9CA4F3}" destId="{BE824ABC-E811-4A9F-AD3F-629FFF855450}" srcOrd="0" destOrd="0" parTransId="{3C8A1F98-798A-43F2-A073-5B18CB394CAC}" sibTransId="{096ADB3C-AAE5-4A9D-AD39-A50597930F50}"/>
    <dgm:cxn modelId="{0C306063-92A1-40F7-834C-6A16865E7CFE}" type="presOf" srcId="{BE824ABC-E811-4A9F-AD3F-629FFF855450}" destId="{65E250BB-80B9-410F-9AF7-4507A4BFCB03}" srcOrd="0" destOrd="0" presId="urn:microsoft.com/office/officeart/2005/8/layout/process4"/>
    <dgm:cxn modelId="{EAA28C53-9FFB-4213-AD82-9ECA6C427CD2}" srcId="{F5099A93-C21C-4B82-B953-13415F9CA4F3}" destId="{5EB55D99-7DF8-4161-A6A4-3C461229A35B}" srcOrd="2" destOrd="0" parTransId="{17D4DC73-2B90-4341-A3FB-ADBEEA14F6DB}" sibTransId="{A8ADE980-6FDF-4CC8-AD4D-5789344B9C22}"/>
    <dgm:cxn modelId="{9A234911-7651-4467-9B2E-7F54A0076036}" srcId="{34556C77-8583-423E-94B4-36AE0FD02605}" destId="{49B1326E-9DB9-4BB8-83E4-3659759E6241}" srcOrd="1" destOrd="0" parTransId="{0505EB1E-A2A7-4FDF-9362-191480085FD8}" sibTransId="{0C2DB279-B876-4289-9E04-D435C010BB54}"/>
    <dgm:cxn modelId="{656B30BC-2EFC-4875-BF14-E95EBD3DFE13}" type="presOf" srcId="{85901E5F-F9E2-45C2-A94D-9BD65D6E2976}" destId="{F2AD8AD9-7637-45BD-9E03-232DA0FE1A44}" srcOrd="0" destOrd="0" presId="urn:microsoft.com/office/officeart/2005/8/layout/process4"/>
    <dgm:cxn modelId="{038E0FE7-0254-4E3E-A6D1-4B8379906C52}" type="presOf" srcId="{5EB55D99-7DF8-4161-A6A4-3C461229A35B}" destId="{600718F0-B23C-438A-9F99-FFE8E9F614D7}" srcOrd="1" destOrd="0" presId="urn:microsoft.com/office/officeart/2005/8/layout/process4"/>
    <dgm:cxn modelId="{E9C9CA12-5409-447A-A49E-17D954679E68}" type="presOf" srcId="{061C17BF-3D93-4080-AED6-E916C6D90CC5}" destId="{CA946892-F736-4B74-B94C-C781A311031C}" srcOrd="0" destOrd="0" presId="urn:microsoft.com/office/officeart/2005/8/layout/process4"/>
    <dgm:cxn modelId="{8B4FB4CF-0401-4186-B308-76F42914CD21}" type="presOf" srcId="{F5099A93-C21C-4B82-B953-13415F9CA4F3}" destId="{A7FD8568-71C8-4A47-8414-AD9A0EB2B917}" srcOrd="0" destOrd="0" presId="urn:microsoft.com/office/officeart/2005/8/layout/process4"/>
    <dgm:cxn modelId="{32AE73F5-78F3-4DBA-9613-FE1E54FE7B89}" type="presOf" srcId="{49B1326E-9DB9-4BB8-83E4-3659759E6241}" destId="{7501CC39-5097-43D8-B563-E13664FA05C5}" srcOrd="0" destOrd="0" presId="urn:microsoft.com/office/officeart/2005/8/layout/process4"/>
    <dgm:cxn modelId="{1FACB4B7-89BE-4491-990A-D135EFAD4DCA}" type="presOf" srcId="{AD72BBCA-0198-46DF-8E4A-87879B97D104}" destId="{62DC0DC0-7463-47E9-AD3E-74D70A90C19F}" srcOrd="0" destOrd="0" presId="urn:microsoft.com/office/officeart/2005/8/layout/process4"/>
    <dgm:cxn modelId="{B3B04F3C-F19A-436A-9B1E-658C16BA9F9C}" type="presParOf" srcId="{A7FD8568-71C8-4A47-8414-AD9A0EB2B917}" destId="{FDC497F7-91C0-488F-842D-BDE703ED0EB6}" srcOrd="0" destOrd="0" presId="urn:microsoft.com/office/officeart/2005/8/layout/process4"/>
    <dgm:cxn modelId="{F11243CB-ACC6-4155-A713-625B3AE17319}" type="presParOf" srcId="{FDC497F7-91C0-488F-842D-BDE703ED0EB6}" destId="{6CB0F07D-7DF9-47D3-8229-E9B32E751325}" srcOrd="0" destOrd="0" presId="urn:microsoft.com/office/officeart/2005/8/layout/process4"/>
    <dgm:cxn modelId="{E888ED3B-B653-4B7D-8D8C-03EBC0C17B68}" type="presParOf" srcId="{FDC497F7-91C0-488F-842D-BDE703ED0EB6}" destId="{600718F0-B23C-438A-9F99-FFE8E9F614D7}" srcOrd="1" destOrd="0" presId="urn:microsoft.com/office/officeart/2005/8/layout/process4"/>
    <dgm:cxn modelId="{A74D80F4-F754-40A6-A6C8-FA733C0E40BF}" type="presParOf" srcId="{FDC497F7-91C0-488F-842D-BDE703ED0EB6}" destId="{D1B6BA16-1413-4D0D-9976-40FB1DAC99AB}" srcOrd="2" destOrd="0" presId="urn:microsoft.com/office/officeart/2005/8/layout/process4"/>
    <dgm:cxn modelId="{3D38AA82-8101-4447-99B0-0F72C82CFC08}" type="presParOf" srcId="{D1B6BA16-1413-4D0D-9976-40FB1DAC99AB}" destId="{966469BB-EFA6-4C52-AE3A-8835DA530FD4}" srcOrd="0" destOrd="0" presId="urn:microsoft.com/office/officeart/2005/8/layout/process4"/>
    <dgm:cxn modelId="{EAD5A97F-AAF3-4EDD-9B57-D0BFA2D71BAC}" type="presParOf" srcId="{D1B6BA16-1413-4D0D-9976-40FB1DAC99AB}" destId="{CA946892-F736-4B74-B94C-C781A311031C}" srcOrd="1" destOrd="0" presId="urn:microsoft.com/office/officeart/2005/8/layout/process4"/>
    <dgm:cxn modelId="{9D941CEB-AC60-4DD5-A35A-FB9431071B57}" type="presParOf" srcId="{A7FD8568-71C8-4A47-8414-AD9A0EB2B917}" destId="{3E7316CD-A351-405C-99DA-64B43FEE2135}" srcOrd="1" destOrd="0" presId="urn:microsoft.com/office/officeart/2005/8/layout/process4"/>
    <dgm:cxn modelId="{E87DD4E7-75B3-4026-AA77-AF813098D5A4}" type="presParOf" srcId="{A7FD8568-71C8-4A47-8414-AD9A0EB2B917}" destId="{741578DE-B68A-4179-92BA-D36B4AD84C7A}" srcOrd="2" destOrd="0" presId="urn:microsoft.com/office/officeart/2005/8/layout/process4"/>
    <dgm:cxn modelId="{520A5256-EA63-4379-802A-445D964E73E3}" type="presParOf" srcId="{741578DE-B68A-4179-92BA-D36B4AD84C7A}" destId="{E0FB5EA3-D50B-4812-B306-816B0D2C4F5B}" srcOrd="0" destOrd="0" presId="urn:microsoft.com/office/officeart/2005/8/layout/process4"/>
    <dgm:cxn modelId="{38901462-3205-4B6F-B4E4-249F66B965F8}" type="presParOf" srcId="{741578DE-B68A-4179-92BA-D36B4AD84C7A}" destId="{11A2BA91-1149-42E5-8C03-259547FCE939}" srcOrd="1" destOrd="0" presId="urn:microsoft.com/office/officeart/2005/8/layout/process4"/>
    <dgm:cxn modelId="{6066A631-2C02-4301-A4E9-039A75007427}" type="presParOf" srcId="{741578DE-B68A-4179-92BA-D36B4AD84C7A}" destId="{E8C897C1-F888-47E1-ADB7-C9A29F5F0351}" srcOrd="2" destOrd="0" presId="urn:microsoft.com/office/officeart/2005/8/layout/process4"/>
    <dgm:cxn modelId="{554D2789-AD9C-4F4E-A7E7-C2447E0DF45D}" type="presParOf" srcId="{E8C897C1-F888-47E1-ADB7-C9A29F5F0351}" destId="{F2AD8AD9-7637-45BD-9E03-232DA0FE1A44}" srcOrd="0" destOrd="0" presId="urn:microsoft.com/office/officeart/2005/8/layout/process4"/>
    <dgm:cxn modelId="{D0E29FC4-7B8A-495D-B877-326D7E277489}" type="presParOf" srcId="{E8C897C1-F888-47E1-ADB7-C9A29F5F0351}" destId="{7501CC39-5097-43D8-B563-E13664FA05C5}" srcOrd="1" destOrd="0" presId="urn:microsoft.com/office/officeart/2005/8/layout/process4"/>
    <dgm:cxn modelId="{3198BD80-E0D8-4EC9-B37E-34AB7936E115}" type="presParOf" srcId="{A7FD8568-71C8-4A47-8414-AD9A0EB2B917}" destId="{BF61B1F2-F660-4E31-9BF4-7F41D1D95505}" srcOrd="3" destOrd="0" presId="urn:microsoft.com/office/officeart/2005/8/layout/process4"/>
    <dgm:cxn modelId="{E7DDEE54-1321-406E-99E9-BBA9BB160779}" type="presParOf" srcId="{A7FD8568-71C8-4A47-8414-AD9A0EB2B917}" destId="{BD012E67-8000-478B-B059-2892EBEDFD9B}" srcOrd="4" destOrd="0" presId="urn:microsoft.com/office/officeart/2005/8/layout/process4"/>
    <dgm:cxn modelId="{05CAA860-8596-45D5-B594-2A866A66D77B}" type="presParOf" srcId="{BD012E67-8000-478B-B059-2892EBEDFD9B}" destId="{65E250BB-80B9-410F-9AF7-4507A4BFCB03}" srcOrd="0" destOrd="0" presId="urn:microsoft.com/office/officeart/2005/8/layout/process4"/>
    <dgm:cxn modelId="{F742270A-AE27-4D0A-A86B-8924FA085117}" type="presParOf" srcId="{BD012E67-8000-478B-B059-2892EBEDFD9B}" destId="{21D478CF-EEDB-4D32-A012-D240C496CF88}" srcOrd="1" destOrd="0" presId="urn:microsoft.com/office/officeart/2005/8/layout/process4"/>
    <dgm:cxn modelId="{B28123C2-1F36-4495-825F-6CAA51C6EAAD}" type="presParOf" srcId="{BD012E67-8000-478B-B059-2892EBEDFD9B}" destId="{F90AFD2A-A1B7-4E88-9320-2DB545CF2D8B}" srcOrd="2" destOrd="0" presId="urn:microsoft.com/office/officeart/2005/8/layout/process4"/>
    <dgm:cxn modelId="{9CEDF437-30BE-4CC8-8A63-64F5693DB489}" type="presParOf" srcId="{F90AFD2A-A1B7-4E88-9320-2DB545CF2D8B}" destId="{A6B69403-D458-4D94-ABC4-2E99CCF9405A}" srcOrd="0" destOrd="0" presId="urn:microsoft.com/office/officeart/2005/8/layout/process4"/>
    <dgm:cxn modelId="{40E1657A-3A9F-4E52-8E7A-B1027B96821F}" type="presParOf" srcId="{F90AFD2A-A1B7-4E88-9320-2DB545CF2D8B}" destId="{62DC0DC0-7463-47E9-AD3E-74D70A90C19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C96417-3C2E-4FF6-BCFC-788D5DB76DD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831796-67C3-4455-AF9A-84AFA5BCEB01}">
      <dgm:prSet phldrT="[Text]"/>
      <dgm:spPr/>
      <dgm:t>
        <a:bodyPr/>
        <a:lstStyle/>
        <a:p>
          <a:r>
            <a:rPr lang="en-US" dirty="0" smtClean="0"/>
            <a:t>HARIS TRUEMAN</a:t>
          </a:r>
          <a:endParaRPr lang="en-US" dirty="0"/>
        </a:p>
      </dgm:t>
    </dgm:pt>
    <dgm:pt modelId="{05E671D3-D044-4F17-9DD5-528DDEA937FF}" type="parTrans" cxnId="{2CDB8A1A-3637-4EF3-9B48-5017F6D1517E}">
      <dgm:prSet/>
      <dgm:spPr/>
      <dgm:t>
        <a:bodyPr/>
        <a:lstStyle/>
        <a:p>
          <a:endParaRPr lang="en-US"/>
        </a:p>
      </dgm:t>
    </dgm:pt>
    <dgm:pt modelId="{F99266CF-D6EF-44C9-B446-E64D493F74D7}" type="sibTrans" cxnId="{2CDB8A1A-3637-4EF3-9B48-5017F6D1517E}">
      <dgm:prSet/>
      <dgm:spPr/>
      <dgm:t>
        <a:bodyPr/>
        <a:lstStyle/>
        <a:p>
          <a:endParaRPr lang="en-US"/>
        </a:p>
      </dgm:t>
    </dgm:pt>
    <dgm:pt modelId="{54E6EFF6-D702-471A-9873-888DE46E8456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B3FF9896-9221-4ACA-B462-15BB6B704126}" type="parTrans" cxnId="{D9BD43E0-1561-4E4B-9BF6-803B89506F7B}">
      <dgm:prSet/>
      <dgm:spPr/>
      <dgm:t>
        <a:bodyPr/>
        <a:lstStyle/>
        <a:p>
          <a:endParaRPr lang="en-US"/>
        </a:p>
      </dgm:t>
    </dgm:pt>
    <dgm:pt modelId="{DB9DA0AF-1719-406A-8941-37CE3D6B50D0}" type="sibTrans" cxnId="{D9BD43E0-1561-4E4B-9BF6-803B89506F7B}">
      <dgm:prSet/>
      <dgm:spPr/>
      <dgm:t>
        <a:bodyPr/>
        <a:lstStyle/>
        <a:p>
          <a:endParaRPr lang="en-US"/>
        </a:p>
      </dgm:t>
    </dgm:pt>
    <dgm:pt modelId="{5F7F1BAF-5349-48C7-BC46-727CB54CB62F}">
      <dgm:prSet phldrT="[Text]"/>
      <dgm:spPr/>
      <dgm:t>
        <a:bodyPr/>
        <a:lstStyle/>
        <a:p>
          <a:r>
            <a:rPr lang="en-US" dirty="0" smtClean="0"/>
            <a:t>AGRICULTURE FAMILY, NO UNIVERSITY EDUCATION,FAILURE  A  BUSINESS</a:t>
          </a:r>
          <a:endParaRPr lang="en-US" dirty="0"/>
        </a:p>
      </dgm:t>
    </dgm:pt>
    <dgm:pt modelId="{477A09ED-5443-406E-9BAA-1B2A411E8798}" type="parTrans" cxnId="{8D9A3452-4425-4CDE-B767-047CA70B722D}">
      <dgm:prSet/>
      <dgm:spPr/>
      <dgm:t>
        <a:bodyPr/>
        <a:lstStyle/>
        <a:p>
          <a:endParaRPr lang="en-US"/>
        </a:p>
      </dgm:t>
    </dgm:pt>
    <dgm:pt modelId="{CBEEF4AC-6520-4F8C-96DD-80EC67111A3F}" type="sibTrans" cxnId="{8D9A3452-4425-4CDE-B767-047CA70B722D}">
      <dgm:prSet/>
      <dgm:spPr/>
      <dgm:t>
        <a:bodyPr/>
        <a:lstStyle/>
        <a:p>
          <a:endParaRPr lang="en-US"/>
        </a:p>
      </dgm:t>
    </dgm:pt>
    <dgm:pt modelId="{A6EB6710-B08E-40BC-B723-050ECFD9E1D5}">
      <dgm:prSet phldrT="[Text]"/>
      <dgm:spPr/>
      <dgm:t>
        <a:bodyPr/>
        <a:lstStyle/>
        <a:p>
          <a:r>
            <a:rPr lang="en-US" dirty="0" smtClean="0"/>
            <a:t>A.P.J. ABDULKALAM</a:t>
          </a:r>
          <a:endParaRPr lang="en-US" dirty="0"/>
        </a:p>
      </dgm:t>
    </dgm:pt>
    <dgm:pt modelId="{B6E1DF9C-C9AB-4FA0-98E4-2FF948938443}" type="parTrans" cxnId="{D281B479-CE36-4DCA-AAF6-ED3AE5E52DDF}">
      <dgm:prSet/>
      <dgm:spPr/>
      <dgm:t>
        <a:bodyPr/>
        <a:lstStyle/>
        <a:p>
          <a:endParaRPr lang="en-US"/>
        </a:p>
      </dgm:t>
    </dgm:pt>
    <dgm:pt modelId="{D16F74A4-0054-40E1-BE93-D7B25152B42E}" type="sibTrans" cxnId="{D281B479-CE36-4DCA-AAF6-ED3AE5E52DDF}">
      <dgm:prSet/>
      <dgm:spPr/>
      <dgm:t>
        <a:bodyPr/>
        <a:lstStyle/>
        <a:p>
          <a:endParaRPr lang="en-US"/>
        </a:p>
      </dgm:t>
    </dgm:pt>
    <dgm:pt modelId="{72BECC79-A51B-405E-95B0-669AB274C5BB}">
      <dgm:prSet phldrT="[Text]"/>
      <dgm:spPr/>
      <dgm:t>
        <a:bodyPr/>
        <a:lstStyle/>
        <a:p>
          <a:r>
            <a:rPr lang="en-US" dirty="0" smtClean="0"/>
            <a:t>INDIAN PRESIDENT</a:t>
          </a:r>
          <a:endParaRPr lang="en-US" dirty="0"/>
        </a:p>
      </dgm:t>
    </dgm:pt>
    <dgm:pt modelId="{601F50E4-7ED3-4260-BCBC-983C0FF03134}" type="parTrans" cxnId="{001D6EC6-39D0-4C71-A365-83AC2606A864}">
      <dgm:prSet/>
      <dgm:spPr/>
      <dgm:t>
        <a:bodyPr/>
        <a:lstStyle/>
        <a:p>
          <a:endParaRPr lang="en-US"/>
        </a:p>
      </dgm:t>
    </dgm:pt>
    <dgm:pt modelId="{819A9EFF-1B54-410C-B8C5-02FD4D441F93}" type="sibTrans" cxnId="{001D6EC6-39D0-4C71-A365-83AC2606A864}">
      <dgm:prSet/>
      <dgm:spPr/>
      <dgm:t>
        <a:bodyPr/>
        <a:lstStyle/>
        <a:p>
          <a:endParaRPr lang="en-US"/>
        </a:p>
      </dgm:t>
    </dgm:pt>
    <dgm:pt modelId="{FF6B30CA-1A6C-4D63-B1E9-5410AC2384A9}">
      <dgm:prSet phldrT="[Text]"/>
      <dgm:spPr/>
      <dgm:t>
        <a:bodyPr/>
        <a:lstStyle/>
        <a:p>
          <a:r>
            <a:rPr lang="en-US" dirty="0" smtClean="0"/>
            <a:t>MEDIUM FAMILY</a:t>
          </a:r>
          <a:endParaRPr lang="en-US" dirty="0"/>
        </a:p>
      </dgm:t>
    </dgm:pt>
    <dgm:pt modelId="{F16A4319-B1AE-4ECC-989F-420DB6AE6471}" type="parTrans" cxnId="{DF14B3ED-F4BA-44F9-AC71-AAB058844A26}">
      <dgm:prSet/>
      <dgm:spPr/>
      <dgm:t>
        <a:bodyPr/>
        <a:lstStyle/>
        <a:p>
          <a:endParaRPr lang="en-US"/>
        </a:p>
      </dgm:t>
    </dgm:pt>
    <dgm:pt modelId="{36F36E3F-D4E4-42F2-BC92-43472FD77C9F}" type="sibTrans" cxnId="{DF14B3ED-F4BA-44F9-AC71-AAB058844A26}">
      <dgm:prSet/>
      <dgm:spPr/>
      <dgm:t>
        <a:bodyPr/>
        <a:lstStyle/>
        <a:p>
          <a:endParaRPr lang="en-US"/>
        </a:p>
      </dgm:t>
    </dgm:pt>
    <dgm:pt modelId="{293540E5-D7D8-4CED-A080-9CF5C5D1F7BE}">
      <dgm:prSet phldrT="[Text]"/>
      <dgm:spPr/>
      <dgm:t>
        <a:bodyPr/>
        <a:lstStyle/>
        <a:p>
          <a:r>
            <a:rPr lang="en-US" dirty="0" smtClean="0"/>
            <a:t>DEERUBHAI AMBANI</a:t>
          </a:r>
          <a:endParaRPr lang="en-US" dirty="0"/>
        </a:p>
      </dgm:t>
    </dgm:pt>
    <dgm:pt modelId="{6F15AA57-EEA6-4752-A482-EA8EAEB9E3CD}" type="parTrans" cxnId="{F5A95F9F-BF5D-471D-9E51-F0431D79526A}">
      <dgm:prSet/>
      <dgm:spPr/>
      <dgm:t>
        <a:bodyPr/>
        <a:lstStyle/>
        <a:p>
          <a:endParaRPr lang="en-US"/>
        </a:p>
      </dgm:t>
    </dgm:pt>
    <dgm:pt modelId="{91266E67-377D-4929-A2B0-415BE039E169}" type="sibTrans" cxnId="{F5A95F9F-BF5D-471D-9E51-F0431D79526A}">
      <dgm:prSet/>
      <dgm:spPr/>
      <dgm:t>
        <a:bodyPr/>
        <a:lstStyle/>
        <a:p>
          <a:endParaRPr lang="en-US"/>
        </a:p>
      </dgm:t>
    </dgm:pt>
    <dgm:pt modelId="{147CE628-7D5F-49A9-9740-B24A3E70597A}">
      <dgm:prSet phldrT="[Text]"/>
      <dgm:spPr/>
      <dgm:t>
        <a:bodyPr/>
        <a:lstStyle/>
        <a:p>
          <a:r>
            <a:rPr lang="en-US" dirty="0" smtClean="0"/>
            <a:t>RELAINCE INDUSTRY ESTABLISH</a:t>
          </a:r>
          <a:endParaRPr lang="en-US" dirty="0"/>
        </a:p>
      </dgm:t>
    </dgm:pt>
    <dgm:pt modelId="{A6B14968-952F-4CF2-9A19-C8670BD7BBD2}" type="parTrans" cxnId="{7F6123D9-AB79-4AA7-88D0-5425007754D6}">
      <dgm:prSet/>
      <dgm:spPr/>
      <dgm:t>
        <a:bodyPr/>
        <a:lstStyle/>
        <a:p>
          <a:endParaRPr lang="en-US"/>
        </a:p>
      </dgm:t>
    </dgm:pt>
    <dgm:pt modelId="{429B36A6-4346-47D2-8490-B9AC4005D341}" type="sibTrans" cxnId="{7F6123D9-AB79-4AA7-88D0-5425007754D6}">
      <dgm:prSet/>
      <dgm:spPr/>
      <dgm:t>
        <a:bodyPr/>
        <a:lstStyle/>
        <a:p>
          <a:endParaRPr lang="en-US"/>
        </a:p>
      </dgm:t>
    </dgm:pt>
    <dgm:pt modelId="{29336199-C437-4E42-9C77-3CBBFB8D5693}">
      <dgm:prSet phldrT="[Text]"/>
      <dgm:spPr/>
      <dgm:t>
        <a:bodyPr/>
        <a:lstStyle/>
        <a:p>
          <a:r>
            <a:rPr lang="en-US" dirty="0" smtClean="0"/>
            <a:t>NEWS PAPER SELLER,A SALES MAN IN A PETROL BUNK</a:t>
          </a:r>
          <a:endParaRPr lang="en-US" dirty="0"/>
        </a:p>
      </dgm:t>
    </dgm:pt>
    <dgm:pt modelId="{8DF3CEEA-7B10-47DB-9E23-AEF216D436FE}" type="parTrans" cxnId="{C1DDF032-5433-4871-97DC-7AEAAC1C82AC}">
      <dgm:prSet/>
      <dgm:spPr/>
      <dgm:t>
        <a:bodyPr/>
        <a:lstStyle/>
        <a:p>
          <a:endParaRPr lang="en-US"/>
        </a:p>
      </dgm:t>
    </dgm:pt>
    <dgm:pt modelId="{6D7D73B1-6846-4191-98B6-78454E0009A6}" type="sibTrans" cxnId="{C1DDF032-5433-4871-97DC-7AEAAC1C82AC}">
      <dgm:prSet/>
      <dgm:spPr/>
      <dgm:t>
        <a:bodyPr/>
        <a:lstStyle/>
        <a:p>
          <a:endParaRPr lang="en-US"/>
        </a:p>
      </dgm:t>
    </dgm:pt>
    <dgm:pt modelId="{F9B36107-43A6-409F-8D18-C41787B562D7}" type="pres">
      <dgm:prSet presAssocID="{D4C96417-3C2E-4FF6-BCFC-788D5DB76D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66C760-FC2D-4550-A3D9-DD527DC63513}" type="pres">
      <dgm:prSet presAssocID="{293540E5-D7D8-4CED-A080-9CF5C5D1F7BE}" presName="boxAndChildren" presStyleCnt="0"/>
      <dgm:spPr/>
    </dgm:pt>
    <dgm:pt modelId="{3E947842-EAF3-41E3-A587-9821AD16CA5D}" type="pres">
      <dgm:prSet presAssocID="{293540E5-D7D8-4CED-A080-9CF5C5D1F7BE}" presName="parentTextBox" presStyleLbl="node1" presStyleIdx="0" presStyleCnt="3"/>
      <dgm:spPr/>
      <dgm:t>
        <a:bodyPr/>
        <a:lstStyle/>
        <a:p>
          <a:endParaRPr lang="en-US"/>
        </a:p>
      </dgm:t>
    </dgm:pt>
    <dgm:pt modelId="{8F66F0E4-F0F1-4552-92FD-924B6D15B239}" type="pres">
      <dgm:prSet presAssocID="{293540E5-D7D8-4CED-A080-9CF5C5D1F7BE}" presName="entireBox" presStyleLbl="node1" presStyleIdx="0" presStyleCnt="3"/>
      <dgm:spPr/>
      <dgm:t>
        <a:bodyPr/>
        <a:lstStyle/>
        <a:p>
          <a:endParaRPr lang="en-US"/>
        </a:p>
      </dgm:t>
    </dgm:pt>
    <dgm:pt modelId="{EB95C717-12B6-4E9E-A685-08BC17355EAE}" type="pres">
      <dgm:prSet presAssocID="{293540E5-D7D8-4CED-A080-9CF5C5D1F7BE}" presName="descendantBox" presStyleCnt="0"/>
      <dgm:spPr/>
    </dgm:pt>
    <dgm:pt modelId="{46ACAD73-A7EE-4941-95DF-1BC4273D0454}" type="pres">
      <dgm:prSet presAssocID="{147CE628-7D5F-49A9-9740-B24A3E70597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41784-B2DD-445D-A6E2-85CB5706CE2C}" type="pres">
      <dgm:prSet presAssocID="{29336199-C437-4E42-9C77-3CBBFB8D5693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8F05D-B3F0-48EB-8BAF-91709FB03E28}" type="pres">
      <dgm:prSet presAssocID="{D16F74A4-0054-40E1-BE93-D7B25152B42E}" presName="sp" presStyleCnt="0"/>
      <dgm:spPr/>
    </dgm:pt>
    <dgm:pt modelId="{BCFB10D5-C194-472C-B36A-C65429362F7A}" type="pres">
      <dgm:prSet presAssocID="{A6EB6710-B08E-40BC-B723-050ECFD9E1D5}" presName="arrowAndChildren" presStyleCnt="0"/>
      <dgm:spPr/>
    </dgm:pt>
    <dgm:pt modelId="{B6797379-3549-49CA-BA38-9138723EC45C}" type="pres">
      <dgm:prSet presAssocID="{A6EB6710-B08E-40BC-B723-050ECFD9E1D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9F31C677-E856-44C4-A147-80D8E0ABCAF8}" type="pres">
      <dgm:prSet presAssocID="{A6EB6710-B08E-40BC-B723-050ECFD9E1D5}" presName="arrow" presStyleLbl="node1" presStyleIdx="1" presStyleCnt="3"/>
      <dgm:spPr/>
      <dgm:t>
        <a:bodyPr/>
        <a:lstStyle/>
        <a:p>
          <a:endParaRPr lang="en-US"/>
        </a:p>
      </dgm:t>
    </dgm:pt>
    <dgm:pt modelId="{20014839-2A89-4114-8F87-E2FBC411F3AD}" type="pres">
      <dgm:prSet presAssocID="{A6EB6710-B08E-40BC-B723-050ECFD9E1D5}" presName="descendantArrow" presStyleCnt="0"/>
      <dgm:spPr/>
    </dgm:pt>
    <dgm:pt modelId="{81899E67-A4CB-4A64-B29D-2E84972A1B4C}" type="pres">
      <dgm:prSet presAssocID="{72BECC79-A51B-405E-95B0-669AB274C5BB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725E6-D600-4A4F-BB6A-7328908C0214}" type="pres">
      <dgm:prSet presAssocID="{FF6B30CA-1A6C-4D63-B1E9-5410AC2384A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23100F-07C6-42C4-8FFA-FB44C3884C40}" type="pres">
      <dgm:prSet presAssocID="{F99266CF-D6EF-44C9-B446-E64D493F74D7}" presName="sp" presStyleCnt="0"/>
      <dgm:spPr/>
    </dgm:pt>
    <dgm:pt modelId="{6F8A9CE1-AC65-4E2A-B286-8E47FE986ECC}" type="pres">
      <dgm:prSet presAssocID="{D7831796-67C3-4455-AF9A-84AFA5BCEB01}" presName="arrowAndChildren" presStyleCnt="0"/>
      <dgm:spPr/>
    </dgm:pt>
    <dgm:pt modelId="{46B08C82-2B8F-47C0-B1E4-F71434422A0E}" type="pres">
      <dgm:prSet presAssocID="{D7831796-67C3-4455-AF9A-84AFA5BCEB0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634A89D-2E01-4707-B604-307ABFBA6759}" type="pres">
      <dgm:prSet presAssocID="{D7831796-67C3-4455-AF9A-84AFA5BCEB01}" presName="arrow" presStyleLbl="node1" presStyleIdx="2" presStyleCnt="3"/>
      <dgm:spPr/>
      <dgm:t>
        <a:bodyPr/>
        <a:lstStyle/>
        <a:p>
          <a:endParaRPr lang="en-US"/>
        </a:p>
      </dgm:t>
    </dgm:pt>
    <dgm:pt modelId="{C979CDB0-2B59-4B2E-9DF5-53112B7D6CF9}" type="pres">
      <dgm:prSet presAssocID="{D7831796-67C3-4455-AF9A-84AFA5BCEB01}" presName="descendantArrow" presStyleCnt="0"/>
      <dgm:spPr/>
    </dgm:pt>
    <dgm:pt modelId="{81D91FB0-6412-48A6-B181-968EE62D4DE9}" type="pres">
      <dgm:prSet presAssocID="{54E6EFF6-D702-471A-9873-888DE46E8456}" presName="childTextArrow" presStyleLbl="fgAccFollowNode1" presStyleIdx="4" presStyleCnt="6" custLinFactNeighborX="-1589" custLinFactNeighborY="106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AA98C-2D1F-4D08-93B8-498E40E9BE54}" type="pres">
      <dgm:prSet presAssocID="{5F7F1BAF-5349-48C7-BC46-727CB54CB62F}" presName="childTextArrow" presStyleLbl="fgAccFollowNode1" presStyleIdx="5" presStyleCnt="6" custLinFactNeighborX="152" custLinFactNeighborY="8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E9BDF8-5F59-4142-A214-458DA3ABE105}" type="presOf" srcId="{293540E5-D7D8-4CED-A080-9CF5C5D1F7BE}" destId="{8F66F0E4-F0F1-4552-92FD-924B6D15B239}" srcOrd="1" destOrd="0" presId="urn:microsoft.com/office/officeart/2005/8/layout/process4"/>
    <dgm:cxn modelId="{8B0F751D-7009-4B50-95E3-F4BFDC3F43BA}" type="presOf" srcId="{FF6B30CA-1A6C-4D63-B1E9-5410AC2384A9}" destId="{929725E6-D600-4A4F-BB6A-7328908C0214}" srcOrd="0" destOrd="0" presId="urn:microsoft.com/office/officeart/2005/8/layout/process4"/>
    <dgm:cxn modelId="{C1DDF032-5433-4871-97DC-7AEAAC1C82AC}" srcId="{293540E5-D7D8-4CED-A080-9CF5C5D1F7BE}" destId="{29336199-C437-4E42-9C77-3CBBFB8D5693}" srcOrd="1" destOrd="0" parTransId="{8DF3CEEA-7B10-47DB-9E23-AEF216D436FE}" sibTransId="{6D7D73B1-6846-4191-98B6-78454E0009A6}"/>
    <dgm:cxn modelId="{DF14B3ED-F4BA-44F9-AC71-AAB058844A26}" srcId="{A6EB6710-B08E-40BC-B723-050ECFD9E1D5}" destId="{FF6B30CA-1A6C-4D63-B1E9-5410AC2384A9}" srcOrd="1" destOrd="0" parTransId="{F16A4319-B1AE-4ECC-989F-420DB6AE6471}" sibTransId="{36F36E3F-D4E4-42F2-BC92-43472FD77C9F}"/>
    <dgm:cxn modelId="{8D9A3452-4425-4CDE-B767-047CA70B722D}" srcId="{D7831796-67C3-4455-AF9A-84AFA5BCEB01}" destId="{5F7F1BAF-5349-48C7-BC46-727CB54CB62F}" srcOrd="1" destOrd="0" parTransId="{477A09ED-5443-406E-9BAA-1B2A411E8798}" sibTransId="{CBEEF4AC-6520-4F8C-96DD-80EC67111A3F}"/>
    <dgm:cxn modelId="{D44BBD92-167F-48BA-9754-D612A7BD3FF5}" type="presOf" srcId="{54E6EFF6-D702-471A-9873-888DE46E8456}" destId="{81D91FB0-6412-48A6-B181-968EE62D4DE9}" srcOrd="0" destOrd="0" presId="urn:microsoft.com/office/officeart/2005/8/layout/process4"/>
    <dgm:cxn modelId="{9819D674-64AF-4DBE-A144-1E8F6430EE78}" type="presOf" srcId="{5F7F1BAF-5349-48C7-BC46-727CB54CB62F}" destId="{C9EAA98C-2D1F-4D08-93B8-498E40E9BE54}" srcOrd="0" destOrd="0" presId="urn:microsoft.com/office/officeart/2005/8/layout/process4"/>
    <dgm:cxn modelId="{001D6EC6-39D0-4C71-A365-83AC2606A864}" srcId="{A6EB6710-B08E-40BC-B723-050ECFD9E1D5}" destId="{72BECC79-A51B-405E-95B0-669AB274C5BB}" srcOrd="0" destOrd="0" parTransId="{601F50E4-7ED3-4260-BCBC-983C0FF03134}" sibTransId="{819A9EFF-1B54-410C-B8C5-02FD4D441F93}"/>
    <dgm:cxn modelId="{D281B479-CE36-4DCA-AAF6-ED3AE5E52DDF}" srcId="{D4C96417-3C2E-4FF6-BCFC-788D5DB76DD8}" destId="{A6EB6710-B08E-40BC-B723-050ECFD9E1D5}" srcOrd="1" destOrd="0" parTransId="{B6E1DF9C-C9AB-4FA0-98E4-2FF948938443}" sibTransId="{D16F74A4-0054-40E1-BE93-D7B25152B42E}"/>
    <dgm:cxn modelId="{D9BD43E0-1561-4E4B-9BF6-803B89506F7B}" srcId="{D7831796-67C3-4455-AF9A-84AFA5BCEB01}" destId="{54E6EFF6-D702-471A-9873-888DE46E8456}" srcOrd="0" destOrd="0" parTransId="{B3FF9896-9221-4ACA-B462-15BB6B704126}" sibTransId="{DB9DA0AF-1719-406A-8941-37CE3D6B50D0}"/>
    <dgm:cxn modelId="{01F5B13C-DDFE-4354-ACE7-D6B7731A3FED}" type="presOf" srcId="{D7831796-67C3-4455-AF9A-84AFA5BCEB01}" destId="{7634A89D-2E01-4707-B604-307ABFBA6759}" srcOrd="1" destOrd="0" presId="urn:microsoft.com/office/officeart/2005/8/layout/process4"/>
    <dgm:cxn modelId="{2CDB8A1A-3637-4EF3-9B48-5017F6D1517E}" srcId="{D4C96417-3C2E-4FF6-BCFC-788D5DB76DD8}" destId="{D7831796-67C3-4455-AF9A-84AFA5BCEB01}" srcOrd="0" destOrd="0" parTransId="{05E671D3-D044-4F17-9DD5-528DDEA937FF}" sibTransId="{F99266CF-D6EF-44C9-B446-E64D493F74D7}"/>
    <dgm:cxn modelId="{3E1B96CC-8280-49AF-8108-B5661F98C688}" type="presOf" srcId="{293540E5-D7D8-4CED-A080-9CF5C5D1F7BE}" destId="{3E947842-EAF3-41E3-A587-9821AD16CA5D}" srcOrd="0" destOrd="0" presId="urn:microsoft.com/office/officeart/2005/8/layout/process4"/>
    <dgm:cxn modelId="{31C4CCEA-48D5-496A-A6EA-404DCA17E3A8}" type="presOf" srcId="{A6EB6710-B08E-40BC-B723-050ECFD9E1D5}" destId="{9F31C677-E856-44C4-A147-80D8E0ABCAF8}" srcOrd="1" destOrd="0" presId="urn:microsoft.com/office/officeart/2005/8/layout/process4"/>
    <dgm:cxn modelId="{FD16EA30-04E1-4DB0-AC37-3F7E02E9FC8E}" type="presOf" srcId="{147CE628-7D5F-49A9-9740-B24A3E70597A}" destId="{46ACAD73-A7EE-4941-95DF-1BC4273D0454}" srcOrd="0" destOrd="0" presId="urn:microsoft.com/office/officeart/2005/8/layout/process4"/>
    <dgm:cxn modelId="{EA66181D-32F1-4ADE-8C6C-8555C4172759}" type="presOf" srcId="{A6EB6710-B08E-40BC-B723-050ECFD9E1D5}" destId="{B6797379-3549-49CA-BA38-9138723EC45C}" srcOrd="0" destOrd="0" presId="urn:microsoft.com/office/officeart/2005/8/layout/process4"/>
    <dgm:cxn modelId="{02C30436-DEE3-41EA-8C57-AB726E808F8A}" type="presOf" srcId="{D7831796-67C3-4455-AF9A-84AFA5BCEB01}" destId="{46B08C82-2B8F-47C0-B1E4-F71434422A0E}" srcOrd="0" destOrd="0" presId="urn:microsoft.com/office/officeart/2005/8/layout/process4"/>
    <dgm:cxn modelId="{03C1D26A-99A0-40AD-B9D7-340F805A9012}" type="presOf" srcId="{72BECC79-A51B-405E-95B0-669AB274C5BB}" destId="{81899E67-A4CB-4A64-B29D-2E84972A1B4C}" srcOrd="0" destOrd="0" presId="urn:microsoft.com/office/officeart/2005/8/layout/process4"/>
    <dgm:cxn modelId="{D97D7661-D4AE-4D90-82E7-A4069CB8E92B}" type="presOf" srcId="{29336199-C437-4E42-9C77-3CBBFB8D5693}" destId="{7CC41784-B2DD-445D-A6E2-85CB5706CE2C}" srcOrd="0" destOrd="0" presId="urn:microsoft.com/office/officeart/2005/8/layout/process4"/>
    <dgm:cxn modelId="{3C270D7E-7C39-4370-B269-AE6D64320DE7}" type="presOf" srcId="{D4C96417-3C2E-4FF6-BCFC-788D5DB76DD8}" destId="{F9B36107-43A6-409F-8D18-C41787B562D7}" srcOrd="0" destOrd="0" presId="urn:microsoft.com/office/officeart/2005/8/layout/process4"/>
    <dgm:cxn modelId="{F5A95F9F-BF5D-471D-9E51-F0431D79526A}" srcId="{D4C96417-3C2E-4FF6-BCFC-788D5DB76DD8}" destId="{293540E5-D7D8-4CED-A080-9CF5C5D1F7BE}" srcOrd="2" destOrd="0" parTransId="{6F15AA57-EEA6-4752-A482-EA8EAEB9E3CD}" sibTransId="{91266E67-377D-4929-A2B0-415BE039E169}"/>
    <dgm:cxn modelId="{7F6123D9-AB79-4AA7-88D0-5425007754D6}" srcId="{293540E5-D7D8-4CED-A080-9CF5C5D1F7BE}" destId="{147CE628-7D5F-49A9-9740-B24A3E70597A}" srcOrd="0" destOrd="0" parTransId="{A6B14968-952F-4CF2-9A19-C8670BD7BBD2}" sibTransId="{429B36A6-4346-47D2-8490-B9AC4005D341}"/>
    <dgm:cxn modelId="{ED6794D5-F69F-4305-94A1-7608216C8B01}" type="presParOf" srcId="{F9B36107-43A6-409F-8D18-C41787B562D7}" destId="{6366C760-FC2D-4550-A3D9-DD527DC63513}" srcOrd="0" destOrd="0" presId="urn:microsoft.com/office/officeart/2005/8/layout/process4"/>
    <dgm:cxn modelId="{ED6BB2D7-4F14-420D-B645-84A18AF89993}" type="presParOf" srcId="{6366C760-FC2D-4550-A3D9-DD527DC63513}" destId="{3E947842-EAF3-41E3-A587-9821AD16CA5D}" srcOrd="0" destOrd="0" presId="urn:microsoft.com/office/officeart/2005/8/layout/process4"/>
    <dgm:cxn modelId="{E32B17B1-0A21-4C34-91E9-90D4457E85D7}" type="presParOf" srcId="{6366C760-FC2D-4550-A3D9-DD527DC63513}" destId="{8F66F0E4-F0F1-4552-92FD-924B6D15B239}" srcOrd="1" destOrd="0" presId="urn:microsoft.com/office/officeart/2005/8/layout/process4"/>
    <dgm:cxn modelId="{36FCA737-3912-49C5-821E-256CDE6512E5}" type="presParOf" srcId="{6366C760-FC2D-4550-A3D9-DD527DC63513}" destId="{EB95C717-12B6-4E9E-A685-08BC17355EAE}" srcOrd="2" destOrd="0" presId="urn:microsoft.com/office/officeart/2005/8/layout/process4"/>
    <dgm:cxn modelId="{080EA38B-8F35-4E17-879A-8DE4A2C22154}" type="presParOf" srcId="{EB95C717-12B6-4E9E-A685-08BC17355EAE}" destId="{46ACAD73-A7EE-4941-95DF-1BC4273D0454}" srcOrd="0" destOrd="0" presId="urn:microsoft.com/office/officeart/2005/8/layout/process4"/>
    <dgm:cxn modelId="{D15DF050-048E-485C-B7CE-23BF501EE663}" type="presParOf" srcId="{EB95C717-12B6-4E9E-A685-08BC17355EAE}" destId="{7CC41784-B2DD-445D-A6E2-85CB5706CE2C}" srcOrd="1" destOrd="0" presId="urn:microsoft.com/office/officeart/2005/8/layout/process4"/>
    <dgm:cxn modelId="{AE370B93-9562-4F80-AD4B-5DE8A470AB19}" type="presParOf" srcId="{F9B36107-43A6-409F-8D18-C41787B562D7}" destId="{8B78F05D-B3F0-48EB-8BAF-91709FB03E28}" srcOrd="1" destOrd="0" presId="urn:microsoft.com/office/officeart/2005/8/layout/process4"/>
    <dgm:cxn modelId="{E0FAA3AB-F47A-4D82-A029-4CA6379CAE24}" type="presParOf" srcId="{F9B36107-43A6-409F-8D18-C41787B562D7}" destId="{BCFB10D5-C194-472C-B36A-C65429362F7A}" srcOrd="2" destOrd="0" presId="urn:microsoft.com/office/officeart/2005/8/layout/process4"/>
    <dgm:cxn modelId="{0EBB6C60-337E-44B4-AE1B-0FF72CF1F2D9}" type="presParOf" srcId="{BCFB10D5-C194-472C-B36A-C65429362F7A}" destId="{B6797379-3549-49CA-BA38-9138723EC45C}" srcOrd="0" destOrd="0" presId="urn:microsoft.com/office/officeart/2005/8/layout/process4"/>
    <dgm:cxn modelId="{BEACE9E5-39BB-4090-A0F6-FA87D7A648A2}" type="presParOf" srcId="{BCFB10D5-C194-472C-B36A-C65429362F7A}" destId="{9F31C677-E856-44C4-A147-80D8E0ABCAF8}" srcOrd="1" destOrd="0" presId="urn:microsoft.com/office/officeart/2005/8/layout/process4"/>
    <dgm:cxn modelId="{EB449A7D-82F4-430E-8736-B47F43DF5D4A}" type="presParOf" srcId="{BCFB10D5-C194-472C-B36A-C65429362F7A}" destId="{20014839-2A89-4114-8F87-E2FBC411F3AD}" srcOrd="2" destOrd="0" presId="urn:microsoft.com/office/officeart/2005/8/layout/process4"/>
    <dgm:cxn modelId="{60BD6D22-C644-4ADF-818E-E87D166F98D0}" type="presParOf" srcId="{20014839-2A89-4114-8F87-E2FBC411F3AD}" destId="{81899E67-A4CB-4A64-B29D-2E84972A1B4C}" srcOrd="0" destOrd="0" presId="urn:microsoft.com/office/officeart/2005/8/layout/process4"/>
    <dgm:cxn modelId="{9481DC01-93C4-4684-B240-56ECC1C86C9B}" type="presParOf" srcId="{20014839-2A89-4114-8F87-E2FBC411F3AD}" destId="{929725E6-D600-4A4F-BB6A-7328908C0214}" srcOrd="1" destOrd="0" presId="urn:microsoft.com/office/officeart/2005/8/layout/process4"/>
    <dgm:cxn modelId="{AD83C4E2-BFDA-423D-AF88-7A88E4D1403C}" type="presParOf" srcId="{F9B36107-43A6-409F-8D18-C41787B562D7}" destId="{B823100F-07C6-42C4-8FFA-FB44C3884C40}" srcOrd="3" destOrd="0" presId="urn:microsoft.com/office/officeart/2005/8/layout/process4"/>
    <dgm:cxn modelId="{BF4AB122-6811-4D8C-A862-3E28A3C90442}" type="presParOf" srcId="{F9B36107-43A6-409F-8D18-C41787B562D7}" destId="{6F8A9CE1-AC65-4E2A-B286-8E47FE986ECC}" srcOrd="4" destOrd="0" presId="urn:microsoft.com/office/officeart/2005/8/layout/process4"/>
    <dgm:cxn modelId="{E41369AD-2126-4166-AACE-DE5F6EC1AA8F}" type="presParOf" srcId="{6F8A9CE1-AC65-4E2A-B286-8E47FE986ECC}" destId="{46B08C82-2B8F-47C0-B1E4-F71434422A0E}" srcOrd="0" destOrd="0" presId="urn:microsoft.com/office/officeart/2005/8/layout/process4"/>
    <dgm:cxn modelId="{7188A326-8EC1-4618-BD80-F9BBB5E9C81A}" type="presParOf" srcId="{6F8A9CE1-AC65-4E2A-B286-8E47FE986ECC}" destId="{7634A89D-2E01-4707-B604-307ABFBA6759}" srcOrd="1" destOrd="0" presId="urn:microsoft.com/office/officeart/2005/8/layout/process4"/>
    <dgm:cxn modelId="{30512A1E-C140-4E5B-96F6-72F1F8BBDB45}" type="presParOf" srcId="{6F8A9CE1-AC65-4E2A-B286-8E47FE986ECC}" destId="{C979CDB0-2B59-4B2E-9DF5-53112B7D6CF9}" srcOrd="2" destOrd="0" presId="urn:microsoft.com/office/officeart/2005/8/layout/process4"/>
    <dgm:cxn modelId="{A82BD46A-AF19-4E18-8FBF-95DCA500E89B}" type="presParOf" srcId="{C979CDB0-2B59-4B2E-9DF5-53112B7D6CF9}" destId="{81D91FB0-6412-48A6-B181-968EE62D4DE9}" srcOrd="0" destOrd="0" presId="urn:microsoft.com/office/officeart/2005/8/layout/process4"/>
    <dgm:cxn modelId="{F4EBD739-BF5D-41CB-8968-9545DEF27A74}" type="presParOf" srcId="{C979CDB0-2B59-4B2E-9DF5-53112B7D6CF9}" destId="{C9EAA98C-2D1F-4D08-93B8-498E40E9BE5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793470-5F78-4657-99C3-A5CECBB86E2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AF57C-DEC8-443F-A88E-1DF4B0A07D62}">
      <dgm:prSet phldrT="[Text]"/>
      <dgm:spPr/>
      <dgm:t>
        <a:bodyPr/>
        <a:lstStyle/>
        <a:p>
          <a:r>
            <a:rPr lang="en-US" dirty="0" smtClean="0"/>
            <a:t>CHARLES DICKENS</a:t>
          </a:r>
          <a:endParaRPr lang="en-US" dirty="0"/>
        </a:p>
      </dgm:t>
    </dgm:pt>
    <dgm:pt modelId="{337EBE16-6579-409D-AA31-C2D0693EF85A}" type="parTrans" cxnId="{E58FFCA5-3810-450D-9F5D-E71E4312184A}">
      <dgm:prSet/>
      <dgm:spPr/>
      <dgm:t>
        <a:bodyPr/>
        <a:lstStyle/>
        <a:p>
          <a:endParaRPr lang="en-US"/>
        </a:p>
      </dgm:t>
    </dgm:pt>
    <dgm:pt modelId="{A093FA5E-ADEA-440B-998A-015884ACFABA}" type="sibTrans" cxnId="{E58FFCA5-3810-450D-9F5D-E71E4312184A}">
      <dgm:prSet/>
      <dgm:spPr/>
      <dgm:t>
        <a:bodyPr/>
        <a:lstStyle/>
        <a:p>
          <a:endParaRPr lang="en-US"/>
        </a:p>
      </dgm:t>
    </dgm:pt>
    <dgm:pt modelId="{25D49810-C1C1-4713-9A0C-D0E4A7988AE0}">
      <dgm:prSet phldrT="[Text]" custT="1"/>
      <dgm:spPr/>
      <dgm:t>
        <a:bodyPr/>
        <a:lstStyle/>
        <a:p>
          <a:r>
            <a:rPr lang="en-US" sz="2400" dirty="0" smtClean="0"/>
            <a:t>FAMOUS NOVELIST</a:t>
          </a:r>
          <a:endParaRPr lang="en-US" sz="2400" dirty="0"/>
        </a:p>
      </dgm:t>
    </dgm:pt>
    <dgm:pt modelId="{CA724157-2A57-4B20-8717-6A0B1A542424}" type="parTrans" cxnId="{181BE154-C8A4-4F8C-9605-FD1BA2B85872}">
      <dgm:prSet/>
      <dgm:spPr/>
      <dgm:t>
        <a:bodyPr/>
        <a:lstStyle/>
        <a:p>
          <a:endParaRPr lang="en-US"/>
        </a:p>
      </dgm:t>
    </dgm:pt>
    <dgm:pt modelId="{D2A6A91D-F091-4449-82F5-38BC5140BC9B}" type="sibTrans" cxnId="{181BE154-C8A4-4F8C-9605-FD1BA2B85872}">
      <dgm:prSet/>
      <dgm:spPr/>
      <dgm:t>
        <a:bodyPr/>
        <a:lstStyle/>
        <a:p>
          <a:endParaRPr lang="en-US"/>
        </a:p>
      </dgm:t>
    </dgm:pt>
    <dgm:pt modelId="{5C5CEB8C-23E4-4A34-B730-4E443FFF4585}">
      <dgm:prSet phldrT="[Text]"/>
      <dgm:spPr/>
      <dgm:t>
        <a:bodyPr/>
        <a:lstStyle/>
        <a:p>
          <a:r>
            <a:rPr lang="en-US" dirty="0" smtClean="0"/>
            <a:t>SON OF JOURNELIST, FATHER WAS IMPRISON, WORK AS A STORE KEEPER</a:t>
          </a:r>
          <a:endParaRPr lang="en-US" dirty="0"/>
        </a:p>
      </dgm:t>
    </dgm:pt>
    <dgm:pt modelId="{420DBEFF-D923-449D-B8D2-53F1B70F92A0}" type="parTrans" cxnId="{C5E2B20F-534B-42C1-A909-EA63AF468DCE}">
      <dgm:prSet/>
      <dgm:spPr/>
      <dgm:t>
        <a:bodyPr/>
        <a:lstStyle/>
        <a:p>
          <a:endParaRPr lang="en-US"/>
        </a:p>
      </dgm:t>
    </dgm:pt>
    <dgm:pt modelId="{CD750631-C4DA-4DB5-A21B-D1297B0B76FF}" type="sibTrans" cxnId="{C5E2B20F-534B-42C1-A909-EA63AF468DCE}">
      <dgm:prSet/>
      <dgm:spPr/>
      <dgm:t>
        <a:bodyPr/>
        <a:lstStyle/>
        <a:p>
          <a:endParaRPr lang="en-US"/>
        </a:p>
      </dgm:t>
    </dgm:pt>
    <dgm:pt modelId="{818B1EBE-B3D6-4CC7-B93D-8DCF756DDDE4}">
      <dgm:prSet phldrT="[Text]"/>
      <dgm:spPr/>
      <dgm:t>
        <a:bodyPr/>
        <a:lstStyle/>
        <a:p>
          <a:r>
            <a:rPr lang="en-US" dirty="0" smtClean="0"/>
            <a:t>HELLEN KELLER</a:t>
          </a:r>
          <a:endParaRPr lang="en-US" dirty="0"/>
        </a:p>
      </dgm:t>
    </dgm:pt>
    <dgm:pt modelId="{7437E3DA-EAEC-4952-98CC-F6B914F7E10F}" type="parTrans" cxnId="{4A1B5AD8-F2C0-4BCD-84FF-6DAA4AC4599E}">
      <dgm:prSet/>
      <dgm:spPr/>
      <dgm:t>
        <a:bodyPr/>
        <a:lstStyle/>
        <a:p>
          <a:endParaRPr lang="en-US"/>
        </a:p>
      </dgm:t>
    </dgm:pt>
    <dgm:pt modelId="{45BE77BD-1455-49F1-A653-87614B984532}" type="sibTrans" cxnId="{4A1B5AD8-F2C0-4BCD-84FF-6DAA4AC4599E}">
      <dgm:prSet/>
      <dgm:spPr/>
      <dgm:t>
        <a:bodyPr/>
        <a:lstStyle/>
        <a:p>
          <a:endParaRPr lang="en-US"/>
        </a:p>
      </dgm:t>
    </dgm:pt>
    <dgm:pt modelId="{15B0AD7C-F6E0-41D5-9FC3-2897AE74E34E}">
      <dgm:prSet phldrT="[Text]" custT="1"/>
      <dgm:spPr/>
      <dgm:t>
        <a:bodyPr/>
        <a:lstStyle/>
        <a:p>
          <a:r>
            <a:rPr lang="en-US" sz="2400" dirty="0" smtClean="0"/>
            <a:t>FAMOUS WRITER AND AN ORATER </a:t>
          </a:r>
          <a:endParaRPr lang="en-US" sz="2400" dirty="0"/>
        </a:p>
      </dgm:t>
    </dgm:pt>
    <dgm:pt modelId="{4D65B5B7-D37E-4E3F-9FF3-385242C58D64}" type="parTrans" cxnId="{886672A8-A91E-498A-8826-07AAF40C4E91}">
      <dgm:prSet/>
      <dgm:spPr/>
      <dgm:t>
        <a:bodyPr/>
        <a:lstStyle/>
        <a:p>
          <a:endParaRPr lang="en-US"/>
        </a:p>
      </dgm:t>
    </dgm:pt>
    <dgm:pt modelId="{D13BC81F-693D-4051-978E-C3874589B0C6}" type="sibTrans" cxnId="{886672A8-A91E-498A-8826-07AAF40C4E91}">
      <dgm:prSet/>
      <dgm:spPr/>
      <dgm:t>
        <a:bodyPr/>
        <a:lstStyle/>
        <a:p>
          <a:endParaRPr lang="en-US"/>
        </a:p>
      </dgm:t>
    </dgm:pt>
    <dgm:pt modelId="{94F25264-D1BA-43A9-8EA9-19F7740E944E}">
      <dgm:prSet phldrT="[Text]" custT="1"/>
      <dgm:spPr/>
      <dgm:t>
        <a:bodyPr/>
        <a:lstStyle/>
        <a:p>
          <a:r>
            <a:rPr lang="en-US" sz="2800" dirty="0" smtClean="0"/>
            <a:t>BLIND AND DEAF</a:t>
          </a:r>
          <a:endParaRPr lang="en-US" sz="2800" dirty="0"/>
        </a:p>
      </dgm:t>
    </dgm:pt>
    <dgm:pt modelId="{D2B51CCC-33BE-4D41-9098-5E8BA3325859}" type="parTrans" cxnId="{E9D772FE-871A-4E8F-A5C9-D114C67B615D}">
      <dgm:prSet/>
      <dgm:spPr/>
      <dgm:t>
        <a:bodyPr/>
        <a:lstStyle/>
        <a:p>
          <a:endParaRPr lang="en-US"/>
        </a:p>
      </dgm:t>
    </dgm:pt>
    <dgm:pt modelId="{47F78C18-1E87-4E60-939B-18E48294949A}" type="sibTrans" cxnId="{E9D772FE-871A-4E8F-A5C9-D114C67B615D}">
      <dgm:prSet/>
      <dgm:spPr/>
      <dgm:t>
        <a:bodyPr/>
        <a:lstStyle/>
        <a:p>
          <a:endParaRPr lang="en-US"/>
        </a:p>
      </dgm:t>
    </dgm:pt>
    <dgm:pt modelId="{17BBE227-85C2-4887-87F2-2EEE4586B8B9}">
      <dgm:prSet phldrT="[Text]"/>
      <dgm:spPr/>
      <dgm:t>
        <a:bodyPr/>
        <a:lstStyle/>
        <a:p>
          <a:r>
            <a:rPr lang="en-US" dirty="0" smtClean="0"/>
            <a:t>JAMES BOND (SEEN CONNERY) </a:t>
          </a:r>
          <a:endParaRPr lang="en-US" dirty="0"/>
        </a:p>
      </dgm:t>
    </dgm:pt>
    <dgm:pt modelId="{C8E0931E-5085-4950-88C8-985AF309E8C9}" type="parTrans" cxnId="{DD1C486A-E9E9-46C5-AE8C-639F103D0C70}">
      <dgm:prSet/>
      <dgm:spPr/>
      <dgm:t>
        <a:bodyPr/>
        <a:lstStyle/>
        <a:p>
          <a:endParaRPr lang="en-US"/>
        </a:p>
      </dgm:t>
    </dgm:pt>
    <dgm:pt modelId="{79F096EC-2579-4F01-B1BF-8B7EA8EBE04A}" type="sibTrans" cxnId="{DD1C486A-E9E9-46C5-AE8C-639F103D0C70}">
      <dgm:prSet/>
      <dgm:spPr/>
      <dgm:t>
        <a:bodyPr/>
        <a:lstStyle/>
        <a:p>
          <a:endParaRPr lang="en-US"/>
        </a:p>
      </dgm:t>
    </dgm:pt>
    <dgm:pt modelId="{3DB77BF4-BC10-4CD2-A1C8-6BA217AFC279}">
      <dgm:prSet phldrT="[Text]" custT="1"/>
      <dgm:spPr/>
      <dgm:t>
        <a:bodyPr/>
        <a:lstStyle/>
        <a:p>
          <a:r>
            <a:rPr lang="en-US" sz="2800" dirty="0" smtClean="0"/>
            <a:t>FAMOUS ACTOR</a:t>
          </a:r>
          <a:endParaRPr lang="en-US" sz="2800" dirty="0"/>
        </a:p>
      </dgm:t>
    </dgm:pt>
    <dgm:pt modelId="{6DE34B96-49DA-4AA5-AB9E-8D8406CEF6B3}" type="parTrans" cxnId="{251BCE90-171E-490C-906E-615E68CE9DC2}">
      <dgm:prSet/>
      <dgm:spPr/>
      <dgm:t>
        <a:bodyPr/>
        <a:lstStyle/>
        <a:p>
          <a:endParaRPr lang="en-US"/>
        </a:p>
      </dgm:t>
    </dgm:pt>
    <dgm:pt modelId="{A6C6BA96-0ECC-401B-AA51-CCF1AA7A2664}" type="sibTrans" cxnId="{251BCE90-171E-490C-906E-615E68CE9DC2}">
      <dgm:prSet/>
      <dgm:spPr/>
      <dgm:t>
        <a:bodyPr/>
        <a:lstStyle/>
        <a:p>
          <a:endParaRPr lang="en-US"/>
        </a:p>
      </dgm:t>
    </dgm:pt>
    <dgm:pt modelId="{4172EBCE-CC22-4D5A-8B66-5979500C3361}">
      <dgm:prSet phldrT="[Text]" custT="1"/>
      <dgm:spPr/>
      <dgm:t>
        <a:bodyPr/>
        <a:lstStyle/>
        <a:p>
          <a:r>
            <a:rPr lang="en-US" sz="2000" dirty="0" smtClean="0"/>
            <a:t>CONSTUCTION WORKER, TRUCK DRIVER</a:t>
          </a:r>
          <a:endParaRPr lang="en-US" sz="2000" dirty="0"/>
        </a:p>
      </dgm:t>
    </dgm:pt>
    <dgm:pt modelId="{57E04039-2B1A-460F-ACF0-9BF04C6F5E70}" type="parTrans" cxnId="{9721CC89-53A2-4E92-BAAC-B66A19E87316}">
      <dgm:prSet/>
      <dgm:spPr/>
      <dgm:t>
        <a:bodyPr/>
        <a:lstStyle/>
        <a:p>
          <a:endParaRPr lang="en-US"/>
        </a:p>
      </dgm:t>
    </dgm:pt>
    <dgm:pt modelId="{0661EB23-818D-45FC-AE52-789231AC7428}" type="sibTrans" cxnId="{9721CC89-53A2-4E92-BAAC-B66A19E87316}">
      <dgm:prSet/>
      <dgm:spPr/>
      <dgm:t>
        <a:bodyPr/>
        <a:lstStyle/>
        <a:p>
          <a:endParaRPr lang="en-US"/>
        </a:p>
      </dgm:t>
    </dgm:pt>
    <dgm:pt modelId="{1B4B283E-8186-48E1-BFA3-72C6B9D48846}" type="pres">
      <dgm:prSet presAssocID="{F1793470-5F78-4657-99C3-A5CECBB86E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7D3017-81E3-4201-92B6-20C4F1BC4D08}" type="pres">
      <dgm:prSet presAssocID="{17BBE227-85C2-4887-87F2-2EEE4586B8B9}" presName="boxAndChildren" presStyleCnt="0"/>
      <dgm:spPr/>
    </dgm:pt>
    <dgm:pt modelId="{3F761191-5FEB-4A9A-896A-1C4E7606C675}" type="pres">
      <dgm:prSet presAssocID="{17BBE227-85C2-4887-87F2-2EEE4586B8B9}" presName="parentTextBox" presStyleLbl="node1" presStyleIdx="0" presStyleCnt="3"/>
      <dgm:spPr/>
      <dgm:t>
        <a:bodyPr/>
        <a:lstStyle/>
        <a:p>
          <a:endParaRPr lang="en-US"/>
        </a:p>
      </dgm:t>
    </dgm:pt>
    <dgm:pt modelId="{11D789B6-D752-44BA-8F1B-74DC340EEE77}" type="pres">
      <dgm:prSet presAssocID="{17BBE227-85C2-4887-87F2-2EEE4586B8B9}" presName="entireBox" presStyleLbl="node1" presStyleIdx="0" presStyleCnt="3"/>
      <dgm:spPr/>
      <dgm:t>
        <a:bodyPr/>
        <a:lstStyle/>
        <a:p>
          <a:endParaRPr lang="en-US"/>
        </a:p>
      </dgm:t>
    </dgm:pt>
    <dgm:pt modelId="{F47EA8AD-CEC6-4247-8641-5502A3694B6A}" type="pres">
      <dgm:prSet presAssocID="{17BBE227-85C2-4887-87F2-2EEE4586B8B9}" presName="descendantBox" presStyleCnt="0"/>
      <dgm:spPr/>
    </dgm:pt>
    <dgm:pt modelId="{5951BCA9-1DA3-4B85-9291-CAF7A6F47F91}" type="pres">
      <dgm:prSet presAssocID="{3DB77BF4-BC10-4CD2-A1C8-6BA217AFC279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A1F67-27FD-4246-ADA1-996C925A1BAF}" type="pres">
      <dgm:prSet presAssocID="{4172EBCE-CC22-4D5A-8B66-5979500C3361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3518-A6BA-41A3-A55E-C59961261397}" type="pres">
      <dgm:prSet presAssocID="{45BE77BD-1455-49F1-A653-87614B984532}" presName="sp" presStyleCnt="0"/>
      <dgm:spPr/>
    </dgm:pt>
    <dgm:pt modelId="{8D687C47-D8CB-4012-B11F-D76A5E7427C8}" type="pres">
      <dgm:prSet presAssocID="{818B1EBE-B3D6-4CC7-B93D-8DCF756DDDE4}" presName="arrowAndChildren" presStyleCnt="0"/>
      <dgm:spPr/>
    </dgm:pt>
    <dgm:pt modelId="{67A7EE49-756A-4F4B-BB7E-D82CE36AA1FD}" type="pres">
      <dgm:prSet presAssocID="{818B1EBE-B3D6-4CC7-B93D-8DCF756DDDE4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F8E1B0DC-727E-4F2B-A3B6-D3BD54E9C15D}" type="pres">
      <dgm:prSet presAssocID="{818B1EBE-B3D6-4CC7-B93D-8DCF756DDDE4}" presName="arrow" presStyleLbl="node1" presStyleIdx="1" presStyleCnt="3"/>
      <dgm:spPr/>
      <dgm:t>
        <a:bodyPr/>
        <a:lstStyle/>
        <a:p>
          <a:endParaRPr lang="en-US"/>
        </a:p>
      </dgm:t>
    </dgm:pt>
    <dgm:pt modelId="{296331D1-0A3D-4BCD-AC73-FEE4CCC2AD2F}" type="pres">
      <dgm:prSet presAssocID="{818B1EBE-B3D6-4CC7-B93D-8DCF756DDDE4}" presName="descendantArrow" presStyleCnt="0"/>
      <dgm:spPr/>
    </dgm:pt>
    <dgm:pt modelId="{E37B8848-5476-4292-AED9-B5B8A6294113}" type="pres">
      <dgm:prSet presAssocID="{15B0AD7C-F6E0-41D5-9FC3-2897AE74E34E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2A029-2E98-4D0B-AEF2-646F9716F9F3}" type="pres">
      <dgm:prSet presAssocID="{94F25264-D1BA-43A9-8EA9-19F7740E944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944802-C0C2-4791-91CD-61CB99B73128}" type="pres">
      <dgm:prSet presAssocID="{A093FA5E-ADEA-440B-998A-015884ACFABA}" presName="sp" presStyleCnt="0"/>
      <dgm:spPr/>
    </dgm:pt>
    <dgm:pt modelId="{F49F0FCF-B01C-44A5-AD04-5A6476E6785A}" type="pres">
      <dgm:prSet presAssocID="{63DAF57C-DEC8-443F-A88E-1DF4B0A07D62}" presName="arrowAndChildren" presStyleCnt="0"/>
      <dgm:spPr/>
    </dgm:pt>
    <dgm:pt modelId="{BA18C41B-FFEA-4422-8DF4-97253F98C03C}" type="pres">
      <dgm:prSet presAssocID="{63DAF57C-DEC8-443F-A88E-1DF4B0A07D62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9BCFD693-A6A9-4AE8-80E2-ED20CA11D729}" type="pres">
      <dgm:prSet presAssocID="{63DAF57C-DEC8-443F-A88E-1DF4B0A07D62}" presName="arrow" presStyleLbl="node1" presStyleIdx="2" presStyleCnt="3"/>
      <dgm:spPr/>
      <dgm:t>
        <a:bodyPr/>
        <a:lstStyle/>
        <a:p>
          <a:endParaRPr lang="en-US"/>
        </a:p>
      </dgm:t>
    </dgm:pt>
    <dgm:pt modelId="{FB4BF38E-536B-4CCC-BB6F-3AF3C89A7029}" type="pres">
      <dgm:prSet presAssocID="{63DAF57C-DEC8-443F-A88E-1DF4B0A07D62}" presName="descendantArrow" presStyleCnt="0"/>
      <dgm:spPr/>
    </dgm:pt>
    <dgm:pt modelId="{537B9C8A-E5A0-438F-BF9C-ACA7821DF764}" type="pres">
      <dgm:prSet presAssocID="{25D49810-C1C1-4713-9A0C-D0E4A7988AE0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2D743-71D2-40FD-9F36-8FE9571E18E2}" type="pres">
      <dgm:prSet presAssocID="{5C5CEB8C-23E4-4A34-B730-4E443FFF4585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38B92E-BBF6-42E8-A27A-8D791F0336BF}" type="presOf" srcId="{818B1EBE-B3D6-4CC7-B93D-8DCF756DDDE4}" destId="{67A7EE49-756A-4F4B-BB7E-D82CE36AA1FD}" srcOrd="0" destOrd="0" presId="urn:microsoft.com/office/officeart/2005/8/layout/process4"/>
    <dgm:cxn modelId="{251BCE90-171E-490C-906E-615E68CE9DC2}" srcId="{17BBE227-85C2-4887-87F2-2EEE4586B8B9}" destId="{3DB77BF4-BC10-4CD2-A1C8-6BA217AFC279}" srcOrd="0" destOrd="0" parTransId="{6DE34B96-49DA-4AA5-AB9E-8D8406CEF6B3}" sibTransId="{A6C6BA96-0ECC-401B-AA51-CCF1AA7A2664}"/>
    <dgm:cxn modelId="{CE279A28-47B8-412A-837C-DD67673C7A12}" type="presOf" srcId="{F1793470-5F78-4657-99C3-A5CECBB86E2C}" destId="{1B4B283E-8186-48E1-BFA3-72C6B9D48846}" srcOrd="0" destOrd="0" presId="urn:microsoft.com/office/officeart/2005/8/layout/process4"/>
    <dgm:cxn modelId="{E43371FC-60C3-4504-A1F7-CC04BF579DD7}" type="presOf" srcId="{5C5CEB8C-23E4-4A34-B730-4E443FFF4585}" destId="{23F2D743-71D2-40FD-9F36-8FE9571E18E2}" srcOrd="0" destOrd="0" presId="urn:microsoft.com/office/officeart/2005/8/layout/process4"/>
    <dgm:cxn modelId="{181BE154-C8A4-4F8C-9605-FD1BA2B85872}" srcId="{63DAF57C-DEC8-443F-A88E-1DF4B0A07D62}" destId="{25D49810-C1C1-4713-9A0C-D0E4A7988AE0}" srcOrd="0" destOrd="0" parTransId="{CA724157-2A57-4B20-8717-6A0B1A542424}" sibTransId="{D2A6A91D-F091-4449-82F5-38BC5140BC9B}"/>
    <dgm:cxn modelId="{635F6C90-EB63-4773-86D5-323C06D8AF12}" type="presOf" srcId="{17BBE227-85C2-4887-87F2-2EEE4586B8B9}" destId="{3F761191-5FEB-4A9A-896A-1C4E7606C675}" srcOrd="0" destOrd="0" presId="urn:microsoft.com/office/officeart/2005/8/layout/process4"/>
    <dgm:cxn modelId="{E9D772FE-871A-4E8F-A5C9-D114C67B615D}" srcId="{818B1EBE-B3D6-4CC7-B93D-8DCF756DDDE4}" destId="{94F25264-D1BA-43A9-8EA9-19F7740E944E}" srcOrd="1" destOrd="0" parTransId="{D2B51CCC-33BE-4D41-9098-5E8BA3325859}" sibTransId="{47F78C18-1E87-4E60-939B-18E48294949A}"/>
    <dgm:cxn modelId="{641FBC4C-1333-4412-8984-0DFEAD19E3D1}" type="presOf" srcId="{818B1EBE-B3D6-4CC7-B93D-8DCF756DDDE4}" destId="{F8E1B0DC-727E-4F2B-A3B6-D3BD54E9C15D}" srcOrd="1" destOrd="0" presId="urn:microsoft.com/office/officeart/2005/8/layout/process4"/>
    <dgm:cxn modelId="{4539C2F9-F43E-4781-97D6-F09A8C0D8AE8}" type="presOf" srcId="{3DB77BF4-BC10-4CD2-A1C8-6BA217AFC279}" destId="{5951BCA9-1DA3-4B85-9291-CAF7A6F47F91}" srcOrd="0" destOrd="0" presId="urn:microsoft.com/office/officeart/2005/8/layout/process4"/>
    <dgm:cxn modelId="{F47EDB8C-0C22-401F-BCBD-66AFC9023286}" type="presOf" srcId="{63DAF57C-DEC8-443F-A88E-1DF4B0A07D62}" destId="{BA18C41B-FFEA-4422-8DF4-97253F98C03C}" srcOrd="0" destOrd="0" presId="urn:microsoft.com/office/officeart/2005/8/layout/process4"/>
    <dgm:cxn modelId="{68DD4125-C83F-40CC-956A-996F05862AB4}" type="presOf" srcId="{15B0AD7C-F6E0-41D5-9FC3-2897AE74E34E}" destId="{E37B8848-5476-4292-AED9-B5B8A6294113}" srcOrd="0" destOrd="0" presId="urn:microsoft.com/office/officeart/2005/8/layout/process4"/>
    <dgm:cxn modelId="{9721CC89-53A2-4E92-BAAC-B66A19E87316}" srcId="{17BBE227-85C2-4887-87F2-2EEE4586B8B9}" destId="{4172EBCE-CC22-4D5A-8B66-5979500C3361}" srcOrd="1" destOrd="0" parTransId="{57E04039-2B1A-460F-ACF0-9BF04C6F5E70}" sibTransId="{0661EB23-818D-45FC-AE52-789231AC7428}"/>
    <dgm:cxn modelId="{BFEF19A5-5531-4096-875C-EA47F4A2ABC3}" type="presOf" srcId="{94F25264-D1BA-43A9-8EA9-19F7740E944E}" destId="{3C82A029-2E98-4D0B-AEF2-646F9716F9F3}" srcOrd="0" destOrd="0" presId="urn:microsoft.com/office/officeart/2005/8/layout/process4"/>
    <dgm:cxn modelId="{E58FFCA5-3810-450D-9F5D-E71E4312184A}" srcId="{F1793470-5F78-4657-99C3-A5CECBB86E2C}" destId="{63DAF57C-DEC8-443F-A88E-1DF4B0A07D62}" srcOrd="0" destOrd="0" parTransId="{337EBE16-6579-409D-AA31-C2D0693EF85A}" sibTransId="{A093FA5E-ADEA-440B-998A-015884ACFABA}"/>
    <dgm:cxn modelId="{DD1C486A-E9E9-46C5-AE8C-639F103D0C70}" srcId="{F1793470-5F78-4657-99C3-A5CECBB86E2C}" destId="{17BBE227-85C2-4887-87F2-2EEE4586B8B9}" srcOrd="2" destOrd="0" parTransId="{C8E0931E-5085-4950-88C8-985AF309E8C9}" sibTransId="{79F096EC-2579-4F01-B1BF-8B7EA8EBE04A}"/>
    <dgm:cxn modelId="{94D21381-9DC7-442B-AF7F-9F0034734556}" type="presOf" srcId="{4172EBCE-CC22-4D5A-8B66-5979500C3361}" destId="{88FA1F67-27FD-4246-ADA1-996C925A1BAF}" srcOrd="0" destOrd="0" presId="urn:microsoft.com/office/officeart/2005/8/layout/process4"/>
    <dgm:cxn modelId="{886672A8-A91E-498A-8826-07AAF40C4E91}" srcId="{818B1EBE-B3D6-4CC7-B93D-8DCF756DDDE4}" destId="{15B0AD7C-F6E0-41D5-9FC3-2897AE74E34E}" srcOrd="0" destOrd="0" parTransId="{4D65B5B7-D37E-4E3F-9FF3-385242C58D64}" sibTransId="{D13BC81F-693D-4051-978E-C3874589B0C6}"/>
    <dgm:cxn modelId="{7CEF6925-7707-4A65-A11F-469CD22C67FD}" type="presOf" srcId="{17BBE227-85C2-4887-87F2-2EEE4586B8B9}" destId="{11D789B6-D752-44BA-8F1B-74DC340EEE77}" srcOrd="1" destOrd="0" presId="urn:microsoft.com/office/officeart/2005/8/layout/process4"/>
    <dgm:cxn modelId="{C5E2B20F-534B-42C1-A909-EA63AF468DCE}" srcId="{63DAF57C-DEC8-443F-A88E-1DF4B0A07D62}" destId="{5C5CEB8C-23E4-4A34-B730-4E443FFF4585}" srcOrd="1" destOrd="0" parTransId="{420DBEFF-D923-449D-B8D2-53F1B70F92A0}" sibTransId="{CD750631-C4DA-4DB5-A21B-D1297B0B76FF}"/>
    <dgm:cxn modelId="{DBD92344-1918-454D-8D40-7C3C844AA273}" type="presOf" srcId="{63DAF57C-DEC8-443F-A88E-1DF4B0A07D62}" destId="{9BCFD693-A6A9-4AE8-80E2-ED20CA11D729}" srcOrd="1" destOrd="0" presId="urn:microsoft.com/office/officeart/2005/8/layout/process4"/>
    <dgm:cxn modelId="{361D7CF2-D01C-4CB6-9876-3A3EA92FB6BD}" type="presOf" srcId="{25D49810-C1C1-4713-9A0C-D0E4A7988AE0}" destId="{537B9C8A-E5A0-438F-BF9C-ACA7821DF764}" srcOrd="0" destOrd="0" presId="urn:microsoft.com/office/officeart/2005/8/layout/process4"/>
    <dgm:cxn modelId="{4A1B5AD8-F2C0-4BCD-84FF-6DAA4AC4599E}" srcId="{F1793470-5F78-4657-99C3-A5CECBB86E2C}" destId="{818B1EBE-B3D6-4CC7-B93D-8DCF756DDDE4}" srcOrd="1" destOrd="0" parTransId="{7437E3DA-EAEC-4952-98CC-F6B914F7E10F}" sibTransId="{45BE77BD-1455-49F1-A653-87614B984532}"/>
    <dgm:cxn modelId="{3092D8AE-1B98-48C4-8D1A-5B9569EA69B0}" type="presParOf" srcId="{1B4B283E-8186-48E1-BFA3-72C6B9D48846}" destId="{BF7D3017-81E3-4201-92B6-20C4F1BC4D08}" srcOrd="0" destOrd="0" presId="urn:microsoft.com/office/officeart/2005/8/layout/process4"/>
    <dgm:cxn modelId="{97EB154F-B4DE-4D92-BD6F-A3B86040FE65}" type="presParOf" srcId="{BF7D3017-81E3-4201-92B6-20C4F1BC4D08}" destId="{3F761191-5FEB-4A9A-896A-1C4E7606C675}" srcOrd="0" destOrd="0" presId="urn:microsoft.com/office/officeart/2005/8/layout/process4"/>
    <dgm:cxn modelId="{34485952-C944-4ECF-8E7E-2342EE1C4762}" type="presParOf" srcId="{BF7D3017-81E3-4201-92B6-20C4F1BC4D08}" destId="{11D789B6-D752-44BA-8F1B-74DC340EEE77}" srcOrd="1" destOrd="0" presId="urn:microsoft.com/office/officeart/2005/8/layout/process4"/>
    <dgm:cxn modelId="{25369BD3-FB93-4691-BEF8-362608A1EDAF}" type="presParOf" srcId="{BF7D3017-81E3-4201-92B6-20C4F1BC4D08}" destId="{F47EA8AD-CEC6-4247-8641-5502A3694B6A}" srcOrd="2" destOrd="0" presId="urn:microsoft.com/office/officeart/2005/8/layout/process4"/>
    <dgm:cxn modelId="{29245A24-106E-4298-BA2B-3F603E4C67E4}" type="presParOf" srcId="{F47EA8AD-CEC6-4247-8641-5502A3694B6A}" destId="{5951BCA9-1DA3-4B85-9291-CAF7A6F47F91}" srcOrd="0" destOrd="0" presId="urn:microsoft.com/office/officeart/2005/8/layout/process4"/>
    <dgm:cxn modelId="{0CDB5411-EF75-477D-8B8B-F08C6C544033}" type="presParOf" srcId="{F47EA8AD-CEC6-4247-8641-5502A3694B6A}" destId="{88FA1F67-27FD-4246-ADA1-996C925A1BAF}" srcOrd="1" destOrd="0" presId="urn:microsoft.com/office/officeart/2005/8/layout/process4"/>
    <dgm:cxn modelId="{3824A66A-4ADE-4F05-AF3F-8B27368A4E34}" type="presParOf" srcId="{1B4B283E-8186-48E1-BFA3-72C6B9D48846}" destId="{D2313518-A6BA-41A3-A55E-C59961261397}" srcOrd="1" destOrd="0" presId="urn:microsoft.com/office/officeart/2005/8/layout/process4"/>
    <dgm:cxn modelId="{1E619A84-D5DB-4E6A-A903-AC5391D6BC9F}" type="presParOf" srcId="{1B4B283E-8186-48E1-BFA3-72C6B9D48846}" destId="{8D687C47-D8CB-4012-B11F-D76A5E7427C8}" srcOrd="2" destOrd="0" presId="urn:microsoft.com/office/officeart/2005/8/layout/process4"/>
    <dgm:cxn modelId="{C97FC688-A4CD-49D3-99D5-BF848493BDB2}" type="presParOf" srcId="{8D687C47-D8CB-4012-B11F-D76A5E7427C8}" destId="{67A7EE49-756A-4F4B-BB7E-D82CE36AA1FD}" srcOrd="0" destOrd="0" presId="urn:microsoft.com/office/officeart/2005/8/layout/process4"/>
    <dgm:cxn modelId="{8DF999BC-2910-4914-8FDC-D5AF3AB1E3F0}" type="presParOf" srcId="{8D687C47-D8CB-4012-B11F-D76A5E7427C8}" destId="{F8E1B0DC-727E-4F2B-A3B6-D3BD54E9C15D}" srcOrd="1" destOrd="0" presId="urn:microsoft.com/office/officeart/2005/8/layout/process4"/>
    <dgm:cxn modelId="{BDDA8483-B273-46DC-9169-EA3B1E136951}" type="presParOf" srcId="{8D687C47-D8CB-4012-B11F-D76A5E7427C8}" destId="{296331D1-0A3D-4BCD-AC73-FEE4CCC2AD2F}" srcOrd="2" destOrd="0" presId="urn:microsoft.com/office/officeart/2005/8/layout/process4"/>
    <dgm:cxn modelId="{C0B73FBF-9876-4AA4-97B5-A3F3D67E66DA}" type="presParOf" srcId="{296331D1-0A3D-4BCD-AC73-FEE4CCC2AD2F}" destId="{E37B8848-5476-4292-AED9-B5B8A6294113}" srcOrd="0" destOrd="0" presId="urn:microsoft.com/office/officeart/2005/8/layout/process4"/>
    <dgm:cxn modelId="{C7F47ECD-BE6D-4D5D-9EB7-65AD36321341}" type="presParOf" srcId="{296331D1-0A3D-4BCD-AC73-FEE4CCC2AD2F}" destId="{3C82A029-2E98-4D0B-AEF2-646F9716F9F3}" srcOrd="1" destOrd="0" presId="urn:microsoft.com/office/officeart/2005/8/layout/process4"/>
    <dgm:cxn modelId="{AB6FBE05-2CB8-42EE-A74E-99B92DBFB46F}" type="presParOf" srcId="{1B4B283E-8186-48E1-BFA3-72C6B9D48846}" destId="{06944802-C0C2-4791-91CD-61CB99B73128}" srcOrd="3" destOrd="0" presId="urn:microsoft.com/office/officeart/2005/8/layout/process4"/>
    <dgm:cxn modelId="{936A6E6D-E31C-4142-ABAE-ACCFB5E7FA73}" type="presParOf" srcId="{1B4B283E-8186-48E1-BFA3-72C6B9D48846}" destId="{F49F0FCF-B01C-44A5-AD04-5A6476E6785A}" srcOrd="4" destOrd="0" presId="urn:microsoft.com/office/officeart/2005/8/layout/process4"/>
    <dgm:cxn modelId="{1FD7B165-1A01-43C1-B65B-F1BDD48680CA}" type="presParOf" srcId="{F49F0FCF-B01C-44A5-AD04-5A6476E6785A}" destId="{BA18C41B-FFEA-4422-8DF4-97253F98C03C}" srcOrd="0" destOrd="0" presId="urn:microsoft.com/office/officeart/2005/8/layout/process4"/>
    <dgm:cxn modelId="{893A67C9-D94E-415C-874A-13D375156C24}" type="presParOf" srcId="{F49F0FCF-B01C-44A5-AD04-5A6476E6785A}" destId="{9BCFD693-A6A9-4AE8-80E2-ED20CA11D729}" srcOrd="1" destOrd="0" presId="urn:microsoft.com/office/officeart/2005/8/layout/process4"/>
    <dgm:cxn modelId="{18B6EF7A-25B1-4A1A-8A82-35125E30C96D}" type="presParOf" srcId="{F49F0FCF-B01C-44A5-AD04-5A6476E6785A}" destId="{FB4BF38E-536B-4CCC-BB6F-3AF3C89A7029}" srcOrd="2" destOrd="0" presId="urn:microsoft.com/office/officeart/2005/8/layout/process4"/>
    <dgm:cxn modelId="{F4E80588-468F-45A1-AB69-0A9ABF494ABD}" type="presParOf" srcId="{FB4BF38E-536B-4CCC-BB6F-3AF3C89A7029}" destId="{537B9C8A-E5A0-438F-BF9C-ACA7821DF764}" srcOrd="0" destOrd="0" presId="urn:microsoft.com/office/officeart/2005/8/layout/process4"/>
    <dgm:cxn modelId="{A4D0D6A0-059B-4044-8899-307CD3B65DD7}" type="presParOf" srcId="{FB4BF38E-536B-4CCC-BB6F-3AF3C89A7029}" destId="{23F2D743-71D2-40FD-9F36-8FE9571E18E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5B265F-5F8B-42DC-ABBA-2967F53E32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5B0FC4-F05D-4F23-B079-4BDCEF5261CE}">
      <dgm:prSet phldrT="[Text]"/>
      <dgm:spPr/>
      <dgm:t>
        <a:bodyPr/>
        <a:lstStyle/>
        <a:p>
          <a:r>
            <a:rPr lang="en-US" dirty="0" smtClean="0"/>
            <a:t>M.S. OBROY</a:t>
          </a:r>
          <a:endParaRPr lang="en-US" dirty="0"/>
        </a:p>
      </dgm:t>
    </dgm:pt>
    <dgm:pt modelId="{2C282422-01E5-46C8-AA22-3AC7B2F3E76D}" type="parTrans" cxnId="{23E8325B-E181-4FBA-B41E-867E95DDD633}">
      <dgm:prSet/>
      <dgm:spPr/>
      <dgm:t>
        <a:bodyPr/>
        <a:lstStyle/>
        <a:p>
          <a:endParaRPr lang="en-US"/>
        </a:p>
      </dgm:t>
    </dgm:pt>
    <dgm:pt modelId="{D2876B02-CEB7-46F7-B55E-3CB4BEAB04D9}" type="sibTrans" cxnId="{23E8325B-E181-4FBA-B41E-867E95DDD633}">
      <dgm:prSet/>
      <dgm:spPr/>
      <dgm:t>
        <a:bodyPr/>
        <a:lstStyle/>
        <a:p>
          <a:endParaRPr lang="en-US"/>
        </a:p>
      </dgm:t>
    </dgm:pt>
    <dgm:pt modelId="{13B420F5-BE35-45B0-94E1-4142AE241614}">
      <dgm:prSet phldrT="[Text]"/>
      <dgm:spPr/>
      <dgm:t>
        <a:bodyPr/>
        <a:lstStyle/>
        <a:p>
          <a:r>
            <a:rPr lang="en-US" dirty="0" smtClean="0"/>
            <a:t>BECAME OWNER OF OBROY HOTEL GROUP</a:t>
          </a:r>
          <a:endParaRPr lang="en-US" dirty="0"/>
        </a:p>
      </dgm:t>
    </dgm:pt>
    <dgm:pt modelId="{66FCD174-46C0-4C50-A6D6-D63343A89008}" type="parTrans" cxnId="{8610EF40-D745-40BE-840D-8352E8D00A7D}">
      <dgm:prSet/>
      <dgm:spPr/>
      <dgm:t>
        <a:bodyPr/>
        <a:lstStyle/>
        <a:p>
          <a:endParaRPr lang="en-US"/>
        </a:p>
      </dgm:t>
    </dgm:pt>
    <dgm:pt modelId="{74D7D65C-164D-442D-B3FE-79BE0977A6A1}" type="sibTrans" cxnId="{8610EF40-D745-40BE-840D-8352E8D00A7D}">
      <dgm:prSet/>
      <dgm:spPr/>
      <dgm:t>
        <a:bodyPr/>
        <a:lstStyle/>
        <a:p>
          <a:endParaRPr lang="en-US"/>
        </a:p>
      </dgm:t>
    </dgm:pt>
    <dgm:pt modelId="{E618EF16-E974-4D41-A432-FACFBEF66F39}">
      <dgm:prSet phldrT="[Text]"/>
      <dgm:spPr/>
      <dgm:t>
        <a:bodyPr/>
        <a:lstStyle/>
        <a:p>
          <a:r>
            <a:rPr lang="en-US" dirty="0" smtClean="0"/>
            <a:t>POOR FAMILY</a:t>
          </a:r>
          <a:endParaRPr lang="en-US" dirty="0"/>
        </a:p>
      </dgm:t>
    </dgm:pt>
    <dgm:pt modelId="{71E68159-1B68-4F95-A818-5AEFDD4BA864}" type="parTrans" cxnId="{8B7A418B-0C8A-4DC5-AA15-7F22B2F8ADF7}">
      <dgm:prSet/>
      <dgm:spPr/>
      <dgm:t>
        <a:bodyPr/>
        <a:lstStyle/>
        <a:p>
          <a:endParaRPr lang="en-US"/>
        </a:p>
      </dgm:t>
    </dgm:pt>
    <dgm:pt modelId="{11A7DCDE-4140-451D-935B-97BDF21C0D72}" type="sibTrans" cxnId="{8B7A418B-0C8A-4DC5-AA15-7F22B2F8ADF7}">
      <dgm:prSet/>
      <dgm:spPr/>
      <dgm:t>
        <a:bodyPr/>
        <a:lstStyle/>
        <a:p>
          <a:endParaRPr lang="en-US"/>
        </a:p>
      </dgm:t>
    </dgm:pt>
    <dgm:pt modelId="{D41C9E9B-28D7-4927-8BC2-18B43DB408B4}">
      <dgm:prSet phldrT="[Text]"/>
      <dgm:spPr/>
      <dgm:t>
        <a:bodyPr/>
        <a:lstStyle/>
        <a:p>
          <a:r>
            <a:rPr lang="en-US" dirty="0" smtClean="0"/>
            <a:t>NARAYANA MOORTHI</a:t>
          </a:r>
          <a:endParaRPr lang="en-US" dirty="0"/>
        </a:p>
      </dgm:t>
    </dgm:pt>
    <dgm:pt modelId="{49C613A4-883C-453E-85D3-127A1417154A}" type="parTrans" cxnId="{8CC04A71-BCA0-464E-B834-A2F0B7963689}">
      <dgm:prSet/>
      <dgm:spPr/>
      <dgm:t>
        <a:bodyPr/>
        <a:lstStyle/>
        <a:p>
          <a:endParaRPr lang="en-US"/>
        </a:p>
      </dgm:t>
    </dgm:pt>
    <dgm:pt modelId="{0826C5CC-91CD-4DB1-8223-B10938D40604}" type="sibTrans" cxnId="{8CC04A71-BCA0-464E-B834-A2F0B7963689}">
      <dgm:prSet/>
      <dgm:spPr/>
      <dgm:t>
        <a:bodyPr/>
        <a:lstStyle/>
        <a:p>
          <a:endParaRPr lang="en-US"/>
        </a:p>
      </dgm:t>
    </dgm:pt>
    <dgm:pt modelId="{B1DCABD8-6731-4E6A-A607-4520C91A9C93}">
      <dgm:prSet phldrT="[Text]"/>
      <dgm:spPr/>
      <dgm:t>
        <a:bodyPr/>
        <a:lstStyle/>
        <a:p>
          <a:r>
            <a:rPr lang="en-US" dirty="0" smtClean="0"/>
            <a:t>INFOSIS</a:t>
          </a:r>
          <a:endParaRPr lang="en-US" dirty="0"/>
        </a:p>
      </dgm:t>
    </dgm:pt>
    <dgm:pt modelId="{6F3A3B72-922F-471E-9C75-1F1CBD6BD013}" type="parTrans" cxnId="{EE349BEE-D2B8-45AD-B761-62498C68D00A}">
      <dgm:prSet/>
      <dgm:spPr/>
      <dgm:t>
        <a:bodyPr/>
        <a:lstStyle/>
        <a:p>
          <a:endParaRPr lang="en-US"/>
        </a:p>
      </dgm:t>
    </dgm:pt>
    <dgm:pt modelId="{532A411D-2D79-4798-82D1-224D069AA84E}" type="sibTrans" cxnId="{EE349BEE-D2B8-45AD-B761-62498C68D00A}">
      <dgm:prSet/>
      <dgm:spPr/>
      <dgm:t>
        <a:bodyPr/>
        <a:lstStyle/>
        <a:p>
          <a:endParaRPr lang="en-US"/>
        </a:p>
      </dgm:t>
    </dgm:pt>
    <dgm:pt modelId="{E6402C73-FB94-4DD6-BB21-33AC60AEF42B}">
      <dgm:prSet phldrT="[Text]"/>
      <dgm:spPr/>
      <dgm:t>
        <a:bodyPr/>
        <a:lstStyle/>
        <a:p>
          <a:r>
            <a:rPr lang="en-US" dirty="0" smtClean="0"/>
            <a:t>STARTED ONLY WITH  RS10000 </a:t>
          </a:r>
          <a:endParaRPr lang="en-US" dirty="0"/>
        </a:p>
      </dgm:t>
    </dgm:pt>
    <dgm:pt modelId="{E19479FC-5766-4E32-918D-CA23336E7809}" type="parTrans" cxnId="{3AF6BDB4-BC92-4E45-ABCF-8D78130AB60D}">
      <dgm:prSet/>
      <dgm:spPr/>
      <dgm:t>
        <a:bodyPr/>
        <a:lstStyle/>
        <a:p>
          <a:endParaRPr lang="en-US"/>
        </a:p>
      </dgm:t>
    </dgm:pt>
    <dgm:pt modelId="{D93769FB-96DC-45F1-A5E1-1FF2A45C9A4C}" type="sibTrans" cxnId="{3AF6BDB4-BC92-4E45-ABCF-8D78130AB60D}">
      <dgm:prSet/>
      <dgm:spPr/>
      <dgm:t>
        <a:bodyPr/>
        <a:lstStyle/>
        <a:p>
          <a:endParaRPr lang="en-US"/>
        </a:p>
      </dgm:t>
    </dgm:pt>
    <dgm:pt modelId="{63CB5CBE-2590-4C70-9009-754BA2B679D5}">
      <dgm:prSet phldrT="[Text]"/>
      <dgm:spPr/>
      <dgm:t>
        <a:bodyPr/>
        <a:lstStyle/>
        <a:p>
          <a:r>
            <a:rPr lang="en-US" dirty="0" smtClean="0"/>
            <a:t>BILLGATES</a:t>
          </a:r>
          <a:endParaRPr lang="en-US" dirty="0"/>
        </a:p>
      </dgm:t>
    </dgm:pt>
    <dgm:pt modelId="{96E9505F-E324-46E4-93FA-07DF79CFBCE1}" type="parTrans" cxnId="{51335BB4-2053-48EE-8C1C-FDB7EF874B5F}">
      <dgm:prSet/>
      <dgm:spPr/>
      <dgm:t>
        <a:bodyPr/>
        <a:lstStyle/>
        <a:p>
          <a:endParaRPr lang="en-US"/>
        </a:p>
      </dgm:t>
    </dgm:pt>
    <dgm:pt modelId="{BEA7ED81-3E43-4D28-94DD-D1FE06F44075}" type="sibTrans" cxnId="{51335BB4-2053-48EE-8C1C-FDB7EF874B5F}">
      <dgm:prSet/>
      <dgm:spPr/>
      <dgm:t>
        <a:bodyPr/>
        <a:lstStyle/>
        <a:p>
          <a:endParaRPr lang="en-US"/>
        </a:p>
      </dgm:t>
    </dgm:pt>
    <dgm:pt modelId="{C8789B61-06F5-428E-B30E-AEAA2962261D}">
      <dgm:prSet phldrT="[Text]"/>
      <dgm:spPr/>
      <dgm:t>
        <a:bodyPr/>
        <a:lstStyle/>
        <a:p>
          <a:r>
            <a:rPr lang="en-US" dirty="0" smtClean="0"/>
            <a:t>CHAIRMAN OF MICROSOFT</a:t>
          </a:r>
          <a:endParaRPr lang="en-US" dirty="0"/>
        </a:p>
      </dgm:t>
    </dgm:pt>
    <dgm:pt modelId="{A33A442B-CC41-4A88-8EC9-A23C3DE5B09C}" type="parTrans" cxnId="{62BA046D-D964-4890-B420-B37D2A3369B0}">
      <dgm:prSet/>
      <dgm:spPr/>
      <dgm:t>
        <a:bodyPr/>
        <a:lstStyle/>
        <a:p>
          <a:endParaRPr lang="en-US"/>
        </a:p>
      </dgm:t>
    </dgm:pt>
    <dgm:pt modelId="{4E763691-ED06-4395-822D-FB718C43BAB3}" type="sibTrans" cxnId="{62BA046D-D964-4890-B420-B37D2A3369B0}">
      <dgm:prSet/>
      <dgm:spPr/>
      <dgm:t>
        <a:bodyPr/>
        <a:lstStyle/>
        <a:p>
          <a:endParaRPr lang="en-US"/>
        </a:p>
      </dgm:t>
    </dgm:pt>
    <dgm:pt modelId="{7EFA088F-8B9F-41EC-AD66-98DE15BFDA01}">
      <dgm:prSet phldrT="[Text]"/>
      <dgm:spPr/>
      <dgm:t>
        <a:bodyPr/>
        <a:lstStyle/>
        <a:p>
          <a:r>
            <a:rPr lang="en-US" dirty="0" smtClean="0"/>
            <a:t>SCHOOL DROP OUT</a:t>
          </a:r>
          <a:endParaRPr lang="en-US" dirty="0"/>
        </a:p>
      </dgm:t>
    </dgm:pt>
    <dgm:pt modelId="{E9BD8DD5-30DA-48D7-9E60-9BCDCFC87785}" type="parTrans" cxnId="{3234ED93-412C-4561-8902-2FFD28A872A7}">
      <dgm:prSet/>
      <dgm:spPr/>
      <dgm:t>
        <a:bodyPr/>
        <a:lstStyle/>
        <a:p>
          <a:endParaRPr lang="en-US"/>
        </a:p>
      </dgm:t>
    </dgm:pt>
    <dgm:pt modelId="{52525275-7A63-439D-A930-98A45B504DBD}" type="sibTrans" cxnId="{3234ED93-412C-4561-8902-2FFD28A872A7}">
      <dgm:prSet/>
      <dgm:spPr/>
      <dgm:t>
        <a:bodyPr/>
        <a:lstStyle/>
        <a:p>
          <a:endParaRPr lang="en-US"/>
        </a:p>
      </dgm:t>
    </dgm:pt>
    <dgm:pt modelId="{93C80BF5-31DA-4093-BB85-D4BB68059572}" type="pres">
      <dgm:prSet presAssocID="{485B265F-5F8B-42DC-ABBA-2967F53E32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E19A7E-BFD0-486D-BED7-29AE77FDF147}" type="pres">
      <dgm:prSet presAssocID="{63CB5CBE-2590-4C70-9009-754BA2B679D5}" presName="boxAndChildren" presStyleCnt="0"/>
      <dgm:spPr/>
    </dgm:pt>
    <dgm:pt modelId="{BE269521-9679-45F8-90BF-B7FD20E41C3A}" type="pres">
      <dgm:prSet presAssocID="{63CB5CBE-2590-4C70-9009-754BA2B679D5}" presName="parentTextBox" presStyleLbl="node1" presStyleIdx="0" presStyleCnt="3"/>
      <dgm:spPr/>
      <dgm:t>
        <a:bodyPr/>
        <a:lstStyle/>
        <a:p>
          <a:endParaRPr lang="en-US"/>
        </a:p>
      </dgm:t>
    </dgm:pt>
    <dgm:pt modelId="{E05285A3-C09C-464A-8901-150540CC4C76}" type="pres">
      <dgm:prSet presAssocID="{63CB5CBE-2590-4C70-9009-754BA2B679D5}" presName="entireBox" presStyleLbl="node1" presStyleIdx="0" presStyleCnt="3"/>
      <dgm:spPr/>
      <dgm:t>
        <a:bodyPr/>
        <a:lstStyle/>
        <a:p>
          <a:endParaRPr lang="en-US"/>
        </a:p>
      </dgm:t>
    </dgm:pt>
    <dgm:pt modelId="{2BA3D916-FB12-43CF-BE29-767A214BCD65}" type="pres">
      <dgm:prSet presAssocID="{63CB5CBE-2590-4C70-9009-754BA2B679D5}" presName="descendantBox" presStyleCnt="0"/>
      <dgm:spPr/>
    </dgm:pt>
    <dgm:pt modelId="{88E8CF42-9777-4089-9C68-7B15AA826D72}" type="pres">
      <dgm:prSet presAssocID="{C8789B61-06F5-428E-B30E-AEAA2962261D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39CE0-9117-433F-8BE2-B91FAB15AB20}" type="pres">
      <dgm:prSet presAssocID="{7EFA088F-8B9F-41EC-AD66-98DE15BFDA01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5A335-56DF-405B-A3E4-E1A40041EB8B}" type="pres">
      <dgm:prSet presAssocID="{0826C5CC-91CD-4DB1-8223-B10938D40604}" presName="sp" presStyleCnt="0"/>
      <dgm:spPr/>
    </dgm:pt>
    <dgm:pt modelId="{DCD9D228-D4CE-40BE-B2A8-2186279AF8A0}" type="pres">
      <dgm:prSet presAssocID="{D41C9E9B-28D7-4927-8BC2-18B43DB408B4}" presName="arrowAndChildren" presStyleCnt="0"/>
      <dgm:spPr/>
    </dgm:pt>
    <dgm:pt modelId="{308581F4-925A-4B2A-8FB6-791C5B55631B}" type="pres">
      <dgm:prSet presAssocID="{D41C9E9B-28D7-4927-8BC2-18B43DB408B4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28ED2B9C-28C3-4164-84A0-474475E2E696}" type="pres">
      <dgm:prSet presAssocID="{D41C9E9B-28D7-4927-8BC2-18B43DB408B4}" presName="arrow" presStyleLbl="node1" presStyleIdx="1" presStyleCnt="3"/>
      <dgm:spPr/>
      <dgm:t>
        <a:bodyPr/>
        <a:lstStyle/>
        <a:p>
          <a:endParaRPr lang="en-US"/>
        </a:p>
      </dgm:t>
    </dgm:pt>
    <dgm:pt modelId="{6416FDDD-D649-4BBA-8EAF-F6966BD82E26}" type="pres">
      <dgm:prSet presAssocID="{D41C9E9B-28D7-4927-8BC2-18B43DB408B4}" presName="descendantArrow" presStyleCnt="0"/>
      <dgm:spPr/>
    </dgm:pt>
    <dgm:pt modelId="{E256E0DE-792D-44C2-9417-DE92BB399F83}" type="pres">
      <dgm:prSet presAssocID="{B1DCABD8-6731-4E6A-A607-4520C91A9C9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3B1C5-E6D4-4EEC-A5F5-69A5DE747743}" type="pres">
      <dgm:prSet presAssocID="{E6402C73-FB94-4DD6-BB21-33AC60AEF42B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86C0F-E369-4D30-B264-936FB019E486}" type="pres">
      <dgm:prSet presAssocID="{D2876B02-CEB7-46F7-B55E-3CB4BEAB04D9}" presName="sp" presStyleCnt="0"/>
      <dgm:spPr/>
    </dgm:pt>
    <dgm:pt modelId="{C257011F-2382-43C4-A7FB-7CE184BA7A6C}" type="pres">
      <dgm:prSet presAssocID="{A95B0FC4-F05D-4F23-B079-4BDCEF5261CE}" presName="arrowAndChildren" presStyleCnt="0"/>
      <dgm:spPr/>
    </dgm:pt>
    <dgm:pt modelId="{CE769FE0-798D-46D9-8571-A9D48FFD69F2}" type="pres">
      <dgm:prSet presAssocID="{A95B0FC4-F05D-4F23-B079-4BDCEF5261CE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B0AA65F3-2FE5-4B6F-9BD4-0A14243F9BD5}" type="pres">
      <dgm:prSet presAssocID="{A95B0FC4-F05D-4F23-B079-4BDCEF5261CE}" presName="arrow" presStyleLbl="node1" presStyleIdx="2" presStyleCnt="3"/>
      <dgm:spPr/>
      <dgm:t>
        <a:bodyPr/>
        <a:lstStyle/>
        <a:p>
          <a:endParaRPr lang="en-US"/>
        </a:p>
      </dgm:t>
    </dgm:pt>
    <dgm:pt modelId="{7053E7E6-EB20-4C58-8789-E821EFFA26BE}" type="pres">
      <dgm:prSet presAssocID="{A95B0FC4-F05D-4F23-B079-4BDCEF5261CE}" presName="descendantArrow" presStyleCnt="0"/>
      <dgm:spPr/>
    </dgm:pt>
    <dgm:pt modelId="{662ABAE4-2EAB-45E4-A349-9119E073DC20}" type="pres">
      <dgm:prSet presAssocID="{13B420F5-BE35-45B0-94E1-4142AE24161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1C921-0051-4AD0-BE19-1DB57F34C32E}" type="pres">
      <dgm:prSet presAssocID="{E618EF16-E974-4D41-A432-FACFBEF66F3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7A418B-0C8A-4DC5-AA15-7F22B2F8ADF7}" srcId="{A95B0FC4-F05D-4F23-B079-4BDCEF5261CE}" destId="{E618EF16-E974-4D41-A432-FACFBEF66F39}" srcOrd="1" destOrd="0" parTransId="{71E68159-1B68-4F95-A818-5AEFDD4BA864}" sibTransId="{11A7DCDE-4140-451D-935B-97BDF21C0D72}"/>
    <dgm:cxn modelId="{3AF6BDB4-BC92-4E45-ABCF-8D78130AB60D}" srcId="{D41C9E9B-28D7-4927-8BC2-18B43DB408B4}" destId="{E6402C73-FB94-4DD6-BB21-33AC60AEF42B}" srcOrd="1" destOrd="0" parTransId="{E19479FC-5766-4E32-918D-CA23336E7809}" sibTransId="{D93769FB-96DC-45F1-A5E1-1FF2A45C9A4C}"/>
    <dgm:cxn modelId="{8610EF40-D745-40BE-840D-8352E8D00A7D}" srcId="{A95B0FC4-F05D-4F23-B079-4BDCEF5261CE}" destId="{13B420F5-BE35-45B0-94E1-4142AE241614}" srcOrd="0" destOrd="0" parTransId="{66FCD174-46C0-4C50-A6D6-D63343A89008}" sibTransId="{74D7D65C-164D-442D-B3FE-79BE0977A6A1}"/>
    <dgm:cxn modelId="{08C4E71B-F88B-47BC-B2F6-04935CC9DAC8}" type="presOf" srcId="{E6402C73-FB94-4DD6-BB21-33AC60AEF42B}" destId="{8F03B1C5-E6D4-4EEC-A5F5-69A5DE747743}" srcOrd="0" destOrd="0" presId="urn:microsoft.com/office/officeart/2005/8/layout/process4"/>
    <dgm:cxn modelId="{48E02D72-3B0E-42F0-9A47-8C56277F0B10}" type="presOf" srcId="{A95B0FC4-F05D-4F23-B079-4BDCEF5261CE}" destId="{CE769FE0-798D-46D9-8571-A9D48FFD69F2}" srcOrd="0" destOrd="0" presId="urn:microsoft.com/office/officeart/2005/8/layout/process4"/>
    <dgm:cxn modelId="{76F78774-F457-4963-B061-A30A4058268B}" type="presOf" srcId="{D41C9E9B-28D7-4927-8BC2-18B43DB408B4}" destId="{28ED2B9C-28C3-4164-84A0-474475E2E696}" srcOrd="1" destOrd="0" presId="urn:microsoft.com/office/officeart/2005/8/layout/process4"/>
    <dgm:cxn modelId="{08333173-75C6-4EBD-B8D1-61ACCD9342BF}" type="presOf" srcId="{A95B0FC4-F05D-4F23-B079-4BDCEF5261CE}" destId="{B0AA65F3-2FE5-4B6F-9BD4-0A14243F9BD5}" srcOrd="1" destOrd="0" presId="urn:microsoft.com/office/officeart/2005/8/layout/process4"/>
    <dgm:cxn modelId="{C5D4604F-564D-4712-8A20-DF42082FB231}" type="presOf" srcId="{D41C9E9B-28D7-4927-8BC2-18B43DB408B4}" destId="{308581F4-925A-4B2A-8FB6-791C5B55631B}" srcOrd="0" destOrd="0" presId="urn:microsoft.com/office/officeart/2005/8/layout/process4"/>
    <dgm:cxn modelId="{EE349BEE-D2B8-45AD-B761-62498C68D00A}" srcId="{D41C9E9B-28D7-4927-8BC2-18B43DB408B4}" destId="{B1DCABD8-6731-4E6A-A607-4520C91A9C93}" srcOrd="0" destOrd="0" parTransId="{6F3A3B72-922F-471E-9C75-1F1CBD6BD013}" sibTransId="{532A411D-2D79-4798-82D1-224D069AA84E}"/>
    <dgm:cxn modelId="{E27FB9B6-4C1B-4474-8F76-F6F7D20509F7}" type="presOf" srcId="{63CB5CBE-2590-4C70-9009-754BA2B679D5}" destId="{E05285A3-C09C-464A-8901-150540CC4C76}" srcOrd="1" destOrd="0" presId="urn:microsoft.com/office/officeart/2005/8/layout/process4"/>
    <dgm:cxn modelId="{62BA046D-D964-4890-B420-B37D2A3369B0}" srcId="{63CB5CBE-2590-4C70-9009-754BA2B679D5}" destId="{C8789B61-06F5-428E-B30E-AEAA2962261D}" srcOrd="0" destOrd="0" parTransId="{A33A442B-CC41-4A88-8EC9-A23C3DE5B09C}" sibTransId="{4E763691-ED06-4395-822D-FB718C43BAB3}"/>
    <dgm:cxn modelId="{7AF370A2-B42E-4228-BA2A-2EF3DB945C9C}" type="presOf" srcId="{13B420F5-BE35-45B0-94E1-4142AE241614}" destId="{662ABAE4-2EAB-45E4-A349-9119E073DC20}" srcOrd="0" destOrd="0" presId="urn:microsoft.com/office/officeart/2005/8/layout/process4"/>
    <dgm:cxn modelId="{51335BB4-2053-48EE-8C1C-FDB7EF874B5F}" srcId="{485B265F-5F8B-42DC-ABBA-2967F53E321D}" destId="{63CB5CBE-2590-4C70-9009-754BA2B679D5}" srcOrd="2" destOrd="0" parTransId="{96E9505F-E324-46E4-93FA-07DF79CFBCE1}" sibTransId="{BEA7ED81-3E43-4D28-94DD-D1FE06F44075}"/>
    <dgm:cxn modelId="{A7DCBE68-7A39-4342-9B79-205EDDA7094E}" type="presOf" srcId="{B1DCABD8-6731-4E6A-A607-4520C91A9C93}" destId="{E256E0DE-792D-44C2-9417-DE92BB399F83}" srcOrd="0" destOrd="0" presId="urn:microsoft.com/office/officeart/2005/8/layout/process4"/>
    <dgm:cxn modelId="{FAA1FF5C-81F1-42AC-837B-3A12493A83BA}" type="presOf" srcId="{7EFA088F-8B9F-41EC-AD66-98DE15BFDA01}" destId="{6DD39CE0-9117-433F-8BE2-B91FAB15AB20}" srcOrd="0" destOrd="0" presId="urn:microsoft.com/office/officeart/2005/8/layout/process4"/>
    <dgm:cxn modelId="{8CC04A71-BCA0-464E-B834-A2F0B7963689}" srcId="{485B265F-5F8B-42DC-ABBA-2967F53E321D}" destId="{D41C9E9B-28D7-4927-8BC2-18B43DB408B4}" srcOrd="1" destOrd="0" parTransId="{49C613A4-883C-453E-85D3-127A1417154A}" sibTransId="{0826C5CC-91CD-4DB1-8223-B10938D40604}"/>
    <dgm:cxn modelId="{3234ED93-412C-4561-8902-2FFD28A872A7}" srcId="{63CB5CBE-2590-4C70-9009-754BA2B679D5}" destId="{7EFA088F-8B9F-41EC-AD66-98DE15BFDA01}" srcOrd="1" destOrd="0" parTransId="{E9BD8DD5-30DA-48D7-9E60-9BCDCFC87785}" sibTransId="{52525275-7A63-439D-A930-98A45B504DBD}"/>
    <dgm:cxn modelId="{B5B935CD-A12E-424A-BC5B-0D33238C464C}" type="presOf" srcId="{C8789B61-06F5-428E-B30E-AEAA2962261D}" destId="{88E8CF42-9777-4089-9C68-7B15AA826D72}" srcOrd="0" destOrd="0" presId="urn:microsoft.com/office/officeart/2005/8/layout/process4"/>
    <dgm:cxn modelId="{91D80106-9A57-4177-AD09-195E5A380088}" type="presOf" srcId="{63CB5CBE-2590-4C70-9009-754BA2B679D5}" destId="{BE269521-9679-45F8-90BF-B7FD20E41C3A}" srcOrd="0" destOrd="0" presId="urn:microsoft.com/office/officeart/2005/8/layout/process4"/>
    <dgm:cxn modelId="{23E8325B-E181-4FBA-B41E-867E95DDD633}" srcId="{485B265F-5F8B-42DC-ABBA-2967F53E321D}" destId="{A95B0FC4-F05D-4F23-B079-4BDCEF5261CE}" srcOrd="0" destOrd="0" parTransId="{2C282422-01E5-46C8-AA22-3AC7B2F3E76D}" sibTransId="{D2876B02-CEB7-46F7-B55E-3CB4BEAB04D9}"/>
    <dgm:cxn modelId="{04BD2725-D58C-4D04-A0CF-8594D3EA746D}" type="presOf" srcId="{485B265F-5F8B-42DC-ABBA-2967F53E321D}" destId="{93C80BF5-31DA-4093-BB85-D4BB68059572}" srcOrd="0" destOrd="0" presId="urn:microsoft.com/office/officeart/2005/8/layout/process4"/>
    <dgm:cxn modelId="{2C0BE223-97ED-46FA-AC24-499118BB283D}" type="presOf" srcId="{E618EF16-E974-4D41-A432-FACFBEF66F39}" destId="{3C91C921-0051-4AD0-BE19-1DB57F34C32E}" srcOrd="0" destOrd="0" presId="urn:microsoft.com/office/officeart/2005/8/layout/process4"/>
    <dgm:cxn modelId="{6B44BF7E-4C3C-40C2-80AC-151AF1B7797A}" type="presParOf" srcId="{93C80BF5-31DA-4093-BB85-D4BB68059572}" destId="{37E19A7E-BFD0-486D-BED7-29AE77FDF147}" srcOrd="0" destOrd="0" presId="urn:microsoft.com/office/officeart/2005/8/layout/process4"/>
    <dgm:cxn modelId="{29CED04E-CA20-4B0E-B512-29C76B798A5E}" type="presParOf" srcId="{37E19A7E-BFD0-486D-BED7-29AE77FDF147}" destId="{BE269521-9679-45F8-90BF-B7FD20E41C3A}" srcOrd="0" destOrd="0" presId="urn:microsoft.com/office/officeart/2005/8/layout/process4"/>
    <dgm:cxn modelId="{60908E23-E17B-451D-A258-7B4AC37DB06B}" type="presParOf" srcId="{37E19A7E-BFD0-486D-BED7-29AE77FDF147}" destId="{E05285A3-C09C-464A-8901-150540CC4C76}" srcOrd="1" destOrd="0" presId="urn:microsoft.com/office/officeart/2005/8/layout/process4"/>
    <dgm:cxn modelId="{5D84414E-9465-4261-B056-5C4A60E4DEA1}" type="presParOf" srcId="{37E19A7E-BFD0-486D-BED7-29AE77FDF147}" destId="{2BA3D916-FB12-43CF-BE29-767A214BCD65}" srcOrd="2" destOrd="0" presId="urn:microsoft.com/office/officeart/2005/8/layout/process4"/>
    <dgm:cxn modelId="{43175E4F-0E6B-46D2-931A-CA12F5DB6794}" type="presParOf" srcId="{2BA3D916-FB12-43CF-BE29-767A214BCD65}" destId="{88E8CF42-9777-4089-9C68-7B15AA826D72}" srcOrd="0" destOrd="0" presId="urn:microsoft.com/office/officeart/2005/8/layout/process4"/>
    <dgm:cxn modelId="{66A38C2F-935C-4BA7-9EFF-208A9FC25E8B}" type="presParOf" srcId="{2BA3D916-FB12-43CF-BE29-767A214BCD65}" destId="{6DD39CE0-9117-433F-8BE2-B91FAB15AB20}" srcOrd="1" destOrd="0" presId="urn:microsoft.com/office/officeart/2005/8/layout/process4"/>
    <dgm:cxn modelId="{42DDBA33-911A-4360-A324-2A8491838843}" type="presParOf" srcId="{93C80BF5-31DA-4093-BB85-D4BB68059572}" destId="{97A5A335-56DF-405B-A3E4-E1A40041EB8B}" srcOrd="1" destOrd="0" presId="urn:microsoft.com/office/officeart/2005/8/layout/process4"/>
    <dgm:cxn modelId="{9412A3E2-AAB7-4178-84D1-AAC226E8651E}" type="presParOf" srcId="{93C80BF5-31DA-4093-BB85-D4BB68059572}" destId="{DCD9D228-D4CE-40BE-B2A8-2186279AF8A0}" srcOrd="2" destOrd="0" presId="urn:microsoft.com/office/officeart/2005/8/layout/process4"/>
    <dgm:cxn modelId="{C10F135E-D6F0-478D-8A55-0C255F311689}" type="presParOf" srcId="{DCD9D228-D4CE-40BE-B2A8-2186279AF8A0}" destId="{308581F4-925A-4B2A-8FB6-791C5B55631B}" srcOrd="0" destOrd="0" presId="urn:microsoft.com/office/officeart/2005/8/layout/process4"/>
    <dgm:cxn modelId="{23D3396F-3BF6-4228-BCE2-62F1CDC29E77}" type="presParOf" srcId="{DCD9D228-D4CE-40BE-B2A8-2186279AF8A0}" destId="{28ED2B9C-28C3-4164-84A0-474475E2E696}" srcOrd="1" destOrd="0" presId="urn:microsoft.com/office/officeart/2005/8/layout/process4"/>
    <dgm:cxn modelId="{60861E34-7A21-44ED-AE44-20A9295C22F7}" type="presParOf" srcId="{DCD9D228-D4CE-40BE-B2A8-2186279AF8A0}" destId="{6416FDDD-D649-4BBA-8EAF-F6966BD82E26}" srcOrd="2" destOrd="0" presId="urn:microsoft.com/office/officeart/2005/8/layout/process4"/>
    <dgm:cxn modelId="{CA6C222C-6740-4B5B-9B51-56C56409463C}" type="presParOf" srcId="{6416FDDD-D649-4BBA-8EAF-F6966BD82E26}" destId="{E256E0DE-792D-44C2-9417-DE92BB399F83}" srcOrd="0" destOrd="0" presId="urn:microsoft.com/office/officeart/2005/8/layout/process4"/>
    <dgm:cxn modelId="{5A40C19A-80CD-4012-9143-3C372172620A}" type="presParOf" srcId="{6416FDDD-D649-4BBA-8EAF-F6966BD82E26}" destId="{8F03B1C5-E6D4-4EEC-A5F5-69A5DE747743}" srcOrd="1" destOrd="0" presId="urn:microsoft.com/office/officeart/2005/8/layout/process4"/>
    <dgm:cxn modelId="{C1F2A792-6F7B-40DF-ADB8-B99FC4062047}" type="presParOf" srcId="{93C80BF5-31DA-4093-BB85-D4BB68059572}" destId="{19986C0F-E369-4D30-B264-936FB019E486}" srcOrd="3" destOrd="0" presId="urn:microsoft.com/office/officeart/2005/8/layout/process4"/>
    <dgm:cxn modelId="{3A277E81-00D8-4445-907B-C220B9E445B1}" type="presParOf" srcId="{93C80BF5-31DA-4093-BB85-D4BB68059572}" destId="{C257011F-2382-43C4-A7FB-7CE184BA7A6C}" srcOrd="4" destOrd="0" presId="urn:microsoft.com/office/officeart/2005/8/layout/process4"/>
    <dgm:cxn modelId="{C2351B9F-5CDA-4503-A208-1925E4564DA6}" type="presParOf" srcId="{C257011F-2382-43C4-A7FB-7CE184BA7A6C}" destId="{CE769FE0-798D-46D9-8571-A9D48FFD69F2}" srcOrd="0" destOrd="0" presId="urn:microsoft.com/office/officeart/2005/8/layout/process4"/>
    <dgm:cxn modelId="{A8AF7500-E6BE-4D2C-89F2-CCE092D17F72}" type="presParOf" srcId="{C257011F-2382-43C4-A7FB-7CE184BA7A6C}" destId="{B0AA65F3-2FE5-4B6F-9BD4-0A14243F9BD5}" srcOrd="1" destOrd="0" presId="urn:microsoft.com/office/officeart/2005/8/layout/process4"/>
    <dgm:cxn modelId="{93841721-8235-4AF3-9ADA-FE967E4BD27D}" type="presParOf" srcId="{C257011F-2382-43C4-A7FB-7CE184BA7A6C}" destId="{7053E7E6-EB20-4C58-8789-E821EFFA26BE}" srcOrd="2" destOrd="0" presId="urn:microsoft.com/office/officeart/2005/8/layout/process4"/>
    <dgm:cxn modelId="{67B4CEEF-A7C1-4963-A8D7-4DE75EFE52D4}" type="presParOf" srcId="{7053E7E6-EB20-4C58-8789-E821EFFA26BE}" destId="{662ABAE4-2EAB-45E4-A349-9119E073DC20}" srcOrd="0" destOrd="0" presId="urn:microsoft.com/office/officeart/2005/8/layout/process4"/>
    <dgm:cxn modelId="{16758E87-DA9C-4604-A5C0-4D279D7C340A}" type="presParOf" srcId="{7053E7E6-EB20-4C58-8789-E821EFFA26BE}" destId="{3C91C921-0051-4AD0-BE19-1DB57F34C32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53AD776-C78E-4487-8FCD-38B7FF729FA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3A55F-D634-4355-9315-55E0355A4508}">
      <dsp:nvSpPr>
        <dsp:cNvPr id="0" name=""/>
        <dsp:cNvSpPr/>
      </dsp:nvSpPr>
      <dsp:spPr>
        <a:xfrm>
          <a:off x="0" y="373656"/>
          <a:ext cx="7643812" cy="331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36724-5A00-4F53-B30A-763648C84117}">
      <dsp:nvSpPr>
        <dsp:cNvPr id="0" name=""/>
        <dsp:cNvSpPr/>
      </dsp:nvSpPr>
      <dsp:spPr>
        <a:xfrm>
          <a:off x="613953" y="1151612"/>
          <a:ext cx="6265477" cy="16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67360" rIns="0" bIns="4673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PRESENTATION SKILL</a:t>
          </a:r>
          <a:endParaRPr lang="en-US" sz="46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613953" y="1151612"/>
        <a:ext cx="6265477" cy="1656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01A7E7-31BB-4351-B7C7-280DBACFEB76}">
      <dsp:nvSpPr>
        <dsp:cNvPr id="0" name=""/>
        <dsp:cNvSpPr/>
      </dsp:nvSpPr>
      <dsp:spPr>
        <a:xfrm rot="5400000">
          <a:off x="-307633" y="328017"/>
          <a:ext cx="2163142" cy="1514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A</a:t>
          </a:r>
          <a:endParaRPr lang="en-US" sz="4500" kern="1200" dirty="0"/>
        </a:p>
      </dsp:txBody>
      <dsp:txXfrm rot="5400000">
        <a:off x="-307633" y="328017"/>
        <a:ext cx="2163142" cy="1514199"/>
      </dsp:txXfrm>
    </dsp:sp>
    <dsp:sp modelId="{EC7DEEFB-2909-47CD-A973-F1DF8D01E4AD}">
      <dsp:nvSpPr>
        <dsp:cNvPr id="0" name=""/>
        <dsp:cNvSpPr/>
      </dsp:nvSpPr>
      <dsp:spPr>
        <a:xfrm rot="5400000">
          <a:off x="3875984" y="-2358245"/>
          <a:ext cx="1406042" cy="61296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 KNOW THAT NOTHING  ELSE  IS THERE ON THIS EARTH OR IN THE SKY WHICH IS STRONGER THAN THE COMMITMENT TO  A DREAM</a:t>
          </a:r>
          <a:endParaRPr lang="en-US" sz="23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 rot="5400000">
        <a:off x="3875984" y="-2358245"/>
        <a:ext cx="1406042" cy="6129612"/>
      </dsp:txXfrm>
    </dsp:sp>
    <dsp:sp modelId="{FDFA9A78-6886-49E8-AD7A-5095EBCAF000}">
      <dsp:nvSpPr>
        <dsp:cNvPr id="0" name=""/>
        <dsp:cNvSpPr/>
      </dsp:nvSpPr>
      <dsp:spPr>
        <a:xfrm rot="5400000">
          <a:off x="-324471" y="2302372"/>
          <a:ext cx="2163142" cy="1514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P</a:t>
          </a:r>
          <a:endParaRPr lang="en-US" sz="4500" kern="1200" dirty="0"/>
        </a:p>
      </dsp:txBody>
      <dsp:txXfrm rot="5400000">
        <a:off x="-324471" y="2302372"/>
        <a:ext cx="2163142" cy="1514199"/>
      </dsp:txXfrm>
    </dsp:sp>
    <dsp:sp modelId="{C440DF8F-68B0-4453-B938-D512B82D0B6E}">
      <dsp:nvSpPr>
        <dsp:cNvPr id="0" name=""/>
        <dsp:cNvSpPr/>
      </dsp:nvSpPr>
      <dsp:spPr>
        <a:xfrm rot="5400000">
          <a:off x="3875984" y="-383884"/>
          <a:ext cx="1406042" cy="61296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rgbClr val="0000FF"/>
              </a:solidFill>
            </a:rPr>
            <a:t>ALL THE ACHIVEMENTS AND DREAMS OF MAN CAN BE FULLFILLED</a:t>
          </a:r>
          <a:endParaRPr lang="en-US" sz="2300" kern="1200" dirty="0">
            <a:solidFill>
              <a:srgbClr val="0000FF"/>
            </a:solidFill>
          </a:endParaRPr>
        </a:p>
      </dsp:txBody>
      <dsp:txXfrm rot="5400000">
        <a:off x="3875984" y="-383884"/>
        <a:ext cx="1406042" cy="6129612"/>
      </dsp:txXfrm>
    </dsp:sp>
    <dsp:sp modelId="{D074847A-DF7C-4118-BD18-BEC34F33CD07}">
      <dsp:nvSpPr>
        <dsp:cNvPr id="0" name=""/>
        <dsp:cNvSpPr/>
      </dsp:nvSpPr>
      <dsp:spPr>
        <a:xfrm rot="5400000">
          <a:off x="-324471" y="4276143"/>
          <a:ext cx="2163142" cy="1514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J</a:t>
          </a:r>
          <a:endParaRPr lang="en-US" sz="4500" kern="1200" dirty="0"/>
        </a:p>
      </dsp:txBody>
      <dsp:txXfrm rot="5400000">
        <a:off x="-324471" y="4276143"/>
        <a:ext cx="2163142" cy="1514199"/>
      </dsp:txXfrm>
    </dsp:sp>
    <dsp:sp modelId="{EE4B1893-8DF2-4F85-9118-219827C49D8E}">
      <dsp:nvSpPr>
        <dsp:cNvPr id="0" name=""/>
        <dsp:cNvSpPr/>
      </dsp:nvSpPr>
      <dsp:spPr>
        <a:xfrm rot="5400000">
          <a:off x="3875984" y="1589886"/>
          <a:ext cx="1406042" cy="61296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solidFill>
                <a:schemeClr val="accent3">
                  <a:lumMod val="50000"/>
                </a:schemeClr>
              </a:solidFill>
            </a:rPr>
            <a:t>DREAM  GREAT AND HIGH THEY WILL COME TRUE ONCE</a:t>
          </a:r>
          <a:endParaRPr lang="en-US" sz="2300" kern="1200" dirty="0"/>
        </a:p>
      </dsp:txBody>
      <dsp:txXfrm rot="5400000">
        <a:off x="3875984" y="1589886"/>
        <a:ext cx="1406042" cy="612961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01F2FA-F63F-4988-BFC6-D7FA6A2413E3}">
      <dsp:nvSpPr>
        <dsp:cNvPr id="0" name=""/>
        <dsp:cNvSpPr/>
      </dsp:nvSpPr>
      <dsp:spPr>
        <a:xfrm>
          <a:off x="1458883" y="764702"/>
          <a:ext cx="5760720" cy="5760720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MEMORY POWER</a:t>
          </a:r>
          <a:endParaRPr lang="en-US" sz="1800" kern="1200" dirty="0"/>
        </a:p>
      </dsp:txBody>
      <dsp:txXfrm>
        <a:off x="4400965" y="1381922"/>
        <a:ext cx="1680210" cy="1234440"/>
      </dsp:txXfrm>
    </dsp:sp>
    <dsp:sp modelId="{1A93EEDF-3464-4514-9095-B09B2D6F8E6C}">
      <dsp:nvSpPr>
        <dsp:cNvPr id="0" name=""/>
        <dsp:cNvSpPr/>
      </dsp:nvSpPr>
      <dsp:spPr>
        <a:xfrm>
          <a:off x="1428743" y="714340"/>
          <a:ext cx="5760720" cy="5760720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2">
                <a:hueOff val="955098"/>
                <a:satOff val="-11624"/>
                <a:lumOff val="3294"/>
                <a:alphaOff val="0"/>
                <a:shade val="15000"/>
                <a:satMod val="180000"/>
              </a:schemeClr>
            </a:gs>
            <a:gs pos="50000">
              <a:schemeClr val="accent2">
                <a:hueOff val="955098"/>
                <a:satOff val="-11624"/>
                <a:lumOff val="3294"/>
                <a:alphaOff val="0"/>
                <a:shade val="45000"/>
                <a:satMod val="170000"/>
              </a:schemeClr>
            </a:gs>
            <a:gs pos="70000">
              <a:schemeClr val="accent2">
                <a:hueOff val="955098"/>
                <a:satOff val="-11624"/>
                <a:lumOff val="329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955098"/>
                <a:satOff val="-11624"/>
                <a:lumOff val="329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955098"/>
              <a:satOff val="-11624"/>
              <a:lumOff val="3294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OBSERVATION</a:t>
          </a:r>
          <a:r>
            <a:rPr lang="en-US" sz="1800" b="1" kern="1200" dirty="0" smtClean="0"/>
            <a:t> </a:t>
          </a:r>
          <a:endParaRPr lang="en-US" sz="1800" kern="1200" dirty="0"/>
        </a:p>
      </dsp:txBody>
      <dsp:txXfrm>
        <a:off x="5372093" y="3011770"/>
        <a:ext cx="1741932" cy="1165860"/>
      </dsp:txXfrm>
    </dsp:sp>
    <dsp:sp modelId="{921A2700-35DE-4C9B-A6B1-5ACC219D17A2}">
      <dsp:nvSpPr>
        <dsp:cNvPr id="0" name=""/>
        <dsp:cNvSpPr/>
      </dsp:nvSpPr>
      <dsp:spPr>
        <a:xfrm>
          <a:off x="1428743" y="714340"/>
          <a:ext cx="5760720" cy="5760720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2">
                <a:hueOff val="1910196"/>
                <a:satOff val="-23248"/>
                <a:lumOff val="6588"/>
                <a:alphaOff val="0"/>
                <a:shade val="15000"/>
                <a:satMod val="180000"/>
              </a:schemeClr>
            </a:gs>
            <a:gs pos="50000">
              <a:schemeClr val="accent2">
                <a:hueOff val="1910196"/>
                <a:satOff val="-23248"/>
                <a:lumOff val="6588"/>
                <a:alphaOff val="0"/>
                <a:shade val="45000"/>
                <a:satMod val="170000"/>
              </a:schemeClr>
            </a:gs>
            <a:gs pos="70000">
              <a:schemeClr val="accent2">
                <a:hueOff val="1910196"/>
                <a:satOff val="-23248"/>
                <a:lumOff val="658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1910196"/>
                <a:satOff val="-23248"/>
                <a:lumOff val="658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1910196"/>
              <a:satOff val="-23248"/>
              <a:lumOff val="658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PASSION</a:t>
          </a:r>
          <a:endParaRPr lang="en-US" sz="1800" kern="1200" dirty="0"/>
        </a:p>
      </dsp:txBody>
      <dsp:txXfrm>
        <a:off x="4370825" y="4623400"/>
        <a:ext cx="1680210" cy="1234440"/>
      </dsp:txXfrm>
    </dsp:sp>
    <dsp:sp modelId="{6BD4C3BD-2192-47A2-B365-98E1472B76C5}">
      <dsp:nvSpPr>
        <dsp:cNvPr id="0" name=""/>
        <dsp:cNvSpPr/>
      </dsp:nvSpPr>
      <dsp:spPr>
        <a:xfrm>
          <a:off x="1453515" y="697115"/>
          <a:ext cx="5760720" cy="5760720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2">
                <a:hueOff val="2865294"/>
                <a:satOff val="-34872"/>
                <a:lumOff val="9883"/>
                <a:alphaOff val="0"/>
                <a:shade val="15000"/>
                <a:satMod val="180000"/>
              </a:schemeClr>
            </a:gs>
            <a:gs pos="50000">
              <a:schemeClr val="accent2">
                <a:hueOff val="2865294"/>
                <a:satOff val="-34872"/>
                <a:lumOff val="9883"/>
                <a:alphaOff val="0"/>
                <a:shade val="45000"/>
                <a:satMod val="170000"/>
              </a:schemeClr>
            </a:gs>
            <a:gs pos="70000">
              <a:schemeClr val="accent2">
                <a:hueOff val="2865294"/>
                <a:satOff val="-34872"/>
                <a:lumOff val="988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2865294"/>
                <a:satOff val="-34872"/>
                <a:lumOff val="988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2865294"/>
              <a:satOff val="-34872"/>
              <a:lumOff val="9883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Consider </a:t>
          </a:r>
          <a:endParaRPr lang="en-US" sz="2400" kern="1200" dirty="0"/>
        </a:p>
      </dsp:txBody>
      <dsp:txXfrm>
        <a:off x="2591943" y="4606175"/>
        <a:ext cx="1680210" cy="1234440"/>
      </dsp:txXfrm>
    </dsp:sp>
    <dsp:sp modelId="{7A714394-8ACE-479B-BCCF-F16EF4C2A8DE}">
      <dsp:nvSpPr>
        <dsp:cNvPr id="0" name=""/>
        <dsp:cNvSpPr/>
      </dsp:nvSpPr>
      <dsp:spPr>
        <a:xfrm>
          <a:off x="1475636" y="764688"/>
          <a:ext cx="5760720" cy="5760720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2">
                <a:hueOff val="3820392"/>
                <a:satOff val="-46496"/>
                <a:lumOff val="13177"/>
                <a:alphaOff val="0"/>
                <a:shade val="15000"/>
                <a:satMod val="180000"/>
              </a:schemeClr>
            </a:gs>
            <a:gs pos="50000">
              <a:schemeClr val="accent2">
                <a:hueOff val="3820392"/>
                <a:satOff val="-46496"/>
                <a:lumOff val="13177"/>
                <a:alphaOff val="0"/>
                <a:shade val="45000"/>
                <a:satMod val="170000"/>
              </a:schemeClr>
            </a:gs>
            <a:gs pos="70000">
              <a:schemeClr val="accent2">
                <a:hueOff val="3820392"/>
                <a:satOff val="-46496"/>
                <a:lumOff val="1317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3820392"/>
                <a:satOff val="-46496"/>
                <a:lumOff val="1317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3820392"/>
              <a:satOff val="-46496"/>
              <a:lumOff val="13177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Evaluate </a:t>
          </a:r>
          <a:endParaRPr lang="en-US" sz="1800" kern="1200" dirty="0"/>
        </a:p>
      </dsp:txBody>
      <dsp:txXfrm>
        <a:off x="1564790" y="3062118"/>
        <a:ext cx="1741932" cy="1165860"/>
      </dsp:txXfrm>
    </dsp:sp>
    <dsp:sp modelId="{AC1D92AB-9C9C-4360-90AC-84126EDE36C4}">
      <dsp:nvSpPr>
        <dsp:cNvPr id="0" name=""/>
        <dsp:cNvSpPr/>
      </dsp:nvSpPr>
      <dsp:spPr>
        <a:xfrm>
          <a:off x="1458872" y="764688"/>
          <a:ext cx="5760720" cy="5760720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4775490"/>
                <a:satOff val="-58120"/>
                <a:lumOff val="16471"/>
                <a:alphaOff val="0"/>
                <a:shade val="15000"/>
                <a:satMod val="180000"/>
              </a:schemeClr>
            </a:gs>
            <a:gs pos="50000">
              <a:schemeClr val="accent2">
                <a:hueOff val="4775490"/>
                <a:satOff val="-58120"/>
                <a:lumOff val="16471"/>
                <a:alphaOff val="0"/>
                <a:shade val="45000"/>
                <a:satMod val="170000"/>
              </a:schemeClr>
            </a:gs>
            <a:gs pos="70000">
              <a:schemeClr val="accent2">
                <a:hueOff val="4775490"/>
                <a:satOff val="-58120"/>
                <a:lumOff val="1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4775490"/>
                <a:satOff val="-58120"/>
                <a:lumOff val="1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4775490"/>
              <a:satOff val="-58120"/>
              <a:lumOff val="16471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CONFIDENCE</a:t>
          </a:r>
          <a:r>
            <a:rPr lang="en-US" sz="1800" b="1" kern="1200" dirty="0" smtClean="0"/>
            <a:t> </a:t>
          </a:r>
          <a:endParaRPr lang="en-US" sz="1800" kern="1200" dirty="0"/>
        </a:p>
      </dsp:txBody>
      <dsp:txXfrm>
        <a:off x="2597300" y="1381908"/>
        <a:ext cx="1680210" cy="123444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0AB5E-B015-4471-83F5-FA7F1BFFB9E5}">
      <dsp:nvSpPr>
        <dsp:cNvPr id="0" name=""/>
        <dsp:cNvSpPr/>
      </dsp:nvSpPr>
      <dsp:spPr>
        <a:xfrm rot="10800000">
          <a:off x="1342850" y="236940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228600" rIns="42672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baseline="-25000" dirty="0" smtClean="0">
              <a:latin typeface="Engravers MT" pitchFamily="18" charset="0"/>
            </a:rPr>
            <a:t>ACT FIRST</a:t>
          </a:r>
          <a:endParaRPr lang="en-US" sz="6000" kern="1200" baseline="-25000" dirty="0">
            <a:latin typeface="Engravers MT" pitchFamily="18" charset="0"/>
          </a:endParaRPr>
        </a:p>
      </dsp:txBody>
      <dsp:txXfrm rot="10800000">
        <a:off x="1342850" y="236940"/>
        <a:ext cx="5715007" cy="1182929"/>
      </dsp:txXfrm>
    </dsp:sp>
    <dsp:sp modelId="{3472CF9D-685E-4A82-A787-D06B4016EE99}">
      <dsp:nvSpPr>
        <dsp:cNvPr id="0" name=""/>
        <dsp:cNvSpPr/>
      </dsp:nvSpPr>
      <dsp:spPr>
        <a:xfrm>
          <a:off x="0" y="66480"/>
          <a:ext cx="2126718" cy="11829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61E15-67D3-4B34-95CA-E0E5EFF5718B}">
      <dsp:nvSpPr>
        <dsp:cNvPr id="0" name=""/>
        <dsp:cNvSpPr/>
      </dsp:nvSpPr>
      <dsp:spPr>
        <a:xfrm rot="10800000">
          <a:off x="1074813" y="1536113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15000"/>
                <a:satMod val="180000"/>
              </a:schemeClr>
            </a:gs>
            <a:gs pos="50000">
              <a:schemeClr val="accent5">
                <a:hueOff val="-3311292"/>
                <a:satOff val="13270"/>
                <a:lumOff val="2876"/>
                <a:alphaOff val="0"/>
                <a:shade val="45000"/>
                <a:satMod val="170000"/>
              </a:schemeClr>
            </a:gs>
            <a:gs pos="70000">
              <a:schemeClr val="accent5">
                <a:hueOff val="-3311292"/>
                <a:satOff val="13270"/>
                <a:lumOff val="287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Engravers MT" pitchFamily="18" charset="0"/>
            </a:rPr>
            <a:t>DO FAST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74813" y="1536113"/>
        <a:ext cx="5705090" cy="1182929"/>
      </dsp:txXfrm>
    </dsp:sp>
    <dsp:sp modelId="{3278B2A5-231F-47C2-B282-C41EBD98D898}">
      <dsp:nvSpPr>
        <dsp:cNvPr id="0" name=""/>
        <dsp:cNvSpPr/>
      </dsp:nvSpPr>
      <dsp:spPr>
        <a:xfrm>
          <a:off x="0" y="1548688"/>
          <a:ext cx="2122589" cy="118292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3EFAB-06A2-44E1-981A-55DB2854D108}">
      <dsp:nvSpPr>
        <dsp:cNvPr id="0" name=""/>
        <dsp:cNvSpPr/>
      </dsp:nvSpPr>
      <dsp:spPr>
        <a:xfrm rot="10800000">
          <a:off x="1054254" y="3110471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15000"/>
                <a:satMod val="180000"/>
              </a:schemeClr>
            </a:gs>
            <a:gs pos="50000">
              <a:schemeClr val="accent5">
                <a:hueOff val="-6622584"/>
                <a:satOff val="26541"/>
                <a:lumOff val="5752"/>
                <a:alphaOff val="0"/>
                <a:shade val="45000"/>
                <a:satMod val="170000"/>
              </a:schemeClr>
            </a:gs>
            <a:gs pos="70000">
              <a:schemeClr val="accent5">
                <a:hueOff val="-6622584"/>
                <a:satOff val="26541"/>
                <a:lumOff val="575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Engravers MT" pitchFamily="18" charset="0"/>
            </a:rPr>
            <a:t>STAY LAST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54254" y="3110471"/>
        <a:ext cx="5705090" cy="1182929"/>
      </dsp:txXfrm>
    </dsp:sp>
    <dsp:sp modelId="{224E626B-252F-41E1-9B54-20902EB21859}">
      <dsp:nvSpPr>
        <dsp:cNvPr id="0" name=""/>
        <dsp:cNvSpPr/>
      </dsp:nvSpPr>
      <dsp:spPr>
        <a:xfrm>
          <a:off x="0" y="3072156"/>
          <a:ext cx="2112180" cy="118292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1AF1A-DE9A-4841-93C0-21E6C3CD87BE}">
      <dsp:nvSpPr>
        <dsp:cNvPr id="0" name=""/>
        <dsp:cNvSpPr/>
      </dsp:nvSpPr>
      <dsp:spPr>
        <a:xfrm rot="10800000">
          <a:off x="1066346" y="4608199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Engravers MT" pitchFamily="18" charset="0"/>
            </a:rPr>
            <a:t>BE  THE  BEST</a:t>
          </a:r>
          <a:endParaRPr lang="en-US" sz="3600" kern="1200" dirty="0">
            <a:latin typeface="Engravers MT" pitchFamily="18" charset="0"/>
          </a:endParaRPr>
        </a:p>
      </dsp:txBody>
      <dsp:txXfrm rot="10800000">
        <a:off x="1066346" y="4608199"/>
        <a:ext cx="5715007" cy="1182929"/>
      </dsp:txXfrm>
    </dsp:sp>
    <dsp:sp modelId="{2F3DD045-2E5B-417D-9CD3-3756C349A12C}">
      <dsp:nvSpPr>
        <dsp:cNvPr id="0" name=""/>
        <dsp:cNvSpPr/>
      </dsp:nvSpPr>
      <dsp:spPr>
        <a:xfrm>
          <a:off x="0" y="4608270"/>
          <a:ext cx="2118473" cy="118292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3FC765-20E4-4A63-BF5A-D9964E1F81C1}">
      <dsp:nvSpPr>
        <dsp:cNvPr id="0" name=""/>
        <dsp:cNvSpPr/>
      </dsp:nvSpPr>
      <dsp:spPr>
        <a:xfrm>
          <a:off x="1849" y="0"/>
          <a:ext cx="7463901" cy="76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49" y="0"/>
        <a:ext cx="7463901" cy="76200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0AB5E-B015-4471-83F5-FA7F1BFFB9E5}">
      <dsp:nvSpPr>
        <dsp:cNvPr id="0" name=""/>
        <dsp:cNvSpPr/>
      </dsp:nvSpPr>
      <dsp:spPr>
        <a:xfrm rot="10800000">
          <a:off x="1342850" y="236940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228600" rIns="42672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baseline="-25000" dirty="0" smtClean="0">
              <a:latin typeface="Engravers MT" pitchFamily="18" charset="0"/>
            </a:rPr>
            <a:t>ACT FIRST</a:t>
          </a:r>
          <a:endParaRPr lang="en-US" sz="6000" kern="1200" baseline="-25000" dirty="0">
            <a:latin typeface="Engravers MT" pitchFamily="18" charset="0"/>
          </a:endParaRPr>
        </a:p>
      </dsp:txBody>
      <dsp:txXfrm rot="10800000">
        <a:off x="1342850" y="236940"/>
        <a:ext cx="5715007" cy="1182929"/>
      </dsp:txXfrm>
    </dsp:sp>
    <dsp:sp modelId="{3472CF9D-685E-4A82-A787-D06B4016EE99}">
      <dsp:nvSpPr>
        <dsp:cNvPr id="0" name=""/>
        <dsp:cNvSpPr/>
      </dsp:nvSpPr>
      <dsp:spPr>
        <a:xfrm>
          <a:off x="0" y="66480"/>
          <a:ext cx="2126718" cy="11829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61E15-67D3-4B34-95CA-E0E5EFF5718B}">
      <dsp:nvSpPr>
        <dsp:cNvPr id="0" name=""/>
        <dsp:cNvSpPr/>
      </dsp:nvSpPr>
      <dsp:spPr>
        <a:xfrm rot="10800000">
          <a:off x="1074813" y="1536113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15000"/>
                <a:satMod val="180000"/>
              </a:schemeClr>
            </a:gs>
            <a:gs pos="50000">
              <a:schemeClr val="accent5">
                <a:hueOff val="-3311292"/>
                <a:satOff val="13270"/>
                <a:lumOff val="2876"/>
                <a:alphaOff val="0"/>
                <a:shade val="45000"/>
                <a:satMod val="170000"/>
              </a:schemeClr>
            </a:gs>
            <a:gs pos="70000">
              <a:schemeClr val="accent5">
                <a:hueOff val="-3311292"/>
                <a:satOff val="13270"/>
                <a:lumOff val="287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Engravers MT" pitchFamily="18" charset="0"/>
            </a:rPr>
            <a:t>DO FAST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74813" y="1536113"/>
        <a:ext cx="5705090" cy="1182929"/>
      </dsp:txXfrm>
    </dsp:sp>
    <dsp:sp modelId="{3278B2A5-231F-47C2-B282-C41EBD98D898}">
      <dsp:nvSpPr>
        <dsp:cNvPr id="0" name=""/>
        <dsp:cNvSpPr/>
      </dsp:nvSpPr>
      <dsp:spPr>
        <a:xfrm>
          <a:off x="0" y="1548688"/>
          <a:ext cx="2122589" cy="118292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3EFAB-06A2-44E1-981A-55DB2854D108}">
      <dsp:nvSpPr>
        <dsp:cNvPr id="0" name=""/>
        <dsp:cNvSpPr/>
      </dsp:nvSpPr>
      <dsp:spPr>
        <a:xfrm rot="10800000">
          <a:off x="1054254" y="3110471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15000"/>
                <a:satMod val="180000"/>
              </a:schemeClr>
            </a:gs>
            <a:gs pos="50000">
              <a:schemeClr val="accent5">
                <a:hueOff val="-6622584"/>
                <a:satOff val="26541"/>
                <a:lumOff val="5752"/>
                <a:alphaOff val="0"/>
                <a:shade val="45000"/>
                <a:satMod val="170000"/>
              </a:schemeClr>
            </a:gs>
            <a:gs pos="70000">
              <a:schemeClr val="accent5">
                <a:hueOff val="-6622584"/>
                <a:satOff val="26541"/>
                <a:lumOff val="575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Engravers MT" pitchFamily="18" charset="0"/>
            </a:rPr>
            <a:t>STAY LAST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54254" y="3110471"/>
        <a:ext cx="5705090" cy="1182929"/>
      </dsp:txXfrm>
    </dsp:sp>
    <dsp:sp modelId="{224E626B-252F-41E1-9B54-20902EB21859}">
      <dsp:nvSpPr>
        <dsp:cNvPr id="0" name=""/>
        <dsp:cNvSpPr/>
      </dsp:nvSpPr>
      <dsp:spPr>
        <a:xfrm>
          <a:off x="0" y="3072156"/>
          <a:ext cx="2112180" cy="118292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1AF1A-DE9A-4841-93C0-21E6C3CD87BE}">
      <dsp:nvSpPr>
        <dsp:cNvPr id="0" name=""/>
        <dsp:cNvSpPr/>
      </dsp:nvSpPr>
      <dsp:spPr>
        <a:xfrm rot="10800000">
          <a:off x="1066346" y="4608199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Engravers MT" pitchFamily="18" charset="0"/>
            </a:rPr>
            <a:t>BE  THE  BEST</a:t>
          </a:r>
          <a:endParaRPr lang="en-US" sz="3600" kern="1200" dirty="0">
            <a:latin typeface="Engravers MT" pitchFamily="18" charset="0"/>
          </a:endParaRPr>
        </a:p>
      </dsp:txBody>
      <dsp:txXfrm rot="10800000">
        <a:off x="1066346" y="4608199"/>
        <a:ext cx="5715007" cy="1182929"/>
      </dsp:txXfrm>
    </dsp:sp>
    <dsp:sp modelId="{2F3DD045-2E5B-417D-9CD3-3756C349A12C}">
      <dsp:nvSpPr>
        <dsp:cNvPr id="0" name=""/>
        <dsp:cNvSpPr/>
      </dsp:nvSpPr>
      <dsp:spPr>
        <a:xfrm>
          <a:off x="0" y="4608270"/>
          <a:ext cx="2118473" cy="118292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3FC765-20E4-4A63-BF5A-D9964E1F81C1}">
      <dsp:nvSpPr>
        <dsp:cNvPr id="0" name=""/>
        <dsp:cNvSpPr/>
      </dsp:nvSpPr>
      <dsp:spPr>
        <a:xfrm>
          <a:off x="1849" y="0"/>
          <a:ext cx="7463901" cy="76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49" y="0"/>
        <a:ext cx="7463901" cy="762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0718F0-B23C-438A-9F99-FFE8E9F614D7}">
      <dsp:nvSpPr>
        <dsp:cNvPr id="0" name=""/>
        <dsp:cNvSpPr/>
      </dsp:nvSpPr>
      <dsp:spPr>
        <a:xfrm>
          <a:off x="0" y="4586746"/>
          <a:ext cx="6096000" cy="1505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KALWIN COOLIDGE</a:t>
          </a:r>
          <a:endParaRPr lang="en-US" sz="2900" kern="1200" dirty="0"/>
        </a:p>
      </dsp:txBody>
      <dsp:txXfrm>
        <a:off x="0" y="4586746"/>
        <a:ext cx="6096000" cy="812955"/>
      </dsp:txXfrm>
    </dsp:sp>
    <dsp:sp modelId="{966469BB-EFA6-4C52-AE3A-8835DA530FD4}">
      <dsp:nvSpPr>
        <dsp:cNvPr id="0" name=""/>
        <dsp:cNvSpPr/>
      </dsp:nvSpPr>
      <dsp:spPr>
        <a:xfrm>
          <a:off x="0" y="5369592"/>
          <a:ext cx="3047999" cy="6925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PRESIDENT OF AMERICA</a:t>
          </a:r>
          <a:endParaRPr lang="en-US" sz="2100" kern="1200" dirty="0"/>
        </a:p>
      </dsp:txBody>
      <dsp:txXfrm>
        <a:off x="0" y="5369592"/>
        <a:ext cx="3047999" cy="692517"/>
      </dsp:txXfrm>
    </dsp:sp>
    <dsp:sp modelId="{CA946892-F736-4B74-B94C-C781A311031C}">
      <dsp:nvSpPr>
        <dsp:cNvPr id="0" name=""/>
        <dsp:cNvSpPr/>
      </dsp:nvSpPr>
      <dsp:spPr>
        <a:xfrm>
          <a:off x="3048000" y="5369592"/>
          <a:ext cx="3047999" cy="6925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STOREKEEPER’S SON</a:t>
          </a:r>
          <a:endParaRPr lang="en-US" sz="2100" kern="1200" dirty="0"/>
        </a:p>
      </dsp:txBody>
      <dsp:txXfrm>
        <a:off x="3048000" y="5369592"/>
        <a:ext cx="3047999" cy="692517"/>
      </dsp:txXfrm>
    </dsp:sp>
    <dsp:sp modelId="{11A2BA91-1149-42E5-8C03-259547FCE939}">
      <dsp:nvSpPr>
        <dsp:cNvPr id="0" name=""/>
        <dsp:cNvSpPr/>
      </dsp:nvSpPr>
      <dsp:spPr>
        <a:xfrm rot="10800000">
          <a:off x="0" y="2293911"/>
          <a:ext cx="6096000" cy="23154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ABRAHAM LINCON</a:t>
          </a:r>
          <a:endParaRPr lang="en-US" sz="2900" kern="1200" dirty="0"/>
        </a:p>
      </dsp:txBody>
      <dsp:txXfrm>
        <a:off x="0" y="2293911"/>
        <a:ext cx="6096000" cy="812711"/>
      </dsp:txXfrm>
    </dsp:sp>
    <dsp:sp modelId="{F2AD8AD9-7637-45BD-9E03-232DA0FE1A44}">
      <dsp:nvSpPr>
        <dsp:cNvPr id="0" name=""/>
        <dsp:cNvSpPr/>
      </dsp:nvSpPr>
      <dsp:spPr>
        <a:xfrm>
          <a:off x="0" y="3106623"/>
          <a:ext cx="3047999" cy="6923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PRESIDENT OF AMERICA</a:t>
          </a:r>
          <a:endParaRPr lang="en-US" sz="2100" kern="1200" dirty="0"/>
        </a:p>
      </dsp:txBody>
      <dsp:txXfrm>
        <a:off x="0" y="3106623"/>
        <a:ext cx="3047999" cy="692309"/>
      </dsp:txXfrm>
    </dsp:sp>
    <dsp:sp modelId="{7501CC39-5097-43D8-B563-E13664FA05C5}">
      <dsp:nvSpPr>
        <dsp:cNvPr id="0" name=""/>
        <dsp:cNvSpPr/>
      </dsp:nvSpPr>
      <dsp:spPr>
        <a:xfrm>
          <a:off x="3048000" y="3106623"/>
          <a:ext cx="3047999" cy="6923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CARPENTER’S SON</a:t>
          </a:r>
          <a:endParaRPr lang="en-US" sz="2100" kern="1200"/>
        </a:p>
      </dsp:txBody>
      <dsp:txXfrm>
        <a:off x="3048000" y="3106623"/>
        <a:ext cx="3047999" cy="692309"/>
      </dsp:txXfrm>
    </dsp:sp>
    <dsp:sp modelId="{21D478CF-EEDB-4D32-A012-D240C496CF88}">
      <dsp:nvSpPr>
        <dsp:cNvPr id="0" name=""/>
        <dsp:cNvSpPr/>
      </dsp:nvSpPr>
      <dsp:spPr>
        <a:xfrm rot="10800000">
          <a:off x="0" y="1077"/>
          <a:ext cx="6096000" cy="231541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GEORGE WASHINGTON</a:t>
          </a:r>
          <a:endParaRPr lang="en-US" sz="2900" kern="1200" dirty="0"/>
        </a:p>
      </dsp:txBody>
      <dsp:txXfrm>
        <a:off x="0" y="1077"/>
        <a:ext cx="6096000" cy="812711"/>
      </dsp:txXfrm>
    </dsp:sp>
    <dsp:sp modelId="{A6B69403-D458-4D94-ABC4-2E99CCF9405A}">
      <dsp:nvSpPr>
        <dsp:cNvPr id="0" name=""/>
        <dsp:cNvSpPr/>
      </dsp:nvSpPr>
      <dsp:spPr>
        <a:xfrm>
          <a:off x="0" y="813788"/>
          <a:ext cx="3047999" cy="6923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PRESIDENT OF AMERICA</a:t>
          </a:r>
          <a:endParaRPr lang="en-US" sz="2100" kern="1200" dirty="0"/>
        </a:p>
      </dsp:txBody>
      <dsp:txXfrm>
        <a:off x="0" y="813788"/>
        <a:ext cx="3047999" cy="692309"/>
      </dsp:txXfrm>
    </dsp:sp>
    <dsp:sp modelId="{62DC0DC0-7463-47E9-AD3E-74D70A90C19F}">
      <dsp:nvSpPr>
        <dsp:cNvPr id="0" name=""/>
        <dsp:cNvSpPr/>
      </dsp:nvSpPr>
      <dsp:spPr>
        <a:xfrm>
          <a:off x="3048000" y="813788"/>
          <a:ext cx="3047999" cy="6923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FARMER’S  SON AND BORN  POOR FAMILY</a:t>
          </a:r>
          <a:endParaRPr lang="en-US" sz="2100" kern="1200" dirty="0"/>
        </a:p>
      </dsp:txBody>
      <dsp:txXfrm>
        <a:off x="3048000" y="813788"/>
        <a:ext cx="3047999" cy="69230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66F0E4-F0F1-4552-92FD-924B6D15B239}">
      <dsp:nvSpPr>
        <dsp:cNvPr id="0" name=""/>
        <dsp:cNvSpPr/>
      </dsp:nvSpPr>
      <dsp:spPr>
        <a:xfrm>
          <a:off x="0" y="4551849"/>
          <a:ext cx="7643812" cy="1494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DEERUBHAI AMBANI</a:t>
          </a:r>
          <a:endParaRPr lang="en-US" sz="2900" kern="1200" dirty="0"/>
        </a:p>
      </dsp:txBody>
      <dsp:txXfrm>
        <a:off x="0" y="4551849"/>
        <a:ext cx="7643812" cy="806770"/>
      </dsp:txXfrm>
    </dsp:sp>
    <dsp:sp modelId="{46ACAD73-A7EE-4941-95DF-1BC4273D0454}">
      <dsp:nvSpPr>
        <dsp:cNvPr id="0" name=""/>
        <dsp:cNvSpPr/>
      </dsp:nvSpPr>
      <dsp:spPr>
        <a:xfrm>
          <a:off x="0" y="5328739"/>
          <a:ext cx="3821906" cy="687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RELAINCE INDUSTRY ESTABLISH</a:t>
          </a:r>
          <a:endParaRPr lang="en-US" sz="1600" kern="1200" dirty="0"/>
        </a:p>
      </dsp:txBody>
      <dsp:txXfrm>
        <a:off x="0" y="5328739"/>
        <a:ext cx="3821906" cy="687248"/>
      </dsp:txXfrm>
    </dsp:sp>
    <dsp:sp modelId="{7CC41784-B2DD-445D-A6E2-85CB5706CE2C}">
      <dsp:nvSpPr>
        <dsp:cNvPr id="0" name=""/>
        <dsp:cNvSpPr/>
      </dsp:nvSpPr>
      <dsp:spPr>
        <a:xfrm>
          <a:off x="3821906" y="5328739"/>
          <a:ext cx="3821906" cy="687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NEWS PAPER SELLER,A SALES MAN IN A PETROL BUNK</a:t>
          </a:r>
          <a:endParaRPr lang="en-US" sz="1600" kern="1200" dirty="0"/>
        </a:p>
      </dsp:txBody>
      <dsp:txXfrm>
        <a:off x="3821906" y="5328739"/>
        <a:ext cx="3821906" cy="687248"/>
      </dsp:txXfrm>
    </dsp:sp>
    <dsp:sp modelId="{9F31C677-E856-44C4-A147-80D8E0ABCAF8}">
      <dsp:nvSpPr>
        <dsp:cNvPr id="0" name=""/>
        <dsp:cNvSpPr/>
      </dsp:nvSpPr>
      <dsp:spPr>
        <a:xfrm rot="10800000">
          <a:off x="0" y="2276459"/>
          <a:ext cx="7643812" cy="229780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A.P.J. ABDULKALAM</a:t>
          </a:r>
          <a:endParaRPr lang="en-US" sz="2900" kern="1200" dirty="0"/>
        </a:p>
      </dsp:txBody>
      <dsp:txXfrm>
        <a:off x="0" y="2276459"/>
        <a:ext cx="7643812" cy="806528"/>
      </dsp:txXfrm>
    </dsp:sp>
    <dsp:sp modelId="{81899E67-A4CB-4A64-B29D-2E84972A1B4C}">
      <dsp:nvSpPr>
        <dsp:cNvPr id="0" name=""/>
        <dsp:cNvSpPr/>
      </dsp:nvSpPr>
      <dsp:spPr>
        <a:xfrm>
          <a:off x="0" y="3082987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INDIAN PRESIDENT</a:t>
          </a:r>
          <a:endParaRPr lang="en-US" sz="1600" kern="1200" dirty="0"/>
        </a:p>
      </dsp:txBody>
      <dsp:txXfrm>
        <a:off x="0" y="3082987"/>
        <a:ext cx="3821906" cy="687042"/>
      </dsp:txXfrm>
    </dsp:sp>
    <dsp:sp modelId="{929725E6-D600-4A4F-BB6A-7328908C0214}">
      <dsp:nvSpPr>
        <dsp:cNvPr id="0" name=""/>
        <dsp:cNvSpPr/>
      </dsp:nvSpPr>
      <dsp:spPr>
        <a:xfrm>
          <a:off x="3821906" y="3082987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MEDIUM FAMILY</a:t>
          </a:r>
          <a:endParaRPr lang="en-US" sz="1600" kern="1200" dirty="0"/>
        </a:p>
      </dsp:txBody>
      <dsp:txXfrm>
        <a:off x="3821906" y="3082987"/>
        <a:ext cx="3821906" cy="687042"/>
      </dsp:txXfrm>
    </dsp:sp>
    <dsp:sp modelId="{7634A89D-2E01-4707-B604-307ABFBA6759}">
      <dsp:nvSpPr>
        <dsp:cNvPr id="0" name=""/>
        <dsp:cNvSpPr/>
      </dsp:nvSpPr>
      <dsp:spPr>
        <a:xfrm rot="10800000">
          <a:off x="0" y="1068"/>
          <a:ext cx="7643812" cy="229780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HARIS TRUEMAN</a:t>
          </a:r>
          <a:endParaRPr lang="en-US" sz="2900" kern="1200" dirty="0"/>
        </a:p>
      </dsp:txBody>
      <dsp:txXfrm>
        <a:off x="0" y="1068"/>
        <a:ext cx="7643812" cy="806528"/>
      </dsp:txXfrm>
    </dsp:sp>
    <dsp:sp modelId="{81D91FB0-6412-48A6-B181-968EE62D4DE9}">
      <dsp:nvSpPr>
        <dsp:cNvPr id="0" name=""/>
        <dsp:cNvSpPr/>
      </dsp:nvSpPr>
      <dsp:spPr>
        <a:xfrm>
          <a:off x="0" y="880622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PRESIDENT OF AMERICA</a:t>
          </a:r>
          <a:endParaRPr lang="en-US" sz="1600" kern="1200" dirty="0"/>
        </a:p>
      </dsp:txBody>
      <dsp:txXfrm>
        <a:off x="0" y="880622"/>
        <a:ext cx="3821906" cy="687042"/>
      </dsp:txXfrm>
    </dsp:sp>
    <dsp:sp modelId="{C9EAA98C-2D1F-4D08-93B8-498E40E9BE54}">
      <dsp:nvSpPr>
        <dsp:cNvPr id="0" name=""/>
        <dsp:cNvSpPr/>
      </dsp:nvSpPr>
      <dsp:spPr>
        <a:xfrm>
          <a:off x="3821905" y="864099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AGRICULTURE FAMILY, NO UNIVERSITY EDUCATION,FAILURE  A  BUSINESS</a:t>
          </a:r>
          <a:endParaRPr lang="en-US" sz="1600" kern="1200" dirty="0"/>
        </a:p>
      </dsp:txBody>
      <dsp:txXfrm>
        <a:off x="3821905" y="864099"/>
        <a:ext cx="3821906" cy="68704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789B6-D752-44BA-8F1B-74DC340EEE77}">
      <dsp:nvSpPr>
        <dsp:cNvPr id="0" name=""/>
        <dsp:cNvSpPr/>
      </dsp:nvSpPr>
      <dsp:spPr>
        <a:xfrm>
          <a:off x="0" y="4497644"/>
          <a:ext cx="7643812" cy="1476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JAMES BOND (SEEN CONNERY) </a:t>
          </a:r>
          <a:endParaRPr lang="en-US" sz="2900" kern="1200" dirty="0"/>
        </a:p>
      </dsp:txBody>
      <dsp:txXfrm>
        <a:off x="0" y="4497644"/>
        <a:ext cx="7643812" cy="797162"/>
      </dsp:txXfrm>
    </dsp:sp>
    <dsp:sp modelId="{5951BCA9-1DA3-4B85-9291-CAF7A6F47F91}">
      <dsp:nvSpPr>
        <dsp:cNvPr id="0" name=""/>
        <dsp:cNvSpPr/>
      </dsp:nvSpPr>
      <dsp:spPr>
        <a:xfrm>
          <a:off x="0" y="5265282"/>
          <a:ext cx="3821906" cy="6790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FAMOUS ACTOR</a:t>
          </a:r>
          <a:endParaRPr lang="en-US" sz="2800" kern="1200" dirty="0"/>
        </a:p>
      </dsp:txBody>
      <dsp:txXfrm>
        <a:off x="0" y="5265282"/>
        <a:ext cx="3821906" cy="679064"/>
      </dsp:txXfrm>
    </dsp:sp>
    <dsp:sp modelId="{88FA1F67-27FD-4246-ADA1-996C925A1BAF}">
      <dsp:nvSpPr>
        <dsp:cNvPr id="0" name=""/>
        <dsp:cNvSpPr/>
      </dsp:nvSpPr>
      <dsp:spPr>
        <a:xfrm>
          <a:off x="3821906" y="5265282"/>
          <a:ext cx="3821906" cy="6790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CONSTUCTION WORKER, TRUCK DRIVER</a:t>
          </a:r>
          <a:endParaRPr lang="en-US" sz="2000" kern="1200" dirty="0"/>
        </a:p>
      </dsp:txBody>
      <dsp:txXfrm>
        <a:off x="3821906" y="5265282"/>
        <a:ext cx="3821906" cy="679064"/>
      </dsp:txXfrm>
    </dsp:sp>
    <dsp:sp modelId="{F8E1B0DC-727E-4F2B-A3B6-D3BD54E9C15D}">
      <dsp:nvSpPr>
        <dsp:cNvPr id="0" name=""/>
        <dsp:cNvSpPr/>
      </dsp:nvSpPr>
      <dsp:spPr>
        <a:xfrm rot="10800000">
          <a:off x="0" y="2249350"/>
          <a:ext cx="7643812" cy="227043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HELLEN KELLER</a:t>
          </a:r>
          <a:endParaRPr lang="en-US" sz="2900" kern="1200" dirty="0"/>
        </a:p>
      </dsp:txBody>
      <dsp:txXfrm>
        <a:off x="0" y="2249350"/>
        <a:ext cx="7643812" cy="796923"/>
      </dsp:txXfrm>
    </dsp:sp>
    <dsp:sp modelId="{E37B8848-5476-4292-AED9-B5B8A6294113}">
      <dsp:nvSpPr>
        <dsp:cNvPr id="0" name=""/>
        <dsp:cNvSpPr/>
      </dsp:nvSpPr>
      <dsp:spPr>
        <a:xfrm>
          <a:off x="0" y="3046273"/>
          <a:ext cx="3821906" cy="678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FAMOUS WRITER AND AN ORATER </a:t>
          </a:r>
          <a:endParaRPr lang="en-US" sz="2400" kern="1200" dirty="0"/>
        </a:p>
      </dsp:txBody>
      <dsp:txXfrm>
        <a:off x="0" y="3046273"/>
        <a:ext cx="3821906" cy="678860"/>
      </dsp:txXfrm>
    </dsp:sp>
    <dsp:sp modelId="{3C82A029-2E98-4D0B-AEF2-646F9716F9F3}">
      <dsp:nvSpPr>
        <dsp:cNvPr id="0" name=""/>
        <dsp:cNvSpPr/>
      </dsp:nvSpPr>
      <dsp:spPr>
        <a:xfrm>
          <a:off x="3821906" y="3046273"/>
          <a:ext cx="3821906" cy="678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BLIND AND DEAF</a:t>
          </a:r>
          <a:endParaRPr lang="en-US" sz="2800" kern="1200" dirty="0"/>
        </a:p>
      </dsp:txBody>
      <dsp:txXfrm>
        <a:off x="3821906" y="3046273"/>
        <a:ext cx="3821906" cy="678860"/>
      </dsp:txXfrm>
    </dsp:sp>
    <dsp:sp modelId="{9BCFD693-A6A9-4AE8-80E2-ED20CA11D729}">
      <dsp:nvSpPr>
        <dsp:cNvPr id="0" name=""/>
        <dsp:cNvSpPr/>
      </dsp:nvSpPr>
      <dsp:spPr>
        <a:xfrm rot="10800000">
          <a:off x="0" y="1056"/>
          <a:ext cx="7643812" cy="227043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CHARLES DICKENS</a:t>
          </a:r>
          <a:endParaRPr lang="en-US" sz="2900" kern="1200" dirty="0"/>
        </a:p>
      </dsp:txBody>
      <dsp:txXfrm>
        <a:off x="0" y="1056"/>
        <a:ext cx="7643812" cy="796923"/>
      </dsp:txXfrm>
    </dsp:sp>
    <dsp:sp modelId="{537B9C8A-E5A0-438F-BF9C-ACA7821DF764}">
      <dsp:nvSpPr>
        <dsp:cNvPr id="0" name=""/>
        <dsp:cNvSpPr/>
      </dsp:nvSpPr>
      <dsp:spPr>
        <a:xfrm>
          <a:off x="0" y="797979"/>
          <a:ext cx="3821906" cy="678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FAMOUS NOVELIST</a:t>
          </a:r>
          <a:endParaRPr lang="en-US" sz="2400" kern="1200" dirty="0"/>
        </a:p>
      </dsp:txBody>
      <dsp:txXfrm>
        <a:off x="0" y="797979"/>
        <a:ext cx="3821906" cy="678860"/>
      </dsp:txXfrm>
    </dsp:sp>
    <dsp:sp modelId="{23F2D743-71D2-40FD-9F36-8FE9571E18E2}">
      <dsp:nvSpPr>
        <dsp:cNvPr id="0" name=""/>
        <dsp:cNvSpPr/>
      </dsp:nvSpPr>
      <dsp:spPr>
        <a:xfrm>
          <a:off x="3821906" y="797979"/>
          <a:ext cx="3821906" cy="678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SON OF JOURNELIST, FATHER WAS IMPRISON, WORK AS A STORE KEEPER</a:t>
          </a:r>
          <a:endParaRPr lang="en-US" sz="1600" kern="1200" dirty="0"/>
        </a:p>
      </dsp:txBody>
      <dsp:txXfrm>
        <a:off x="3821906" y="797979"/>
        <a:ext cx="3821906" cy="6788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5285A3-C09C-464A-8901-150540CC4C76}">
      <dsp:nvSpPr>
        <dsp:cNvPr id="0" name=""/>
        <dsp:cNvSpPr/>
      </dsp:nvSpPr>
      <dsp:spPr>
        <a:xfrm>
          <a:off x="0" y="4551848"/>
          <a:ext cx="7643812" cy="1494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BILLGATES</a:t>
          </a:r>
          <a:endParaRPr lang="en-US" sz="2900" kern="1200" dirty="0"/>
        </a:p>
      </dsp:txBody>
      <dsp:txXfrm>
        <a:off x="0" y="4551848"/>
        <a:ext cx="7643812" cy="806769"/>
      </dsp:txXfrm>
    </dsp:sp>
    <dsp:sp modelId="{88E8CF42-9777-4089-9C68-7B15AA826D72}">
      <dsp:nvSpPr>
        <dsp:cNvPr id="0" name=""/>
        <dsp:cNvSpPr/>
      </dsp:nvSpPr>
      <dsp:spPr>
        <a:xfrm>
          <a:off x="0" y="5328738"/>
          <a:ext cx="3821906" cy="687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CHAIRMAN OF MICROSOFT</a:t>
          </a:r>
          <a:endParaRPr lang="en-US" sz="2300" kern="1200" dirty="0"/>
        </a:p>
      </dsp:txBody>
      <dsp:txXfrm>
        <a:off x="0" y="5328738"/>
        <a:ext cx="3821906" cy="687248"/>
      </dsp:txXfrm>
    </dsp:sp>
    <dsp:sp modelId="{6DD39CE0-9117-433F-8BE2-B91FAB15AB20}">
      <dsp:nvSpPr>
        <dsp:cNvPr id="0" name=""/>
        <dsp:cNvSpPr/>
      </dsp:nvSpPr>
      <dsp:spPr>
        <a:xfrm>
          <a:off x="3821906" y="5328738"/>
          <a:ext cx="3821906" cy="687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SCHOOL DROP OUT</a:t>
          </a:r>
          <a:endParaRPr lang="en-US" sz="2300" kern="1200" dirty="0"/>
        </a:p>
      </dsp:txBody>
      <dsp:txXfrm>
        <a:off x="3821906" y="5328738"/>
        <a:ext cx="3821906" cy="687248"/>
      </dsp:txXfrm>
    </dsp:sp>
    <dsp:sp modelId="{28ED2B9C-28C3-4164-84A0-474475E2E696}">
      <dsp:nvSpPr>
        <dsp:cNvPr id="0" name=""/>
        <dsp:cNvSpPr/>
      </dsp:nvSpPr>
      <dsp:spPr>
        <a:xfrm rot="10800000">
          <a:off x="0" y="2276458"/>
          <a:ext cx="7643812" cy="229780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NARAYANA MOORTHI</a:t>
          </a:r>
          <a:endParaRPr lang="en-US" sz="2900" kern="1200" dirty="0"/>
        </a:p>
      </dsp:txBody>
      <dsp:txXfrm>
        <a:off x="0" y="2276458"/>
        <a:ext cx="7643812" cy="806527"/>
      </dsp:txXfrm>
    </dsp:sp>
    <dsp:sp modelId="{E256E0DE-792D-44C2-9417-DE92BB399F83}">
      <dsp:nvSpPr>
        <dsp:cNvPr id="0" name=""/>
        <dsp:cNvSpPr/>
      </dsp:nvSpPr>
      <dsp:spPr>
        <a:xfrm>
          <a:off x="0" y="3082986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INFOSIS</a:t>
          </a:r>
          <a:endParaRPr lang="en-US" sz="2300" kern="1200" dirty="0"/>
        </a:p>
      </dsp:txBody>
      <dsp:txXfrm>
        <a:off x="0" y="3082986"/>
        <a:ext cx="3821906" cy="687042"/>
      </dsp:txXfrm>
    </dsp:sp>
    <dsp:sp modelId="{8F03B1C5-E6D4-4EEC-A5F5-69A5DE747743}">
      <dsp:nvSpPr>
        <dsp:cNvPr id="0" name=""/>
        <dsp:cNvSpPr/>
      </dsp:nvSpPr>
      <dsp:spPr>
        <a:xfrm>
          <a:off x="3821906" y="3082986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STARTED ONLY WITH  RS10000 </a:t>
          </a:r>
          <a:endParaRPr lang="en-US" sz="2300" kern="1200" dirty="0"/>
        </a:p>
      </dsp:txBody>
      <dsp:txXfrm>
        <a:off x="3821906" y="3082986"/>
        <a:ext cx="3821906" cy="687042"/>
      </dsp:txXfrm>
    </dsp:sp>
    <dsp:sp modelId="{B0AA65F3-2FE5-4B6F-9BD4-0A14243F9BD5}">
      <dsp:nvSpPr>
        <dsp:cNvPr id="0" name=""/>
        <dsp:cNvSpPr/>
      </dsp:nvSpPr>
      <dsp:spPr>
        <a:xfrm rot="10800000">
          <a:off x="0" y="1068"/>
          <a:ext cx="7643812" cy="229780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M.S. OBROY</a:t>
          </a:r>
          <a:endParaRPr lang="en-US" sz="2900" kern="1200" dirty="0"/>
        </a:p>
      </dsp:txBody>
      <dsp:txXfrm>
        <a:off x="0" y="1068"/>
        <a:ext cx="7643812" cy="806527"/>
      </dsp:txXfrm>
    </dsp:sp>
    <dsp:sp modelId="{662ABAE4-2EAB-45E4-A349-9119E073DC20}">
      <dsp:nvSpPr>
        <dsp:cNvPr id="0" name=""/>
        <dsp:cNvSpPr/>
      </dsp:nvSpPr>
      <dsp:spPr>
        <a:xfrm>
          <a:off x="0" y="807596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BECAME OWNER OF OBROY HOTEL GROUP</a:t>
          </a:r>
          <a:endParaRPr lang="en-US" sz="2300" kern="1200" dirty="0"/>
        </a:p>
      </dsp:txBody>
      <dsp:txXfrm>
        <a:off x="0" y="807596"/>
        <a:ext cx="3821906" cy="687042"/>
      </dsp:txXfrm>
    </dsp:sp>
    <dsp:sp modelId="{3C91C921-0051-4AD0-BE19-1DB57F34C32E}">
      <dsp:nvSpPr>
        <dsp:cNvPr id="0" name=""/>
        <dsp:cNvSpPr/>
      </dsp:nvSpPr>
      <dsp:spPr>
        <a:xfrm>
          <a:off x="3821906" y="807596"/>
          <a:ext cx="3821906" cy="6870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POOR FAMILY</a:t>
          </a:r>
          <a:endParaRPr lang="en-US" sz="2300" kern="1200" dirty="0"/>
        </a:p>
      </dsp:txBody>
      <dsp:txXfrm>
        <a:off x="3821906" y="807596"/>
        <a:ext cx="3821906" cy="68704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CC4D0-2A49-4E3C-A961-C79954D46DF9}" type="datetimeFigureOut">
              <a:rPr lang="en-US" smtClean="0"/>
              <a:pPr/>
              <a:t>11/1/2010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A2C06-7EC7-456A-9792-0E7A1F71E01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B40EA-F715-4BC8-AD31-C40EFE0965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EA106-1C88-4B06-93C3-E914FF032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9E04EE-617A-4E7E-914B-10F43E0B69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11A58-7C64-4E2D-9935-655E4698591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4148138"/>
            <a:ext cx="6227763" cy="10080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860800"/>
            <a:ext cx="6048375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21225"/>
            <a:ext cx="6048375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05064"/>
            <a:ext cx="64442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Vision 2020</a:t>
            </a:r>
            <a:endParaRPr lang="en-US" sz="8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404664"/>
          <a:ext cx="7643812" cy="6046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476673"/>
          <a:ext cx="7643812" cy="597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404665"/>
          <a:ext cx="7643812" cy="6046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11500" dirty="0" smtClean="0">
                <a:solidFill>
                  <a:srgbClr val="C00000"/>
                </a:solidFill>
              </a:rPr>
              <a:t>DREAMS</a:t>
            </a:r>
            <a:endParaRPr lang="en-US" sz="16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332657"/>
          <a:ext cx="7643812" cy="6118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Broadway" pitchFamily="82" charset="0"/>
              </a:rPr>
              <a:t>small intentions    are    crime</a:t>
            </a:r>
            <a:endParaRPr lang="en-US" sz="60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44522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                                          ball pass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038600" y="2895600"/>
            <a:ext cx="1371600" cy="1371600"/>
            <a:chOff x="0" y="101600"/>
            <a:chExt cx="1371600" cy="1371600"/>
          </a:xfrm>
          <a:solidFill>
            <a:srgbClr val="FFFF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1" name="Oval 3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3657600" y="2590800"/>
            <a:ext cx="1371600" cy="1371600"/>
            <a:chOff x="0" y="101600"/>
            <a:chExt cx="1371600" cy="1371600"/>
          </a:xfrm>
          <a:solidFill>
            <a:schemeClr val="bg2">
              <a:lumMod val="75000"/>
              <a:lumOff val="2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4" name="Oval 3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4" name="Group 35"/>
          <p:cNvGrpSpPr/>
          <p:nvPr/>
        </p:nvGrpSpPr>
        <p:grpSpPr>
          <a:xfrm>
            <a:off x="3581400" y="1981200"/>
            <a:ext cx="1371600" cy="1371600"/>
            <a:chOff x="0" y="101600"/>
            <a:chExt cx="1371600" cy="1371600"/>
          </a:xfrm>
          <a:solidFill>
            <a:srgbClr val="FF993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7" name="Oval 3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3962400" y="15240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0" name="Oval 3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4876800" y="1447800"/>
            <a:ext cx="1371600" cy="1371600"/>
            <a:chOff x="0" y="101600"/>
            <a:chExt cx="1371600" cy="1371600"/>
          </a:xfrm>
          <a:solidFill>
            <a:schemeClr val="bg1">
              <a:lumMod val="60000"/>
              <a:lumOff val="4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3" name="Oval 4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7" name="Group 44"/>
          <p:cNvGrpSpPr/>
          <p:nvPr/>
        </p:nvGrpSpPr>
        <p:grpSpPr>
          <a:xfrm>
            <a:off x="5562600" y="2057400"/>
            <a:ext cx="1371600" cy="1371600"/>
            <a:chOff x="0" y="101600"/>
            <a:chExt cx="1371600" cy="1371600"/>
          </a:xfrm>
          <a:solidFill>
            <a:srgbClr val="7030A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6" name="Oval 4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8" name="Group 47"/>
          <p:cNvGrpSpPr/>
          <p:nvPr/>
        </p:nvGrpSpPr>
        <p:grpSpPr>
          <a:xfrm>
            <a:off x="5562600" y="2895600"/>
            <a:ext cx="1371600" cy="1371600"/>
            <a:chOff x="0" y="101600"/>
            <a:chExt cx="1371600" cy="1371600"/>
          </a:xfrm>
          <a:solidFill>
            <a:schemeClr val="accent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9" name="Oval 4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9" name="Group 50"/>
          <p:cNvGrpSpPr/>
          <p:nvPr/>
        </p:nvGrpSpPr>
        <p:grpSpPr>
          <a:xfrm>
            <a:off x="5334000" y="3429000"/>
            <a:ext cx="1371600" cy="13716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2" name="Oval 5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0" name="Group 53"/>
          <p:cNvGrpSpPr/>
          <p:nvPr/>
        </p:nvGrpSpPr>
        <p:grpSpPr>
          <a:xfrm>
            <a:off x="5029200" y="4038600"/>
            <a:ext cx="1371600" cy="1371600"/>
            <a:chOff x="0" y="101600"/>
            <a:chExt cx="1371600" cy="1371600"/>
          </a:xfrm>
          <a:solidFill>
            <a:srgbClr val="FF00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5" name="Oval 5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1" name="Group 56"/>
          <p:cNvGrpSpPr/>
          <p:nvPr/>
        </p:nvGrpSpPr>
        <p:grpSpPr>
          <a:xfrm>
            <a:off x="4648200" y="4648200"/>
            <a:ext cx="1371600" cy="1371600"/>
            <a:chOff x="0" y="101600"/>
            <a:chExt cx="1371600" cy="1371600"/>
          </a:xfrm>
          <a:solidFill>
            <a:srgbClr val="0000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8" name="Oval 5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2" name="Group 59"/>
          <p:cNvGrpSpPr/>
          <p:nvPr/>
        </p:nvGrpSpPr>
        <p:grpSpPr>
          <a:xfrm>
            <a:off x="4343400" y="5029200"/>
            <a:ext cx="1371600" cy="1371600"/>
            <a:chOff x="0" y="101600"/>
            <a:chExt cx="1371600" cy="1371600"/>
          </a:xfrm>
          <a:solidFill>
            <a:srgbClr val="66FF3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1" name="Oval 6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3" name="Group 62"/>
          <p:cNvGrpSpPr/>
          <p:nvPr/>
        </p:nvGrpSpPr>
        <p:grpSpPr>
          <a:xfrm>
            <a:off x="1371600" y="16764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4" name="Oval 6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6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4" name="Group 65"/>
          <p:cNvGrpSpPr/>
          <p:nvPr/>
        </p:nvGrpSpPr>
        <p:grpSpPr>
          <a:xfrm>
            <a:off x="1371600" y="21336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7" name="Oval 6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5" name="Group 68"/>
          <p:cNvGrpSpPr/>
          <p:nvPr/>
        </p:nvGrpSpPr>
        <p:grpSpPr>
          <a:xfrm>
            <a:off x="1371600" y="25908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0" name="Oval 6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7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6" name="Group 71"/>
          <p:cNvGrpSpPr/>
          <p:nvPr/>
        </p:nvGrpSpPr>
        <p:grpSpPr>
          <a:xfrm>
            <a:off x="1371600" y="30480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3" name="Oval 7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7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7" name="Group 74"/>
          <p:cNvGrpSpPr/>
          <p:nvPr/>
        </p:nvGrpSpPr>
        <p:grpSpPr>
          <a:xfrm>
            <a:off x="1371600" y="3505200"/>
            <a:ext cx="1371600" cy="1371600"/>
            <a:chOff x="0" y="101600"/>
            <a:chExt cx="1371600" cy="1371600"/>
          </a:xfrm>
          <a:solidFill>
            <a:srgbClr val="FFFF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6" name="Oval 7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371600" y="4114800"/>
            <a:ext cx="1371600" cy="13716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2" name="Oval 8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9" name="Group 83"/>
          <p:cNvGrpSpPr/>
          <p:nvPr/>
        </p:nvGrpSpPr>
        <p:grpSpPr>
          <a:xfrm>
            <a:off x="1371600" y="4572000"/>
            <a:ext cx="1371600" cy="1371600"/>
            <a:chOff x="0" y="101600"/>
            <a:chExt cx="1371600" cy="1371600"/>
          </a:xfrm>
          <a:solidFill>
            <a:srgbClr val="7030A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5" name="Oval 8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20" name="Group 86"/>
          <p:cNvGrpSpPr/>
          <p:nvPr/>
        </p:nvGrpSpPr>
        <p:grpSpPr>
          <a:xfrm>
            <a:off x="1371600" y="50292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8" name="Oval 8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381000" y="228600"/>
            <a:ext cx="8458200" cy="106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Rearrange  these 19 coins  in 9  straight lines of 5 coins per 1 line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-Point Star 5"/>
          <p:cNvSpPr/>
          <p:nvPr/>
        </p:nvSpPr>
        <p:spPr>
          <a:xfrm>
            <a:off x="1905000" y="228600"/>
            <a:ext cx="6096000" cy="6248400"/>
          </a:xfrm>
          <a:prstGeom prst="star6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0800000" flipH="1">
            <a:off x="1828800" y="1752600"/>
            <a:ext cx="6096000" cy="31242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0" idx="4"/>
            <a:endCxn id="0" idx="1"/>
          </p:cNvCxnSpPr>
          <p:nvPr/>
        </p:nvCxnSpPr>
        <p:spPr>
          <a:xfrm rot="10800000" flipH="1" flipV="1">
            <a:off x="1905000" y="1790700"/>
            <a:ext cx="6096000" cy="31242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1905794" y="3352006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0" idx="4"/>
            <a:endCxn id="0" idx="0"/>
          </p:cNvCxnSpPr>
          <p:nvPr/>
        </p:nvCxnSpPr>
        <p:spPr>
          <a:xfrm rot="10800000" flipH="1">
            <a:off x="1905000" y="1790700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0" idx="2"/>
            <a:endCxn id="0" idx="0"/>
          </p:cNvCxnSpPr>
          <p:nvPr/>
        </p:nvCxnSpPr>
        <p:spPr>
          <a:xfrm rot="5400000" flipH="1" flipV="1">
            <a:off x="4133850" y="2609850"/>
            <a:ext cx="4686300" cy="30480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085850" y="1047750"/>
            <a:ext cx="4686300" cy="30480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0" idx="4"/>
            <a:endCxn id="0" idx="2"/>
          </p:cNvCxnSpPr>
          <p:nvPr/>
        </p:nvCxnSpPr>
        <p:spPr>
          <a:xfrm rot="10800000" flipH="1" flipV="1">
            <a:off x="1905000" y="1790700"/>
            <a:ext cx="3048000" cy="46863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H="1">
            <a:off x="1828800" y="4876800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4000500" y="1028700"/>
            <a:ext cx="4953000" cy="32004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4495800" y="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6" name="Oval 3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4</a:t>
              </a:r>
            </a:p>
          </p:txBody>
        </p:sp>
      </p:grpSp>
      <p:grpSp>
        <p:nvGrpSpPr>
          <p:cNvPr id="3" name="Group 37"/>
          <p:cNvGrpSpPr/>
          <p:nvPr/>
        </p:nvGrpSpPr>
        <p:grpSpPr>
          <a:xfrm>
            <a:off x="4495800" y="12954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9" name="Oval 3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14</a:t>
              </a:r>
            </a:p>
          </p:txBody>
        </p:sp>
      </p:grpSp>
      <p:grpSp>
        <p:nvGrpSpPr>
          <p:cNvPr id="4" name="Group 40"/>
          <p:cNvGrpSpPr/>
          <p:nvPr/>
        </p:nvGrpSpPr>
        <p:grpSpPr>
          <a:xfrm>
            <a:off x="3429000" y="1371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2" name="Oval 4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13</a:t>
              </a:r>
            </a:p>
          </p:txBody>
        </p:sp>
      </p:grpSp>
      <p:grpSp>
        <p:nvGrpSpPr>
          <p:cNvPr id="5" name="Group 43"/>
          <p:cNvGrpSpPr/>
          <p:nvPr/>
        </p:nvGrpSpPr>
        <p:grpSpPr>
          <a:xfrm>
            <a:off x="5486400" y="12954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5" name="Oval 4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15</a:t>
              </a:r>
            </a:p>
          </p:txBody>
        </p:sp>
      </p:grpSp>
      <p:grpSp>
        <p:nvGrpSpPr>
          <p:cNvPr id="7" name="Group 46"/>
          <p:cNvGrpSpPr/>
          <p:nvPr/>
        </p:nvGrpSpPr>
        <p:grpSpPr>
          <a:xfrm>
            <a:off x="7391400" y="1371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8" name="Oval 4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5</a:t>
              </a:r>
            </a:p>
          </p:txBody>
        </p:sp>
      </p:grpSp>
      <p:grpSp>
        <p:nvGrpSpPr>
          <p:cNvPr id="8" name="Group 49"/>
          <p:cNvGrpSpPr/>
          <p:nvPr/>
        </p:nvGrpSpPr>
        <p:grpSpPr>
          <a:xfrm>
            <a:off x="4495800" y="2819400"/>
            <a:ext cx="914400" cy="914400"/>
            <a:chOff x="0" y="101600"/>
            <a:chExt cx="1371600" cy="1371600"/>
          </a:xfrm>
          <a:solidFill>
            <a:schemeClr val="bg2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1" name="Oval 5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19</a:t>
              </a:r>
            </a:p>
          </p:txBody>
        </p:sp>
      </p:grpSp>
      <p:grpSp>
        <p:nvGrpSpPr>
          <p:cNvPr id="9" name="Group 52"/>
          <p:cNvGrpSpPr/>
          <p:nvPr/>
        </p:nvGrpSpPr>
        <p:grpSpPr>
          <a:xfrm>
            <a:off x="6553200" y="2895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4" name="Oval 5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17</a:t>
              </a:r>
            </a:p>
          </p:txBody>
        </p:sp>
      </p:grpSp>
      <p:grpSp>
        <p:nvGrpSpPr>
          <p:cNvPr id="11" name="Group 55"/>
          <p:cNvGrpSpPr/>
          <p:nvPr/>
        </p:nvGrpSpPr>
        <p:grpSpPr>
          <a:xfrm>
            <a:off x="6096000" y="20574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7" name="Oval 5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16</a:t>
              </a:r>
            </a:p>
          </p:txBody>
        </p:sp>
      </p:grpSp>
      <p:grpSp>
        <p:nvGrpSpPr>
          <p:cNvPr id="12" name="Group 58"/>
          <p:cNvGrpSpPr/>
          <p:nvPr/>
        </p:nvGrpSpPr>
        <p:grpSpPr>
          <a:xfrm>
            <a:off x="4495800" y="44958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0" name="Oval 5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8</a:t>
              </a:r>
            </a:p>
          </p:txBody>
        </p:sp>
      </p:grpSp>
      <p:grpSp>
        <p:nvGrpSpPr>
          <p:cNvPr id="14" name="Group 61"/>
          <p:cNvGrpSpPr/>
          <p:nvPr/>
        </p:nvGrpSpPr>
        <p:grpSpPr>
          <a:xfrm>
            <a:off x="6096000" y="37338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3" name="Oval 6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18</a:t>
              </a:r>
            </a:p>
          </p:txBody>
        </p:sp>
      </p:grpSp>
      <p:grpSp>
        <p:nvGrpSpPr>
          <p:cNvPr id="15" name="Group 64"/>
          <p:cNvGrpSpPr/>
          <p:nvPr/>
        </p:nvGrpSpPr>
        <p:grpSpPr>
          <a:xfrm>
            <a:off x="5486400" y="4419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6" name="Oval 6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7</a:t>
              </a:r>
            </a:p>
          </p:txBody>
        </p:sp>
      </p:grpSp>
      <p:grpSp>
        <p:nvGrpSpPr>
          <p:cNvPr id="17" name="Group 67"/>
          <p:cNvGrpSpPr/>
          <p:nvPr/>
        </p:nvGrpSpPr>
        <p:grpSpPr>
          <a:xfrm>
            <a:off x="7467600" y="4419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9" name="Oval 6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7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6</a:t>
              </a:r>
            </a:p>
          </p:txBody>
        </p:sp>
      </p:grpSp>
      <p:grpSp>
        <p:nvGrpSpPr>
          <p:cNvPr id="18" name="Group 70"/>
          <p:cNvGrpSpPr/>
          <p:nvPr/>
        </p:nvGrpSpPr>
        <p:grpSpPr>
          <a:xfrm>
            <a:off x="3505200" y="44958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2" name="Oval 7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9</a:t>
              </a:r>
            </a:p>
          </p:txBody>
        </p:sp>
      </p:grpSp>
      <p:grpSp>
        <p:nvGrpSpPr>
          <p:cNvPr id="20" name="Group 73"/>
          <p:cNvGrpSpPr/>
          <p:nvPr/>
        </p:nvGrpSpPr>
        <p:grpSpPr>
          <a:xfrm>
            <a:off x="2971800" y="3657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5" name="Oval 7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7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10</a:t>
              </a:r>
            </a:p>
          </p:txBody>
        </p:sp>
      </p:grpSp>
      <p:grpSp>
        <p:nvGrpSpPr>
          <p:cNvPr id="21" name="Group 76"/>
          <p:cNvGrpSpPr/>
          <p:nvPr/>
        </p:nvGrpSpPr>
        <p:grpSpPr>
          <a:xfrm>
            <a:off x="2362200" y="2895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8" name="Oval 7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11</a:t>
              </a:r>
            </a:p>
          </p:txBody>
        </p:sp>
      </p:grpSp>
      <p:grpSp>
        <p:nvGrpSpPr>
          <p:cNvPr id="22" name="Group 79"/>
          <p:cNvGrpSpPr/>
          <p:nvPr/>
        </p:nvGrpSpPr>
        <p:grpSpPr>
          <a:xfrm>
            <a:off x="2895600" y="2133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1" name="Oval 8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8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12</a:t>
              </a:r>
            </a:p>
          </p:txBody>
        </p:sp>
      </p:grpSp>
      <p:grpSp>
        <p:nvGrpSpPr>
          <p:cNvPr id="24" name="Group 82"/>
          <p:cNvGrpSpPr/>
          <p:nvPr/>
        </p:nvGrpSpPr>
        <p:grpSpPr>
          <a:xfrm>
            <a:off x="1600200" y="42672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4" name="Oval 8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2</a:t>
              </a:r>
            </a:p>
          </p:txBody>
        </p:sp>
      </p:grpSp>
      <p:grpSp>
        <p:nvGrpSpPr>
          <p:cNvPr id="25" name="Group 85"/>
          <p:cNvGrpSpPr/>
          <p:nvPr/>
        </p:nvGrpSpPr>
        <p:grpSpPr>
          <a:xfrm>
            <a:off x="4495800" y="5943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7" name="Oval 8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scene3d>
              <a:camera prst="orthographicFront" fov="0">
                <a:rot lat="0" lon="0" rev="0"/>
              </a:camera>
              <a:lightRig rig="glow" dir="t">
                <a:rot lat="0" lon="0" rev="6360000"/>
              </a:lightRig>
            </a:scene3d>
            <a:sp3d contourW="1000" prstMaterial="flat">
              <a:bevelT w="95250" h="101600" prst="angle"/>
              <a:contourClr>
                <a:schemeClr val="accent4">
                  <a:satMod val="300000"/>
                </a:schemeClr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scene3d>
              <a:camera prst="orthographicFront" fov="0">
                <a:rot lat="0" lon="0" rev="0"/>
              </a:camera>
              <a:lightRig rig="glow" dir="t">
                <a:rot lat="0" lon="0" rev="6360000"/>
              </a:lightRig>
            </a:scene3d>
            <a:sp3d contourW="1000" prstMaterial="flat">
              <a:bevelT w="95250" h="101600" prst="angle"/>
              <a:contourClr>
                <a:schemeClr val="accent4">
                  <a:satMod val="300000"/>
                </a:schemeClr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</a:t>
              </a:r>
            </a:p>
          </p:txBody>
        </p:sp>
      </p:grpSp>
      <p:grpSp>
        <p:nvGrpSpPr>
          <p:cNvPr id="26" name="Group 88"/>
          <p:cNvGrpSpPr/>
          <p:nvPr/>
        </p:nvGrpSpPr>
        <p:grpSpPr>
          <a:xfrm>
            <a:off x="1600200" y="1371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0" name="Oval 8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3</a:t>
              </a: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7200" dirty="0" smtClean="0">
                <a:solidFill>
                  <a:srgbClr val="C00000"/>
                </a:solidFill>
              </a:rPr>
              <a:t>why don’t you </a:t>
            </a:r>
            <a:r>
              <a:rPr lang="en-US" sz="7200" dirty="0" err="1" smtClean="0">
                <a:solidFill>
                  <a:srgbClr val="C00000"/>
                </a:solidFill>
              </a:rPr>
              <a:t>achive</a:t>
            </a:r>
            <a:r>
              <a:rPr lang="en-US" sz="7200" dirty="0" smtClean="0">
                <a:solidFill>
                  <a:srgbClr val="C00000"/>
                </a:solidFill>
              </a:rPr>
              <a:t>   most    of    dream</a:t>
            </a:r>
            <a:endParaRPr lang="en-US" sz="9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Diagram group"/>
          <p:cNvGrpSpPr/>
          <p:nvPr/>
        </p:nvGrpSpPr>
        <p:grpSpPr>
          <a:xfrm>
            <a:off x="5364088" y="2564904"/>
            <a:ext cx="3508175" cy="822291"/>
            <a:chOff x="4203586" y="506760"/>
            <a:chExt cx="3508175" cy="82229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1" name="Group 10"/>
            <p:cNvGrpSpPr/>
            <p:nvPr/>
          </p:nvGrpSpPr>
          <p:grpSpPr>
            <a:xfrm>
              <a:off x="4203586" y="506760"/>
              <a:ext cx="3508175" cy="822291"/>
              <a:chOff x="4203586" y="506760"/>
              <a:chExt cx="3508175" cy="82229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2" name="Rounded Rectangle 11"/>
              <p:cNvSpPr/>
              <p:nvPr/>
            </p:nvSpPr>
            <p:spPr>
              <a:xfrm>
                <a:off x="4275594" y="506760"/>
                <a:ext cx="3436167" cy="751661"/>
              </a:xfrm>
              <a:prstGeom prst="roundRect">
                <a:avLst/>
              </a:prstGeom>
              <a:solidFill>
                <a:srgbClr val="A50021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ounded Rectangle 4"/>
              <p:cNvSpPr/>
              <p:nvPr/>
            </p:nvSpPr>
            <p:spPr>
              <a:xfrm>
                <a:off x="4203586" y="65077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S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PECIFIC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>
            <a:off x="5436096" y="3284984"/>
            <a:ext cx="3707904" cy="751661"/>
            <a:chOff x="4275594" y="1226842"/>
            <a:chExt cx="3707904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14"/>
            <p:cNvGrpSpPr/>
            <p:nvPr/>
          </p:nvGrpSpPr>
          <p:grpSpPr>
            <a:xfrm>
              <a:off x="4275594" y="1226842"/>
              <a:ext cx="3707904" cy="751661"/>
              <a:chOff x="4275594" y="1226842"/>
              <a:chExt cx="3707904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4275594" y="1226842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4620717" y="1298850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dirty="0" smtClean="0">
                    <a:solidFill>
                      <a:srgbClr val="000000"/>
                    </a:solidFill>
                    <a:latin typeface="CastleTUlt" pitchFamily="34" charset="0"/>
                  </a:rPr>
                  <a:t>M </a:t>
                </a:r>
                <a:r>
                  <a:rPr lang="en-US" sz="2800" b="1" kern="1200" dirty="0" smtClean="0">
                    <a:solidFill>
                      <a:srgbClr val="000000"/>
                    </a:solidFill>
                  </a:rPr>
                  <a:t>EASURABLE</a:t>
                </a:r>
                <a:endParaRPr lang="en-IN" sz="28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" name="Diagram group"/>
          <p:cNvGrpSpPr/>
          <p:nvPr/>
        </p:nvGrpSpPr>
        <p:grpSpPr>
          <a:xfrm>
            <a:off x="5436096" y="4077072"/>
            <a:ext cx="3436167" cy="751661"/>
            <a:chOff x="4275594" y="1946919"/>
            <a:chExt cx="3436167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9" name="Group 18"/>
            <p:cNvGrpSpPr/>
            <p:nvPr/>
          </p:nvGrpSpPr>
          <p:grpSpPr>
            <a:xfrm>
              <a:off x="4275594" y="1946919"/>
              <a:ext cx="3436167" cy="751661"/>
              <a:chOff x="4275594" y="1946919"/>
              <a:chExt cx="3436167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4275594" y="1946919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4312287" y="1983612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bg1"/>
                    </a:solidFill>
                    <a:latin typeface="CastleTUlt" pitchFamily="34" charset="0"/>
                  </a:rPr>
                  <a:t>   A </a:t>
                </a:r>
                <a:r>
                  <a:rPr lang="en-US" sz="2800" b="1" kern="1200" dirty="0" smtClean="0">
                    <a:solidFill>
                      <a:schemeClr val="bg1"/>
                    </a:solidFill>
                  </a:rPr>
                  <a:t>CHIEVABLE</a:t>
                </a:r>
                <a:endParaRPr lang="en-IN" sz="28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" name="Diagram group"/>
          <p:cNvGrpSpPr/>
          <p:nvPr/>
        </p:nvGrpSpPr>
        <p:grpSpPr>
          <a:xfrm>
            <a:off x="5436096" y="4797152"/>
            <a:ext cx="3436167" cy="786976"/>
            <a:chOff x="4275594" y="2594995"/>
            <a:chExt cx="3436167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3" name="Group 22"/>
            <p:cNvGrpSpPr/>
            <p:nvPr/>
          </p:nvGrpSpPr>
          <p:grpSpPr>
            <a:xfrm>
              <a:off x="4275594" y="2594995"/>
              <a:ext cx="3436167" cy="786976"/>
              <a:chOff x="4275594" y="2594995"/>
              <a:chExt cx="3436167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4" name="Rounded Rectangle 23"/>
              <p:cNvSpPr/>
              <p:nvPr/>
            </p:nvSpPr>
            <p:spPr>
              <a:xfrm>
                <a:off x="4275594" y="2594995"/>
                <a:ext cx="3436167" cy="751661"/>
              </a:xfrm>
              <a:prstGeom prst="roundRect">
                <a:avLst/>
              </a:prstGeom>
              <a:solidFill>
                <a:srgbClr val="1B05BB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4312287" y="270369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R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EALISTIC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Diagram group"/>
          <p:cNvGrpSpPr/>
          <p:nvPr/>
        </p:nvGrpSpPr>
        <p:grpSpPr>
          <a:xfrm>
            <a:off x="5436096" y="5445224"/>
            <a:ext cx="3471482" cy="786976"/>
            <a:chOff x="4312287" y="3315072"/>
            <a:chExt cx="3471482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7" name="Group 26"/>
            <p:cNvGrpSpPr/>
            <p:nvPr/>
          </p:nvGrpSpPr>
          <p:grpSpPr>
            <a:xfrm>
              <a:off x="4312287" y="3315072"/>
              <a:ext cx="3471482" cy="786976"/>
              <a:chOff x="4312287" y="3315072"/>
              <a:chExt cx="3471482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4347602" y="3315072"/>
                <a:ext cx="3436167" cy="751661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T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IME BOUND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0" name="Picture 4" descr="03-ps71-3_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564904"/>
            <a:ext cx="5436095" cy="373663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Diagram group"/>
          <p:cNvGrpSpPr/>
          <p:nvPr/>
        </p:nvGrpSpPr>
        <p:grpSpPr>
          <a:xfrm rot="20569701">
            <a:off x="3290395" y="3850415"/>
            <a:ext cx="4086852" cy="1203342"/>
            <a:chOff x="5122373" y="1276708"/>
            <a:chExt cx="3467895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7" name="Group 14"/>
            <p:cNvGrpSpPr/>
            <p:nvPr/>
          </p:nvGrpSpPr>
          <p:grpSpPr>
            <a:xfrm>
              <a:off x="5122373" y="1276708"/>
              <a:ext cx="3467895" cy="751661"/>
              <a:chOff x="5122373" y="1276708"/>
              <a:chExt cx="3467895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5122373" y="1276708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5227487" y="1331004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N" sz="2400" b="1" kern="1200" dirty="0" smtClean="0">
                    <a:solidFill>
                      <a:srgbClr val="000000"/>
                    </a:solidFill>
                  </a:rPr>
                  <a:t>MEDIUM TERM GOAL</a:t>
                </a:r>
                <a:endParaRPr lang="en-IN" sz="24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Diagram group"/>
          <p:cNvGrpSpPr/>
          <p:nvPr/>
        </p:nvGrpSpPr>
        <p:grpSpPr>
          <a:xfrm rot="20537377">
            <a:off x="4654512" y="3432467"/>
            <a:ext cx="4627896" cy="2210315"/>
            <a:chOff x="3391103" y="2029788"/>
            <a:chExt cx="4104168" cy="156116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9" name="Group 18"/>
            <p:cNvGrpSpPr/>
            <p:nvPr/>
          </p:nvGrpSpPr>
          <p:grpSpPr>
            <a:xfrm>
              <a:off x="3391103" y="2029788"/>
              <a:ext cx="4104168" cy="1561163"/>
              <a:chOff x="3391103" y="2029788"/>
              <a:chExt cx="4104168" cy="1561163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3953408" y="2839290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3391103" y="2029788"/>
                <a:ext cx="4104168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LONG TERM GOAL</a:t>
                </a:r>
                <a:endParaRPr lang="en-IN" sz="24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 rot="20696350">
            <a:off x="57200" y="2857947"/>
            <a:ext cx="8798877" cy="3379264"/>
            <a:chOff x="-1123809" y="722784"/>
            <a:chExt cx="8798877" cy="3379264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26"/>
            <p:cNvGrpSpPr/>
            <p:nvPr/>
          </p:nvGrpSpPr>
          <p:grpSpPr>
            <a:xfrm>
              <a:off x="-1123809" y="722784"/>
              <a:ext cx="8798877" cy="3379264"/>
              <a:chOff x="-1123809" y="722784"/>
              <a:chExt cx="8798877" cy="337926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-1123809" y="722784"/>
                <a:ext cx="4211960" cy="1368152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 rot="20609308">
            <a:off x="149605" y="3768265"/>
            <a:ext cx="399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SHORT TERM GOAL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60212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SQUARE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owchart: Extract 2"/>
          <p:cNvSpPr/>
          <p:nvPr/>
        </p:nvSpPr>
        <p:spPr>
          <a:xfrm>
            <a:off x="6286512" y="5286388"/>
            <a:ext cx="2214546" cy="114300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ROPE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0" y="5786454"/>
            <a:ext cx="2571768" cy="78581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EVALUATION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 bwMode="auto"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en-US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Thank You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   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SUDAS KANNOTH</a:t>
            </a: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  <a:latin typeface="Broadway" pitchFamily="82" charset="0"/>
              </a:rPr>
              <a:t>               </a:t>
            </a:r>
            <a:r>
              <a:rPr lang="en-US" sz="44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</a:p>
          <a:p>
            <a:pPr algn="ctr">
              <a:buNone/>
            </a:pPr>
            <a:endParaRPr lang="en-US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2708920"/>
            <a:ext cx="5544616" cy="2580307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REALISE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OUR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POTTENTIALITIES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573325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nard MT Condensed" pitchFamily="18" charset="0"/>
              </a:rPr>
              <a:t>                    </a:t>
            </a:r>
            <a:r>
              <a:rPr lang="en-US" sz="3200" dirty="0" smtClean="0">
                <a:latin typeface="Bernard MT Condensed" pitchFamily="18" charset="0"/>
              </a:rPr>
              <a:t> </a:t>
            </a:r>
            <a:r>
              <a:rPr lang="en-US" sz="3200" dirty="0" err="1" smtClean="0">
                <a:latin typeface="Bernard MT Condensed" pitchFamily="18" charset="0"/>
              </a:rPr>
              <a:t>hafis</a:t>
            </a:r>
            <a:endParaRPr lang="en-US" sz="3200" dirty="0">
              <a:latin typeface="Bernard MT Condense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587727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GLASS OF WATER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D000399.W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05299" y="2492375"/>
            <a:ext cx="4385890" cy="395922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99992" y="2492896"/>
            <a:ext cx="5220072" cy="3959225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latin typeface="Algerian" pitchFamily="82" charset="0"/>
              </a:rPr>
              <a:t>   WE SHOULD CHANGE OUR SELF TO EXTERNALISE OUR INBORN TALENTS  </a:t>
            </a:r>
            <a:r>
              <a:rPr lang="en-US" sz="2400" dirty="0" smtClean="0">
                <a:latin typeface="Algerian" pitchFamily="82" charset="0"/>
              </a:rPr>
              <a:t>(ROPE)</a:t>
            </a:r>
            <a:endParaRPr lang="en-US" sz="4400" dirty="0" smtClean="0">
              <a:latin typeface="Algerian" pitchFamily="82" charset="0"/>
            </a:endParaRPr>
          </a:p>
          <a:p>
            <a:pPr>
              <a:buNone/>
            </a:pPr>
            <a:endParaRPr lang="en-US" sz="4800" dirty="0">
              <a:latin typeface="Algerian" pitchFamily="82" charset="0"/>
            </a:endParaRPr>
          </a:p>
        </p:txBody>
      </p:sp>
      <p:graphicFrame>
        <p:nvGraphicFramePr>
          <p:cNvPr id="347137" name="Object 1"/>
          <p:cNvGraphicFramePr>
            <a:graphicFrameLocks noChangeAspect="1"/>
          </p:cNvGraphicFramePr>
          <p:nvPr/>
        </p:nvGraphicFramePr>
        <p:xfrm>
          <a:off x="0" y="1700808"/>
          <a:ext cx="4724400" cy="4648201"/>
        </p:xfrm>
        <a:graphic>
          <a:graphicData uri="http://schemas.openxmlformats.org/presentationml/2006/ole">
            <p:oleObj spid="_x0000_s347137" name="Clip" r:id="rId9" imgW="2512440" imgH="310068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pin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veuse" pitchFamily="2" charset="0"/>
              </a:rPr>
              <a:t> change  from  Comfort  zone  to  courage zone</a:t>
            </a:r>
            <a:endParaRPr lang="en-US" sz="6000" dirty="0">
              <a:solidFill>
                <a:schemeClr val="accent2">
                  <a:lumMod val="60000"/>
                  <a:lumOff val="40000"/>
                </a:schemeClr>
              </a:solidFill>
              <a:latin typeface="Baveuse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2898775"/>
            <a:ext cx="7643812" cy="3959225"/>
          </a:xfrm>
        </p:spPr>
        <p:txBody>
          <a:bodyPr/>
          <a:lstStyle/>
          <a:p>
            <a:pPr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  </a:t>
            </a:r>
            <a:r>
              <a:rPr lang="en-US" sz="8000" dirty="0" smtClean="0">
                <a:solidFill>
                  <a:srgbClr val="C00000"/>
                </a:solidFill>
                <a:latin typeface="Bernard MT Condensed" pitchFamily="18" charset="0"/>
              </a:rPr>
              <a:t>EACH ONE HAS DIFFERENT VIEWS</a:t>
            </a:r>
            <a:endParaRPr lang="en-US" sz="88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8800" dirty="0" smtClean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  <a:p>
            <a:pPr>
              <a:buNone/>
            </a:pPr>
            <a:r>
              <a:rPr lang="en-US" sz="8800" dirty="0" smtClean="0">
                <a:solidFill>
                  <a:schemeClr val="accent6">
                    <a:lumMod val="75000"/>
                  </a:schemeClr>
                </a:solidFill>
                <a:latin typeface="Blackadder ITC" pitchFamily="82" charset="0"/>
              </a:rPr>
              <a:t>        perception</a:t>
            </a:r>
            <a:endParaRPr lang="en-US" sz="8800" dirty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602128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     GHOST    </a:t>
            </a:r>
            <a:r>
              <a:rPr lang="en-US" dirty="0" err="1" smtClean="0">
                <a:solidFill>
                  <a:schemeClr val="bg1"/>
                </a:solidFill>
              </a:rPr>
              <a:t>Socretees</a:t>
            </a:r>
            <a:r>
              <a:rPr lang="en-US" dirty="0" smtClean="0">
                <a:solidFill>
                  <a:schemeClr val="bg1"/>
                </a:solidFill>
              </a:rPr>
              <a:t>                               Decision                       B+  black hole hospital                                                 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1988840"/>
            <a:ext cx="65532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400" dirty="0">
              <a:solidFill>
                <a:srgbClr val="C00000"/>
              </a:solidFill>
              <a:latin typeface="Engravers MT" pitchFamily="18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0"/>
          <a:ext cx="6096000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D6E7"/>
        </a:accent6>
        <a:hlink>
          <a:srgbClr val="00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1937</TotalTime>
  <Words>353</Words>
  <Application>Microsoft Office PowerPoint</Application>
  <PresentationFormat>On-screen Show (4:3)</PresentationFormat>
  <Paragraphs>132</Paragraphs>
  <Slides>24</Slides>
  <Notes>14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template</vt:lpstr>
      <vt:lpstr>Clip</vt:lpstr>
      <vt:lpstr>Slide 1</vt:lpstr>
      <vt:lpstr>Slide 2</vt:lpstr>
      <vt:lpstr>Slide 3</vt:lpstr>
      <vt:lpstr>Slide 4</vt:lpstr>
      <vt:lpstr>Slide 5</vt:lpstr>
      <vt:lpstr> pin</vt:lpstr>
      <vt:lpstr>Slide 7</vt:lpstr>
      <vt:lpstr>Slide 8</vt:lpstr>
      <vt:lpstr>    </vt:lpstr>
      <vt:lpstr>Slide 10</vt:lpstr>
      <vt:lpstr>Slide 11</vt:lpstr>
      <vt:lpstr>Slide 12</vt:lpstr>
      <vt:lpstr>DREAMS</vt:lpstr>
      <vt:lpstr>Slide 14</vt:lpstr>
      <vt:lpstr>    small intentions    are    crime</vt:lpstr>
      <vt:lpstr>Slide 16</vt:lpstr>
      <vt:lpstr>Slide 17</vt:lpstr>
      <vt:lpstr>why don’t you achive   most    of    dream</vt:lpstr>
      <vt:lpstr>Slide 19</vt:lpstr>
      <vt:lpstr>Slide 20</vt:lpstr>
      <vt:lpstr>Slide 21</vt:lpstr>
      <vt:lpstr>EVALUATION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Enjoy your exam</dc:title>
  <dc:creator>Care</dc:creator>
  <cp:lastModifiedBy>Sudas</cp:lastModifiedBy>
  <cp:revision>127</cp:revision>
  <dcterms:created xsi:type="dcterms:W3CDTF">2008-08-12T12:15:48Z</dcterms:created>
  <dcterms:modified xsi:type="dcterms:W3CDTF">2010-11-01T09:53:35Z</dcterms:modified>
</cp:coreProperties>
</file>