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6"/>
  </p:notesMasterIdLst>
  <p:handoutMasterIdLst>
    <p:handoutMasterId r:id="rId7"/>
  </p:handoutMasterIdLst>
  <p:sldIdLst>
    <p:sldId id="336" r:id="rId2"/>
    <p:sldId id="280" r:id="rId3"/>
    <p:sldId id="279" r:id="rId4"/>
    <p:sldId id="309" r:id="rId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4DC0677-7DED-46E5-9E2B-9AC464AF05D7}">
          <p14:sldIdLst>
            <p14:sldId id="336"/>
            <p14:sldId id="280"/>
            <p14:sldId id="279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FF2"/>
    <a:srgbClr val="F1F5E6"/>
    <a:srgbClr val="683791"/>
    <a:srgbClr val="5C3281"/>
    <a:srgbClr val="F1F5E5"/>
    <a:srgbClr val="5C7A78"/>
    <a:srgbClr val="F7F9F0"/>
    <a:srgbClr val="F5F8ED"/>
    <a:srgbClr val="F6F9E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70223" autoAdjust="0"/>
  </p:normalViewPr>
  <p:slideViewPr>
    <p:cSldViewPr>
      <p:cViewPr varScale="1">
        <p:scale>
          <a:sx n="56" d="100"/>
          <a:sy n="56" d="100"/>
        </p:scale>
        <p:origin x="638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81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9AA6CCC-AD2E-40D7-9393-C7A4048A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6462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1C5D3E9-8A2C-419F-96D7-F6309AF30A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702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77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C968E-5968-454F-8B48-D25CBACD2545}" type="slidenum">
              <a:rPr lang="en-US" smtClean="0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1048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1. Comfort zone birth baby, rat smell ,, </a:t>
            </a:r>
            <a:r>
              <a:rPr lang="en-US" sz="18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harber</a:t>
            </a:r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TV remote,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2. Conditioning EPT, </a:t>
            </a:r>
            <a:r>
              <a:rPr lang="en-US" sz="18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avarthichulla</a:t>
            </a:r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pravarthanam</a:t>
            </a:r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US" sz="18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ivan</a:t>
            </a:r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pavalov</a:t>
            </a:r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elephant, </a:t>
            </a:r>
            <a:r>
              <a:rPr lang="en-US" sz="18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sraavu</a:t>
            </a:r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US" sz="18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poocha</a:t>
            </a:r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Four square   positive conditioning </a:t>
            </a:r>
            <a:r>
              <a:rPr lang="en-US" sz="18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councellor</a:t>
            </a:r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my story</a:t>
            </a:r>
          </a:p>
          <a:p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3. Thinking out  box-  Gym  gate</a:t>
            </a:r>
          </a:p>
          <a:p>
            <a:r>
              <a:rPr lang="en-US" sz="1800" b="0" i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4. Cow </a:t>
            </a:r>
            <a:r>
              <a:rPr lang="en-US" sz="18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grass, </a:t>
            </a:r>
            <a:r>
              <a:rPr lang="en-US" sz="1800" b="0" i="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brueslee</a:t>
            </a:r>
            <a:r>
              <a:rPr lang="en-US" sz="18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8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newyork</a:t>
            </a:r>
            <a:r>
              <a:rPr lang="en-US" sz="18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8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holliwood</a:t>
            </a:r>
            <a:r>
              <a:rPr lang="en-US" sz="18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planet, egg </a:t>
            </a:r>
          </a:p>
          <a:p>
            <a:r>
              <a:rPr lang="en-US" sz="18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Belief system, sponge doctor IAS son ,thought change 60000 , 60%</a:t>
            </a:r>
            <a:endParaRPr lang="en-US" sz="1800" b="0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sz="1800" b="0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sz="1800" b="0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660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C968E-5968-454F-8B48-D25CBACD2545}" type="slidenum">
              <a:rPr lang="en-US" smtClean="0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1048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sz="1200" b="0" i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Mulla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nasiruddin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chevi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kelkunnilla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S – good speaker, read, pc support , confidence. W-  over confidence, sleeping, English,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colochial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language, no presentation skill,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lach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of relation ship, introvert. O- SDP, training opportunities, NSS camps , T – job problem,  financial , marketing,      1.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walt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disni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cartoonost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palli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father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micki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mouse,  2.         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jk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raulli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drunk husband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divorse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begger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for food one book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hari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porter,  3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.kenal sanders 65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rtd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security 100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doller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and old car new business chicken fry  1000 house at last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kenduki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chicken, 4. 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Thomas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alva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Edison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maths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teacher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viddi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mother , 5</a:t>
            </a:r>
            <a:r>
              <a:rPr lang="en-US" sz="1200" b="1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Bilgates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micro soft </a:t>
            </a:r>
            <a:r>
              <a:rPr lang="en-US" sz="1200" b="0" i="0" u="non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 </a:t>
            </a:r>
            <a:r>
              <a:rPr lang="en-US" sz="1200" b="0" i="0" u="non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daridriam</a:t>
            </a:r>
            <a:r>
              <a:rPr lang="en-US" sz="1200" b="0" i="0" u="non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mad 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6. Aneesh </a:t>
            </a:r>
            <a:r>
              <a:rPr lang="en-US" sz="1200" b="1" i="0" u="sng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mohan</a:t>
            </a:r>
            <a:r>
              <a:rPr lang="en-US" sz="1200" b="1" i="0" u="sng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drunk father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pattini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isro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 hand one leg suicide  </a:t>
            </a:r>
            <a:r>
              <a:rPr lang="en-US" sz="1200" b="0" i="0" kern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merci killing famous </a:t>
            </a:r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trainer</a:t>
            </a:r>
          </a:p>
          <a:p>
            <a:pPr marL="228600" indent="-228600" eaLnBrk="1" hangingPunct="1"/>
            <a:r>
              <a:rPr lang="en-US" sz="1200" b="0" i="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SW- internal,  OT external</a:t>
            </a:r>
          </a:p>
          <a:p>
            <a:pPr marL="228600" indent="-228600" eaLnBrk="1" hangingPunct="1"/>
            <a:endParaRPr lang="en-US" sz="1200" b="0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228600" indent="-228600"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6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975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977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00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427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395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43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343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4792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138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6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597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244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770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88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92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1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A1F-5FAE-4289-8F44-68B05F061390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96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4Squares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3894"/>
            <a:ext cx="7274768" cy="1280890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FF0000"/>
                </a:solidFill>
                <a:latin typeface="Bodoni MT Black" panose="02070A03080606020203" pitchFamily="18" charset="0"/>
              </a:rPr>
              <a:t>   POSITIVE COMMUNE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       (Soft skill training team)</a:t>
            </a:r>
            <a:br>
              <a:rPr lang="en-IN" dirty="0"/>
            </a:br>
            <a:r>
              <a:rPr lang="en-IN" dirty="0"/>
              <a:t>                   </a:t>
            </a:r>
            <a:r>
              <a:rPr lang="en-IN" dirty="0">
                <a:solidFill>
                  <a:srgbClr val="00B050"/>
                </a:solidFill>
              </a:rPr>
              <a:t>Presents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9" y="838200"/>
            <a:ext cx="8892479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</a:t>
            </a:r>
          </a:p>
          <a:p>
            <a:pPr marL="0" indent="0">
              <a:buNone/>
            </a:pPr>
            <a:r>
              <a:rPr lang="en-IN" sz="5400" b="1" dirty="0">
                <a:solidFill>
                  <a:srgbClr val="C00000"/>
                </a:solidFill>
                <a:latin typeface="Algerian" panose="04020705040A02060702" pitchFamily="82" charset="0"/>
              </a:rPr>
              <a:t>              PC-ToTs</a:t>
            </a:r>
            <a:endParaRPr lang="en-IN" sz="7100" b="1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           </a:t>
            </a:r>
            <a:r>
              <a:rPr lang="en-IN" sz="4000" dirty="0">
                <a:solidFill>
                  <a:srgbClr val="0070C0"/>
                </a:solidFill>
                <a:latin typeface="Algerian" panose="04020705040A02060702" pitchFamily="82" charset="0"/>
              </a:rPr>
              <a:t>         </a:t>
            </a:r>
            <a:r>
              <a:rPr lang="en-US" sz="7200" b="1" dirty="0">
                <a:solidFill>
                  <a:srgbClr val="7030A0"/>
                </a:solidFill>
                <a:latin typeface="Algerian" panose="04020705040A02060702" pitchFamily="82" charset="0"/>
              </a:rPr>
              <a:t>CHANGE </a:t>
            </a:r>
            <a:r>
              <a:rPr lang="en-IN" sz="7200" dirty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endParaRPr lang="en-IN" sz="4400" dirty="0">
              <a:solidFill>
                <a:srgbClr val="7030A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</a:t>
            </a:r>
          </a:p>
          <a:p>
            <a:pPr marL="0" indent="0">
              <a:buNone/>
            </a:pPr>
            <a:r>
              <a:rPr lang="en-IN" sz="2800">
                <a:solidFill>
                  <a:srgbClr val="0070C0"/>
                </a:solidFill>
              </a:rPr>
              <a:t>Faculty</a:t>
            </a:r>
            <a:r>
              <a:rPr lang="en-IN" sz="2800">
                <a:solidFill>
                  <a:srgbClr val="00B0F0"/>
                </a:solidFill>
              </a:rPr>
              <a:t>                                          </a:t>
            </a:r>
            <a:r>
              <a:rPr lang="en-IN" sz="2400">
                <a:solidFill>
                  <a:srgbClr val="FF0000"/>
                </a:solidFill>
              </a:rPr>
              <a:t> </a:t>
            </a:r>
            <a:r>
              <a:rPr lang="en-IN" sz="2400" dirty="0">
                <a:solidFill>
                  <a:srgbClr val="FF0000"/>
                </a:solidFill>
              </a:rPr>
              <a:t>2019 August 9,10,11.</a:t>
            </a:r>
            <a:r>
              <a:rPr lang="en-IN" sz="2400" dirty="0">
                <a:solidFill>
                  <a:srgbClr val="0070C0"/>
                </a:solidFill>
              </a:rPr>
              <a:t> Sudas kannoth                           </a:t>
            </a:r>
            <a:r>
              <a:rPr lang="en-IN" sz="2400" dirty="0">
                <a:solidFill>
                  <a:srgbClr val="FF0000"/>
                </a:solidFill>
              </a:rPr>
              <a:t>                                 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                                                                               Trivandrum</a:t>
            </a:r>
          </a:p>
        </p:txBody>
      </p:sp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5FC2BB06-1C56-4E4E-AAEE-4B21385B5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A9BDF5-7022-4A57-AFE0-8D9AD0603A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029001"/>
            <a:ext cx="3029897" cy="273992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325453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0184" y="50618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800" b="1" dirty="0">
                <a:solidFill>
                  <a:srgbClr val="FF0000"/>
                </a:solidFill>
                <a:latin typeface="Algerian" panose="04020705040A02060702" pitchFamily="82" charset="0"/>
              </a:rPr>
              <a:t>CHANGE</a:t>
            </a:r>
            <a:br>
              <a:rPr lang="en-US" sz="4800" b="1" dirty="0">
                <a:solidFill>
                  <a:srgbClr val="FF0000"/>
                </a:solidFill>
                <a:latin typeface="Adobe Garamond Pro Bold" panose="02020702060506020403" pitchFamily="18" charset="0"/>
              </a:rPr>
            </a:br>
            <a:r>
              <a:rPr lang="en-US" sz="4800" b="1" dirty="0">
                <a:latin typeface="Adobe Garamond Pro Bold" panose="02020702060506020403" pitchFamily="18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2611706"/>
            <a:ext cx="6591985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>
              <a:solidFill>
                <a:srgbClr val="FF0000"/>
              </a:solidFill>
              <a:latin typeface="+mj-lt"/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Comfort zone</a:t>
            </a:r>
          </a:p>
          <a:p>
            <a:r>
              <a:rPr lang="en-US" sz="3600" dirty="0">
                <a:solidFill>
                  <a:srgbClr val="FF0000"/>
                </a:solidFill>
                <a:latin typeface="+mj-lt"/>
                <a:hlinkClick r:id="rId3" action="ppaction://hlinkpres?slideindex=1&amp;slidetitle="/>
              </a:rPr>
              <a:t>Conditioning 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  <a:p>
            <a:r>
              <a:rPr lang="en-US" sz="3600" dirty="0">
                <a:solidFill>
                  <a:srgbClr val="0070C0"/>
                </a:solidFill>
                <a:latin typeface="+mj-lt"/>
              </a:rPr>
              <a:t>Thinking out of the box</a:t>
            </a:r>
          </a:p>
          <a:p>
            <a:r>
              <a:rPr lang="en-US" sz="3600" dirty="0">
                <a:solidFill>
                  <a:srgbClr val="0070C0"/>
                </a:solidFill>
                <a:latin typeface="+mj-lt"/>
              </a:rPr>
              <a:t>Self motivation</a:t>
            </a:r>
          </a:p>
          <a:p>
            <a:pPr>
              <a:buNone/>
            </a:pPr>
            <a:r>
              <a:rPr lang="en-US" sz="3600" dirty="0">
                <a:solidFill>
                  <a:srgbClr val="0070C0"/>
                </a:solidFill>
                <a:latin typeface="+mj-lt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66AA79-85B3-496F-9969-01CB384F4D1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1266542"/>
            <a:ext cx="4191000" cy="3076858"/>
          </a:xfrm>
          <a:prstGeom prst="rect">
            <a:avLst/>
          </a:prstGeom>
        </p:spPr>
      </p:pic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B53343EB-3C89-4835-BF80-FF5A95888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0" y="1272404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359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6659" y="420163"/>
            <a:ext cx="464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4800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800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7030A0"/>
                </a:solidFill>
              </a:rPr>
              <a:t>S</a:t>
            </a:r>
            <a:r>
              <a:rPr lang="en-US" sz="4800" dirty="0">
                <a:solidFill>
                  <a:srgbClr val="C00000"/>
                </a:solidFill>
              </a:rPr>
              <a:t>trength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7030A0"/>
                </a:solidFill>
              </a:rPr>
              <a:t>W</a:t>
            </a:r>
            <a:r>
              <a:rPr lang="en-US" sz="4800" dirty="0">
                <a:solidFill>
                  <a:srgbClr val="C00000"/>
                </a:solidFill>
              </a:rPr>
              <a:t>eakness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7030A0"/>
                </a:solidFill>
              </a:rPr>
              <a:t>O</a:t>
            </a:r>
            <a:r>
              <a:rPr lang="en-US" sz="4800" dirty="0">
                <a:solidFill>
                  <a:srgbClr val="C00000"/>
                </a:solidFill>
              </a:rPr>
              <a:t>pportunity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7030A0"/>
                </a:solidFill>
              </a:rPr>
              <a:t>T</a:t>
            </a:r>
            <a:r>
              <a:rPr lang="en-US" sz="4800" dirty="0">
                <a:solidFill>
                  <a:srgbClr val="C00000"/>
                </a:solidFill>
              </a:rPr>
              <a:t>hreat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00" y="567353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7030A0"/>
                </a:solidFill>
                <a:latin typeface="Algerian" panose="04020705040A02060702" pitchFamily="82" charset="0"/>
              </a:rPr>
              <a:t>SWOT</a:t>
            </a:r>
          </a:p>
        </p:txBody>
      </p:sp>
      <p:pic>
        <p:nvPicPr>
          <p:cNvPr id="6" name="Picture 5" descr="D:\positive commune\02 copy.jpg">
            <a:extLst>
              <a:ext uri="{FF2B5EF4-FFF2-40B4-BE49-F238E27FC236}">
                <a16:creationId xmlns:a16="http://schemas.microsoft.com/office/drawing/2014/main" id="{CECADB45-C963-44A1-BB70-0819AC321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704906-F5A8-410A-A6D8-A19F4FC0EE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28800"/>
            <a:ext cx="4267202" cy="361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26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156009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16449</TotalTime>
  <Words>272</Words>
  <Application>Microsoft Office PowerPoint</Application>
  <PresentationFormat>On-screen Show (4:3)</PresentationFormat>
  <Paragraphs>46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Adobe Garamond Pro Bold</vt:lpstr>
      <vt:lpstr>Aharoni</vt:lpstr>
      <vt:lpstr>Algerian</vt:lpstr>
      <vt:lpstr>Arial</vt:lpstr>
      <vt:lpstr>Arial Black</vt:lpstr>
      <vt:lpstr>Bodoni MT Black</vt:lpstr>
      <vt:lpstr>Broadway</vt:lpstr>
      <vt:lpstr>Calibri</vt:lpstr>
      <vt:lpstr>Century Gothic</vt:lpstr>
      <vt:lpstr>Wingdings 3</vt:lpstr>
      <vt:lpstr>Wisp</vt:lpstr>
      <vt:lpstr>   POSITIVE COMMUNE            (Soft skill training team)                    Presents</vt:lpstr>
      <vt:lpstr>CHANGE  </vt:lpstr>
      <vt:lpstr>SWOT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 YOUR SKILL</dc:title>
  <dc:creator>user</dc:creator>
  <cp:lastModifiedBy>PREETHI</cp:lastModifiedBy>
  <cp:revision>360</cp:revision>
  <cp:lastPrinted>2017-11-04T05:27:34Z</cp:lastPrinted>
  <dcterms:created xsi:type="dcterms:W3CDTF">2016-09-26T04:35:43Z</dcterms:created>
  <dcterms:modified xsi:type="dcterms:W3CDTF">2020-05-21T04:07:12Z</dcterms:modified>
</cp:coreProperties>
</file>