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Default Extension="wav" ContentType="audio/wav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7" r:id="rId4"/>
    <p:sldMasterId id="2147483659" r:id="rId5"/>
    <p:sldMasterId id="2147483661" r:id="rId6"/>
    <p:sldMasterId id="2147483663" r:id="rId7"/>
    <p:sldMasterId id="2147483667" r:id="rId8"/>
    <p:sldMasterId id="2147483669" r:id="rId9"/>
    <p:sldMasterId id="2147483671" r:id="rId10"/>
    <p:sldMasterId id="2147483673" r:id="rId11"/>
  </p:sldMasterIdLst>
  <p:sldIdLst>
    <p:sldId id="269" r:id="rId12"/>
    <p:sldId id="270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8" r:id="rId22"/>
    <p:sldId id="264" r:id="rId23"/>
    <p:sldId id="265" r:id="rId24"/>
    <p:sldId id="266" r:id="rId25"/>
    <p:sldId id="26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CCEF"/>
    <a:srgbClr val="554EDA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946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946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00AA88-AD54-4BE8-9BC0-739EC1534D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89B44-BC80-4F1D-BD7E-66D61D040B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2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2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2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E5C876-A47E-461F-A26D-82DFC645ED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45C09-1898-4E76-822B-E0CFE0C7A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6D35-77E0-4F66-A094-689A7436B9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3AA53-9B30-47E0-B311-F66D11A72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7FB40-CDC2-42D4-8B81-1CE9098841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EF3B3-C410-4022-AE8F-9969C657E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279E7-41E3-441C-9A55-7491D5AC7E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FC589-FFEB-4ED1-A602-16ED3731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23CC7-13CA-482B-BE70-F241B4487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0AEA7-F73A-48C4-9BA6-A0C4329186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4894-DECD-4E25-81C1-43C1FA7FF1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51E4F-F6F4-40F6-A45B-B1E622767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427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28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28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28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428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BF05B1-8241-4948-8EE2-F71EDD4F0A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E97C0-5561-48A9-8569-1E665E6743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0836-853F-457E-B90E-5223264D68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30CC4-0FFD-4F82-9D9E-6B39DB391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04520-6925-4197-889F-712546ECA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C21A2-F00B-47CD-A822-B152B085D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EACE-E82F-464F-B79A-245139AA29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99774-9D73-4D29-9A9F-8CA04F8C52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DB8C8-E191-4124-8F7D-43D0C6D8C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3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4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548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49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C11197B-A0F3-4DC4-BB3B-F08B4FB13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7B3EA-E6B6-40A2-A729-1B11EE2B14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A11A9-36F8-4B4B-A228-AEF02F39A1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CD27E-D237-48CA-ACE2-43B343C23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C5FAB-D528-45CF-BFE1-464774A02B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74625-7E63-495A-9E16-3780BBFF9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0C92E-7FFA-4857-B319-032700AAC6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327F6-ACF5-4C54-9079-446A2F2AF0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66889-6784-4FE8-B559-3D25B6B47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D0EA0-578C-474D-BAB4-F5090A6BEB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83B16-A8E7-4FF7-B760-87D92445C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88E43-3525-4EB6-8F41-51A05B485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80A19-FFB8-4658-ABFA-D118A80E16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D1941-4CDA-4C5F-996B-5D7F52060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560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1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2561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/>
            </a:p>
          </p:txBody>
        </p:sp>
        <p:sp>
          <p:nvSpPr>
            <p:cNvPr id="2561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2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2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2563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3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3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3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3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/>
            </a:p>
          </p:txBody>
        </p:sp>
        <p:sp>
          <p:nvSpPr>
            <p:cNvPr id="2563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6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7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8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0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1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2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3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4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5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6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7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8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79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0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81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81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81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820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821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5822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E57E09-159C-461B-83A7-D7BAD394EC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9DB364-C210-4900-8FB1-E54FA3E9F21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20B77A-7ACD-4469-BA5A-ADAB661F51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13DBDB-D2E5-44AB-AA95-03C35C59F1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10E3C1-E194-4624-A70D-CF36647A20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366746-6A05-45F6-A1CE-519CD9F620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9BE34F-EA55-4779-B8AC-620B409637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719B4-FE43-47CC-BFE4-26B2D00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F47F6B-1718-4EFD-BD5A-A1EEC95974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9F564-C494-4DC7-8B16-314A29F165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4701FD-E274-4B8C-BD9A-C967B10208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A8E035-F2DE-408E-94A3-CA4B97ECDF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07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07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07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DBED60-B54E-483D-8483-4F260E1942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631F63-EFCB-48B8-A10B-8E9950D46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6314B-808C-4BA6-AC9C-C9D74F5EA9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6B924-D553-49EB-9EBE-1609923FF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C71AF-B4B3-44C8-808F-DDB62C56CD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0CF9E-C2F6-44CA-8EEC-7D7D421755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A7BE0-B6F2-4645-8B0E-B900A8CFE0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8045A-7D60-4036-946F-4A196A35C6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73260-0493-469F-91A1-CF2E09A3B8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5B856-E4E6-479B-8D5D-BB87A782D5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4C21B-FC3A-4F24-B3EE-E281D49041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EFFC2-679F-4E11-B32A-5FA5D64F95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379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0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380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3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3835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36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837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FBB10F-C76B-4FA8-A6BE-CAB65BE451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7F1B-8856-4E54-B748-4D7CA37FB2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AE8FC-8E87-4B4E-94EB-1E8AE2FB0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69E66-7E9A-4ED1-BAAF-065D6F9F0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361B-7056-4806-960A-5C66BCE94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3E743-CA85-4E41-9E84-BDB493700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793E6-C10D-4FC5-8893-F6CBAA461C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F27BB-5CCE-4C99-BEAD-E744E94BBE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FCCEB-CCA6-4F1D-B7C6-31869DF77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BD6B3-09C9-4989-A8B6-E91DFF2098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2F2C6-FE59-464F-AA0D-1DC547907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75637-B8C5-49DA-9221-E2F2E9D5C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68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68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16A7CFE-BB5E-40B3-8C74-AD34876E6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6807F4-2509-4CDA-A934-79AAC66394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28D5E-F461-4C95-9CBC-8DDF564BD7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77530-D3DC-49C2-94D7-D1E76440A1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24A9F-FCDA-4DB2-97A2-7595F4DD72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D77323-69B4-4FB7-9F86-62917E5C18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5BAC2C-86FC-48CE-9E21-ECBFE27270D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AF420-5A1D-475D-AF80-6ADFD81FD8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28933-675B-43B9-BB49-D9A7FCDEAD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D4B179-7CEF-4CE1-8A82-53B472521F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1082CF-C292-4801-A626-0D23626B86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4EECE4-34C4-48F3-ABF6-ED446A96B1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993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6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6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9962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6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64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8F60AE6-6F31-4C77-9D34-A6C883933A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FA0ECA-F2C4-4C77-B6FA-859E78891B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6EDAE1-2241-4D1B-9043-05CBA82211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2E2A9-E09F-434C-8BE4-58A23A3A4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982C07-EA1F-4A96-907F-38F6920093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EA65EF-6D19-4F73-9568-614939DA6C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DA1AA3-00D8-4121-97FA-52942EFC9B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156BC8-7304-4DDF-9ACB-4CF8807170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CBCCA3-816C-42AD-A322-69FDAAAE5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26903D-9389-4B4B-AC95-7F90FD686E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E7D9FE-5D1A-4196-B8C8-4B6719D517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5045EA-640B-40FE-A1EB-59E156B718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505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506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4506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506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506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506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506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506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506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6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7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7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7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07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507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7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7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7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7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7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4508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508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8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09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10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10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4510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511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1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4511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11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11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11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11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59BE0C-7180-47A4-8994-B63FA503C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AC3F7-0CC3-440F-9D0B-368040A840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980EF-0A23-4739-8A49-77199ACDFD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97D67-3DFB-4353-B763-2A359FCF4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A7A2F-2263-4FEE-9E94-CBF12316B4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1A2B1-829D-47F6-9126-E9B6FAF49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C2FEE-B172-435E-BD2B-4ABA2E4A9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D4FC0-F881-4D2F-8FA8-52BAB47977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12361-278A-4609-80AB-B10A912FFA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2CA60-251A-4E02-A801-9EABB9215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B4E40-FD93-4911-BC33-0BB7D0114B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E448B-7A76-44DC-A98A-D9A6E6214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4813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3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3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2CB434-1376-4F1C-9E82-F802EFF323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15831-02F2-44FF-A091-CA6186B9CD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87A12-2ABD-47B7-A001-BF56693DA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E9D58-9DDF-4888-9E65-E4622409D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85ABA-A620-4ABF-9821-7268183DDD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E0BB3-20AE-4CFE-8E6A-801B3D1B9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B056-C141-4E76-8C83-3278CC31EB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4B5FF-677E-49D8-918D-A56E593D9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48D2C-FDBA-43B8-B10B-2D2617DC17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714E4-D5E9-43B9-8F71-7CAFE75BB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CD89C-B3C7-4411-BFE0-3900B30C2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75324-199E-4CD9-917C-16E201799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79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3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717C3D8-640C-4199-9D07-D9E111E151F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019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019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9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020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1D2B228-EA85-460E-8098-07386D888ED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325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5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5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32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2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00E86F18-B947-4D66-9F0D-FE842662D7B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0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2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52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52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C6C18FF-3105-4136-9BE5-0C7AD5A0C3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15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457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8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1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1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3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4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5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6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7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8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69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0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1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2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3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4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5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6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7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8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79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79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5B8AF2D-0E98-4683-A729-7937C3639E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479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479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479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9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97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97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97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97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0E2AE82-D452-42FA-8F5E-0332294A7D5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78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3278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8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79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81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281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281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9C93177-CA85-4BF7-B676-5A506CE0276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F2E4F2-FDA4-4B8E-BC5C-127497D82AF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58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58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891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3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3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3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893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CC9062D-9DC4-4FCF-9B7B-0AE750B4C4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894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403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403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grpSp>
          <p:nvGrpSpPr>
            <p:cNvPr id="4403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403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404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404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404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4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404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405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5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4405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4405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6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07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4407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n-US"/>
            </a:p>
          </p:txBody>
        </p:sp>
        <p:sp>
          <p:nvSpPr>
            <p:cNvPr id="4408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en-US"/>
            </a:p>
          </p:txBody>
        </p:sp>
      </p:grpSp>
      <p:sp>
        <p:nvSpPr>
          <p:cNvPr id="4408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9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9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409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409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FA01BE1-C5C8-42B4-AAAA-71258515CC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000FC195-CDDB-4997-BFB8-EDC373B00F7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ransition spd="slow">
    <p:checker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2667000" y="2590800"/>
            <a:ext cx="3810000" cy="233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VALUES</a:t>
            </a:r>
          </a:p>
        </p:txBody>
      </p:sp>
    </p:spTree>
  </p:cSld>
  <p:clrMapOvr>
    <a:masterClrMapping/>
  </p:clrMapOvr>
  <p:transition spd="slow">
    <p:cover dir="r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38200" y="762000"/>
            <a:ext cx="8229600" cy="53641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Zb t]mbn, Zm£nWyw t]mbn, 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\oXn t]mbn, \nbaw t]mbn, 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Nn« t]mbn, hg¡w t]mbn, 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temlyw t]mbn, acymZ t]mbn, </a:t>
            </a:r>
          </a:p>
          <a:p>
            <a:pPr algn="ct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_m¡n hÃXpapt­m ?</a:t>
            </a:r>
          </a:p>
          <a:p>
            <a:pPr algn="r">
              <a:buFontTx/>
              <a:buNone/>
            </a:pP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                                </a:t>
            </a:r>
            <a:r>
              <a:rPr lang="en-US">
                <a:solidFill>
                  <a:srgbClr val="1DCCEF"/>
                </a:solidFill>
                <a:latin typeface="AmdtSymbols" pitchFamily="2" charset="0"/>
              </a:rPr>
              <a:t>K</a:t>
            </a:r>
            <a:r>
              <a:rPr lang="en-US">
                <a:solidFill>
                  <a:srgbClr val="1DCCEF"/>
                </a:solidFill>
                <a:latin typeface="ML-TTKarthika" pitchFamily="82" charset="0"/>
              </a:rPr>
              <a:t>. IrjvWhmcnbÀ</a:t>
            </a:r>
          </a:p>
          <a:p>
            <a:pPr algn="ctr">
              <a:buFontTx/>
              <a:buNone/>
            </a:pPr>
            <a:endParaRPr lang="en-US">
              <a:latin typeface="ML-TTKarthika" pitchFamily="82" charset="0"/>
            </a:endParaRPr>
          </a:p>
        </p:txBody>
      </p:sp>
    </p:spTree>
  </p:cSld>
  <p:clrMapOvr>
    <a:masterClrMapping/>
  </p:clrMapOvr>
  <p:transition spd="slow">
    <p:wedg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u="sng">
                <a:latin typeface="ML-TTKarthika" pitchFamily="82" charset="0"/>
              </a:rPr>
              <a:t>aqey</a:t>
            </a:r>
            <a:r>
              <a:rPr lang="en-US" u="sng">
                <a:latin typeface="Varun" pitchFamily="2" charset="0"/>
              </a:rPr>
              <a:t>~</a:t>
            </a:r>
            <a:r>
              <a:rPr lang="en-US" u="sng">
                <a:latin typeface="ML-TTKarthika" pitchFamily="82" charset="0"/>
              </a:rPr>
              <a:t>Ä 4 Xcw</a:t>
            </a:r>
          </a:p>
          <a:p>
            <a:r>
              <a:rPr lang="en-US">
                <a:latin typeface="ML-TTKarthika" pitchFamily="82" charset="0"/>
              </a:rPr>
              <a:t>k\mX\ aqey</a:t>
            </a:r>
            <a:r>
              <a:rPr lang="en-US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  <a:p>
            <a:r>
              <a:rPr lang="en-US">
                <a:latin typeface="ML-TTKarthika" pitchFamily="82" charset="0"/>
              </a:rPr>
              <a:t>aX]camb aqey</a:t>
            </a:r>
            <a:r>
              <a:rPr lang="en-US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  <a:p>
            <a:r>
              <a:rPr lang="en-US">
                <a:latin typeface="ML-TTKarthika" pitchFamily="82" charset="0"/>
              </a:rPr>
              <a:t>hyàn]camb aqey</a:t>
            </a:r>
            <a:r>
              <a:rPr lang="en-US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  <a:p>
            <a:r>
              <a:rPr lang="en-US">
                <a:latin typeface="ML-TTKarthika" pitchFamily="82" charset="0"/>
              </a:rPr>
              <a:t>kmaqlnI aqey</a:t>
            </a:r>
            <a:r>
              <a:rPr lang="en-US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</p:txBody>
      </p:sp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ML-TTKarthika" pitchFamily="82" charset="0"/>
              </a:rPr>
              <a:t>“aqeyt_m[apÅ PohnXamWv Fsâ ktµiw” 		(KmÔnPn)</a:t>
            </a:r>
          </a:p>
        </p:txBody>
      </p:sp>
      <p:pic>
        <p:nvPicPr>
          <p:cNvPr id="10244" name="Picture 4" descr="MGandh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447800"/>
            <a:ext cx="4078288" cy="541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>
                <a:latin typeface="ML-TTKarthika" pitchFamily="82" charset="0"/>
              </a:rPr>
              <a:t>kXyw, kvt\lw, \oXn, IcpW, kzmX{</a:t>
            </a:r>
            <a:r>
              <a:rPr lang="en-US" sz="2400">
                <a:latin typeface="Varun" pitchFamily="2" charset="0"/>
              </a:rPr>
              <a:t>é</a:t>
            </a:r>
            <a:r>
              <a:rPr lang="en-US" sz="2800">
                <a:latin typeface="ML-TTKarthika" pitchFamily="82" charset="0"/>
              </a:rPr>
              <a:t>yw XpS</a:t>
            </a:r>
            <a:r>
              <a:rPr lang="en-US" sz="2400">
                <a:latin typeface="Varun" pitchFamily="2" charset="0"/>
              </a:rPr>
              <a:t>~</a:t>
            </a:r>
            <a:r>
              <a:rPr lang="en-US" sz="2800">
                <a:latin typeface="ML-TTKarthika" pitchFamily="82" charset="0"/>
              </a:rPr>
              <a:t>nb aqey</a:t>
            </a:r>
            <a:r>
              <a:rPr lang="en-US" sz="2400">
                <a:latin typeface="Varun" pitchFamily="2" charset="0"/>
              </a:rPr>
              <a:t>~</a:t>
            </a:r>
            <a:r>
              <a:rPr lang="en-US" sz="2800">
                <a:latin typeface="ML-TTKarthika" pitchFamily="82" charset="0"/>
              </a:rPr>
              <a:t>fpambn</a:t>
            </a:r>
            <a:br>
              <a:rPr lang="en-US" sz="2800">
                <a:latin typeface="ML-TTKarthika" pitchFamily="82" charset="0"/>
              </a:rPr>
            </a:br>
            <a:r>
              <a:rPr lang="en-US" sz="2800">
                <a:latin typeface="ML-TTKarthika" pitchFamily="82" charset="0"/>
              </a:rPr>
              <a:t>AWnbWnbmbv apt¶m«v …… apt¶m«v………………</a:t>
            </a:r>
          </a:p>
        </p:txBody>
      </p:sp>
      <p:pic>
        <p:nvPicPr>
          <p:cNvPr id="11269" name="Picture 5" descr="MadreTere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1676400"/>
            <a:ext cx="3744913" cy="4724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534400" cy="3048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/>
              <a:t>Importance of Values</a:t>
            </a: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ML-TTKarthika" pitchFamily="82" charset="0"/>
              </a:rPr>
              <a:t>Hcphs\ hninãkz`mh¯n\v AÀl\m¡p¶Xv Ah\nÂ IpSnsImÅp¶ aqey</a:t>
            </a:r>
            <a:r>
              <a:rPr lang="en-US" sz="2400">
                <a:latin typeface="Varun" pitchFamily="2" charset="0"/>
              </a:rPr>
              <a:t>~</a:t>
            </a:r>
            <a:r>
              <a:rPr lang="en-US" sz="2400">
                <a:latin typeface="ML-TTKarthika" pitchFamily="82" charset="0"/>
              </a:rPr>
              <a:t>fmWv.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ML-TTKarthika" pitchFamily="82" charset="0"/>
              </a:rPr>
              <a:t>aqey</a:t>
            </a:r>
            <a:r>
              <a:rPr lang="en-US" sz="2400">
                <a:latin typeface="Varun" pitchFamily="2" charset="0"/>
              </a:rPr>
              <a:t>~</a:t>
            </a:r>
            <a:r>
              <a:rPr lang="en-US" sz="2400">
                <a:latin typeface="ML-TTKarthika" pitchFamily="82" charset="0"/>
              </a:rPr>
              <a:t>Ä PohnX¯nÂ kt</a:t>
            </a:r>
            <a:r>
              <a:rPr lang="en-US" sz="2400">
                <a:latin typeface="Varun" pitchFamily="2" charset="0"/>
              </a:rPr>
              <a:t>é</a:t>
            </a:r>
            <a:r>
              <a:rPr lang="en-US" sz="2400">
                <a:latin typeface="ML-TTKarthika" pitchFamily="82" charset="0"/>
              </a:rPr>
              <a:t>mjhpw kwXr]vXnbpw kam[m\hpw sIm­phcp¶p.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ML-TTKarthika" pitchFamily="82" charset="0"/>
              </a:rPr>
              <a:t>	“ Hcp Xoh­n im</a:t>
            </a:r>
            <a:r>
              <a:rPr lang="en-US" sz="2400">
                <a:latin typeface="Varun" pitchFamily="2" charset="0"/>
              </a:rPr>
              <a:t>é</a:t>
            </a:r>
            <a:r>
              <a:rPr lang="en-US" sz="2400">
                <a:latin typeface="ML-TTKarthika" pitchFamily="82" charset="0"/>
              </a:rPr>
              <a:t>ambpw, thKXbnepw t]mIphm³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ML-TTKarthika" pitchFamily="82" charset="0"/>
              </a:rPr>
              <a:t>	sdbnÂ]mfw BhiyamWv. CXpt]msebmWv PohnX aqey</a:t>
            </a:r>
            <a:r>
              <a:rPr lang="en-US" sz="2400">
                <a:latin typeface="Varun" pitchFamily="2" charset="0"/>
              </a:rPr>
              <a:t>~</a:t>
            </a:r>
            <a:r>
              <a:rPr lang="en-US" sz="2400">
                <a:latin typeface="ML-TTKarthika" pitchFamily="82" charset="0"/>
              </a:rPr>
              <a:t>Ä”</a:t>
            </a:r>
          </a:p>
        </p:txBody>
      </p:sp>
      <p:pic>
        <p:nvPicPr>
          <p:cNvPr id="12293" name="Picture 5" descr="amtrak_train_pulling_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3143250"/>
            <a:ext cx="4953000" cy="3714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229600" cy="6096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>
                <a:latin typeface="ML-TTKarthika" pitchFamily="82" charset="0"/>
              </a:rPr>
              <a:t>PohnXaqey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Ä ssIapXem¡m\pÅ ]</a:t>
            </a:r>
            <a:r>
              <a:rPr lang="en-US" sz="2800">
                <a:latin typeface="Varun" pitchFamily="2" charset="0"/>
              </a:rPr>
              <a:t>æ</a:t>
            </a:r>
            <a:r>
              <a:rPr lang="en-US" sz="2800" b="1">
                <a:latin typeface="ML-TTKarthika" pitchFamily="82" charset="0"/>
              </a:rPr>
              <a:t>\]cn]mSn</a:t>
            </a:r>
            <a:endParaRPr lang="en-US" sz="2800">
              <a:latin typeface="ML-TTKarthika" pitchFamily="82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kXyw ]dbpI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im</a:t>
            </a:r>
            <a:r>
              <a:rPr lang="en-US" sz="2800">
                <a:latin typeface="Varun" pitchFamily="2" charset="0"/>
              </a:rPr>
              <a:t>é</a:t>
            </a:r>
            <a:r>
              <a:rPr lang="en-US" sz="2800">
                <a:latin typeface="ML-TTKarthika" pitchFamily="82" charset="0"/>
              </a:rPr>
              <a:t>ambn kwkmcn¡pI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am\yambn s]cpamdpI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kvt\lhebw hepXm¡pI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A\oXn¡v Iq«p\nÂ¡mXncn¡pI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aäpÅhcpambn CgpIntNcpI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Imcykm[y¯n\v am{Xw I</a:t>
            </a:r>
            <a:r>
              <a:rPr lang="en-US" sz="2400">
                <a:latin typeface="Varun" pitchFamily="2" charset="0"/>
              </a:rPr>
              <a:t>t</a:t>
            </a:r>
            <a:r>
              <a:rPr lang="en-US" sz="2800">
                <a:latin typeface="ML-TTKarthika" pitchFamily="82" charset="0"/>
              </a:rPr>
              <a:t>«pImsc D]tbmKn¡mXncn¡pI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A\oXnsb [ocambn t\cnSpI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\Ã at\m`mhw ]peÀ¯pI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A\pkcn¡pI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ka`mh\ ]peÀ¯pI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latin typeface="ML-TTKarthika" pitchFamily="82" charset="0"/>
              </a:rPr>
              <a:t>Cuizc hnizmkw hfÀ¯pI </a:t>
            </a:r>
          </a:p>
        </p:txBody>
      </p:sp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054100"/>
            <a:ext cx="5803900" cy="5803900"/>
          </a:xfrm>
          <a:prstGeom prst="rect">
            <a:avLst/>
          </a:prstGeom>
          <a:noFill/>
        </p:spPr>
      </p:pic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572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L-TTKarthika" pitchFamily="82" charset="0"/>
              </a:rPr>
              <a:t>aqey</a:t>
            </a:r>
            <a:r>
              <a:rPr 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arun" pitchFamily="2" charset="0"/>
              </a:rPr>
              <a:t>~W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L-TTKarthika" pitchFamily="82" charset="0"/>
              </a:rPr>
              <a:t/>
            </a:r>
            <a:b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L-TTKarthika" pitchFamily="82" charset="0"/>
              </a:rPr>
            </a:br>
            <a:endParaRPr lang="en-US" sz="4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st2_2580951_small_girl_read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581400"/>
            <a:ext cx="2190750" cy="32766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"/>
            <a:ext cx="7924800" cy="3352800"/>
          </a:xfrm>
        </p:spPr>
        <p:txBody>
          <a:bodyPr/>
          <a:lstStyle/>
          <a:p>
            <a:r>
              <a:rPr lang="en-US" sz="2800" b="1">
                <a:latin typeface="ML-TTKarthika" pitchFamily="82" charset="0"/>
              </a:rPr>
              <a:t>F</a:t>
            </a:r>
            <a:r>
              <a:rPr lang="en-US" sz="2800">
                <a:latin typeface="Varun" pitchFamily="2" charset="0"/>
              </a:rPr>
              <a:t>é</a:t>
            </a:r>
            <a:r>
              <a:rPr lang="en-US" sz="2800" b="1">
                <a:latin typeface="ML-TTKarthika" pitchFamily="82" charset="0"/>
              </a:rPr>
              <a:t>n\mWv hnZym`ymkw ?</a:t>
            </a:r>
          </a:p>
          <a:p>
            <a:r>
              <a:rPr lang="en-US" sz="2800" b="1">
                <a:latin typeface="ML-TTKarthika" pitchFamily="82" charset="0"/>
              </a:rPr>
              <a:t>	Xet</a:t>
            </a:r>
            <a:r>
              <a:rPr lang="en-US" sz="2800" b="1">
                <a:latin typeface="Varun" pitchFamily="2" charset="0"/>
              </a:rPr>
              <a:t>òª</a:t>
            </a:r>
            <a:r>
              <a:rPr lang="en-US" sz="2800" b="1">
                <a:latin typeface="ML-TTKarthika" pitchFamily="82" charset="0"/>
              </a:rPr>
              <a:t>mdnÂ Ip¯nbnd¡p¶ hnhc</a:t>
            </a:r>
            <a:r>
              <a:rPr lang="en-US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fpsS BI¯pIbÃ hnZym`ymkw.</a:t>
            </a:r>
          </a:p>
          <a:p>
            <a:r>
              <a:rPr lang="en-US" sz="2800" b="1">
                <a:latin typeface="ML-TTKarthika" pitchFamily="82" charset="0"/>
              </a:rPr>
              <a:t>	PohnXw ]Sp¯pbÀ¯p¶ a\pjys\ a\pjy\m¡p¶, D¯aioe</a:t>
            </a:r>
            <a:r>
              <a:rPr lang="en-US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Ä Icp]nSn¸n¡p¶ aqey</a:t>
            </a:r>
            <a:r>
              <a:rPr lang="en-US">
                <a:latin typeface="Varun" pitchFamily="2" charset="0"/>
              </a:rPr>
              <a:t>~</a:t>
            </a:r>
            <a:r>
              <a:rPr lang="en-US" sz="2800" b="1">
                <a:latin typeface="ML-TTKarthika" pitchFamily="82" charset="0"/>
              </a:rPr>
              <a:t>fpsS Hcp kap</a:t>
            </a:r>
            <a:r>
              <a:rPr lang="en-US" sz="2800" b="1">
                <a:latin typeface="Varun" pitchFamily="2" charset="0"/>
              </a:rPr>
              <a:t>òª</a:t>
            </a:r>
            <a:r>
              <a:rPr lang="en-US" sz="2800" b="1">
                <a:latin typeface="ML-TTKarthika" pitchFamily="82" charset="0"/>
              </a:rPr>
              <a:t>bamWv hnZym`ymkw.</a:t>
            </a:r>
          </a:p>
        </p:txBody>
      </p:sp>
    </p:spTree>
  </p:cSld>
  <p:clrMapOvr>
    <a:masterClrMapping/>
  </p:clrMapOvr>
  <p:transition spd="slow">
    <p:fad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PohnX 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Ä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/>
              <a:t>Value</a:t>
            </a:r>
            <a:r>
              <a:rPr lang="en-US" sz="2400" b="1">
                <a:latin typeface="ML-TTKarthika" pitchFamily="82" charset="0"/>
              </a:rPr>
              <a:t>:	aqeyapÅXv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	hnebpÅXv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	BZcWobambXv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	A`nImayambXv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F</a:t>
            </a:r>
            <a:r>
              <a:rPr lang="en-US" sz="2400">
                <a:latin typeface="Varun" pitchFamily="2" charset="0"/>
              </a:rPr>
              <a:t>é</a:t>
            </a:r>
            <a:r>
              <a:rPr lang="en-US" sz="2400" b="1">
                <a:latin typeface="ML-TTKarthika" pitchFamily="82" charset="0"/>
              </a:rPr>
              <a:t>mWv 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Ä:-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Fsâ PohnX¯nÂ Rm³ F</a:t>
            </a:r>
            <a:r>
              <a:rPr lang="en-US" sz="2400" b="1">
                <a:latin typeface="Varun" pitchFamily="2" charset="0"/>
              </a:rPr>
              <a:t>é</a:t>
            </a:r>
            <a:r>
              <a:rPr lang="en-US" sz="2400" b="1">
                <a:latin typeface="ML-TTKarthika" pitchFamily="82" charset="0"/>
              </a:rPr>
              <a:t>n\v {]m[m\yw sImSp¡p¶pthm, AXmWv 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Ä.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PohnXs¯ BkzmZyIchpw AÀ</a:t>
            </a:r>
            <a:r>
              <a:rPr lang="en-US" sz="2400" b="1">
                <a:latin typeface="Varun" pitchFamily="2" charset="0"/>
              </a:rPr>
              <a:t>Ó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]qÀ®hpam¡n XoÀ¡m³ klmbn¡p¶ hgnIm«nbmWv 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Ä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“PohnX¯nÂ Fs</a:t>
            </a:r>
            <a:r>
              <a:rPr lang="en-US" sz="2400">
                <a:latin typeface="Varun" pitchFamily="2" charset="0"/>
              </a:rPr>
              <a:t>é</a:t>
            </a:r>
            <a:r>
              <a:rPr lang="en-US" sz="2400" b="1">
                <a:latin typeface="ML-TTKarthika" pitchFamily="82" charset="0"/>
              </a:rPr>
              <a:t>Ãmw t\Snbmepw lrZb¯nepw, IpSpw_¯nepw, kaql¯nepw, kam[m\hpw, kt</a:t>
            </a:r>
            <a:r>
              <a:rPr lang="en-US" sz="2400" b="1">
                <a:latin typeface="Varun" pitchFamily="2" charset="0"/>
              </a:rPr>
              <a:t>é</a:t>
            </a:r>
            <a:r>
              <a:rPr lang="en-US" sz="2400" b="1">
                <a:latin typeface="ML-TTKarthika" pitchFamily="82" charset="0"/>
              </a:rPr>
              <a:t>mjhpw t\SWsa¦nÂ PohnX aqey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400" b="1">
                <a:latin typeface="ML-TTKarthika" pitchFamily="82" charset="0"/>
              </a:rPr>
              <a:t>Ä ]men¡Ww”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ML-TTKarthika" pitchFamily="82" charset="0"/>
              </a:rPr>
              <a:t>						 (kzman tXtPmabm\µ)</a:t>
            </a:r>
          </a:p>
        </p:txBody>
      </p:sp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latin typeface="ML-TTKarthika" pitchFamily="82" charset="0"/>
              </a:rPr>
              <a:t>aqey¯nsâ DdhnS</a:t>
            </a:r>
            <a:r>
              <a:rPr lang="en-US" sz="3600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  <a:p>
            <a:pPr marL="609600" indent="-609600">
              <a:buFontTx/>
              <a:buAutoNum type="arabicPeriod"/>
            </a:pPr>
            <a:r>
              <a:rPr lang="en-US">
                <a:latin typeface="ML-TTKarthika" pitchFamily="82" charset="0"/>
              </a:rPr>
              <a:t>IpSpw_w</a:t>
            </a:r>
          </a:p>
          <a:p>
            <a:pPr marL="609600" indent="-609600">
              <a:buFontTx/>
              <a:buAutoNum type="arabicPeriod"/>
            </a:pPr>
            <a:endParaRPr lang="en-US">
              <a:latin typeface="ML-TTKarthika" pitchFamily="82" charset="0"/>
            </a:endParaRPr>
          </a:p>
        </p:txBody>
      </p:sp>
      <p:pic>
        <p:nvPicPr>
          <p:cNvPr id="4102" name="Picture 6" descr="MD_FamilyHou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524000"/>
            <a:ext cx="3063875" cy="45656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/>
          <a:lstStyle/>
          <a:p>
            <a:r>
              <a:rPr lang="en-US" sz="4000">
                <a:latin typeface="ML-TTKarthika" pitchFamily="82" charset="0"/>
              </a:rPr>
              <a:t>2. kaqlw</a:t>
            </a:r>
            <a:br>
              <a:rPr lang="en-US" sz="4000">
                <a:latin typeface="ML-TTKarthika" pitchFamily="82" charset="0"/>
              </a:rPr>
            </a:br>
            <a:endParaRPr lang="en-US" sz="4000">
              <a:latin typeface="ML-TTKarthika" pitchFamily="82" charset="0"/>
            </a:endParaRPr>
          </a:p>
        </p:txBody>
      </p:sp>
      <p:pic>
        <p:nvPicPr>
          <p:cNvPr id="5124" name="Picture 4" descr="crow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133600"/>
            <a:ext cx="6286500" cy="4191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L-TTKarthika" pitchFamily="82" charset="0"/>
              </a:rPr>
              <a:t>3. kv¡qÄ</a:t>
            </a:r>
          </a:p>
        </p:txBody>
      </p:sp>
      <p:pic>
        <p:nvPicPr>
          <p:cNvPr id="6148" name="Picture 4" descr="78_bus_anne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676400"/>
            <a:ext cx="4953000" cy="44465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L-TTKarthika" pitchFamily="82" charset="0"/>
              </a:rPr>
              <a:t>4. ]mc¼cy</a:t>
            </a:r>
            <a:r>
              <a:rPr lang="en-US" sz="4800" b="0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</p:txBody>
      </p:sp>
      <p:pic>
        <p:nvPicPr>
          <p:cNvPr id="7175" name="Picture 7" descr="Untitled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44780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L-TTKarthika" pitchFamily="82" charset="0"/>
              </a:rPr>
              <a:t>5. \Ã ]pkvXI</a:t>
            </a:r>
            <a:r>
              <a:rPr lang="en-US" sz="4600">
                <a:latin typeface="Varun" pitchFamily="2" charset="0"/>
              </a:rPr>
              <a:t>~</a:t>
            </a:r>
            <a:r>
              <a:rPr lang="en-US">
                <a:latin typeface="ML-TTKarthika" pitchFamily="82" charset="0"/>
              </a:rPr>
              <a:t>Ä</a:t>
            </a:r>
          </a:p>
        </p:txBody>
      </p:sp>
      <p:pic>
        <p:nvPicPr>
          <p:cNvPr id="8197" name="Picture 5" descr="16mm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057400"/>
            <a:ext cx="6400800" cy="42624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d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theme/theme1.xml><?xml version="1.0" encoding="utf-8"?>
<a:theme xmlns:a="http://schemas.openxmlformats.org/drawingml/2006/main" name="VALUSE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VALUSE</Template>
  <TotalTime>1</TotalTime>
  <Words>152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15</vt:i4>
      </vt:variant>
    </vt:vector>
  </HeadingPairs>
  <TitlesOfParts>
    <vt:vector size="35" baseType="lpstr">
      <vt:lpstr>Arial</vt:lpstr>
      <vt:lpstr>Tahoma</vt:lpstr>
      <vt:lpstr>Times New Roman</vt:lpstr>
      <vt:lpstr>Wingdings</vt:lpstr>
      <vt:lpstr>Garamond</vt:lpstr>
      <vt:lpstr>Verdana</vt:lpstr>
      <vt:lpstr>ML-TTKarthika</vt:lpstr>
      <vt:lpstr>Varun</vt:lpstr>
      <vt:lpstr>AmdtSymbols</vt:lpstr>
      <vt:lpstr>VALUSE</vt:lpstr>
      <vt:lpstr>Teamwork</vt:lpstr>
      <vt:lpstr>Digital Dots</vt:lpstr>
      <vt:lpstr>Mountain Top</vt:lpstr>
      <vt:lpstr>Competition</vt:lpstr>
      <vt:lpstr>Stream</vt:lpstr>
      <vt:lpstr>Curtain Call</vt:lpstr>
      <vt:lpstr>Kimono</vt:lpstr>
      <vt:lpstr>Slit</vt:lpstr>
      <vt:lpstr>Maple</vt:lpstr>
      <vt:lpstr>Orbit</vt:lpstr>
      <vt:lpstr>Slide 1</vt:lpstr>
      <vt:lpstr>Slide 2</vt:lpstr>
      <vt:lpstr>Slide 3</vt:lpstr>
      <vt:lpstr>Slide 4</vt:lpstr>
      <vt:lpstr>Slide 5</vt:lpstr>
      <vt:lpstr>2. kaqlw </vt:lpstr>
      <vt:lpstr>3. kv¡qÄ</vt:lpstr>
      <vt:lpstr>4. ]mc¼cy~Ä</vt:lpstr>
      <vt:lpstr>5. \Ã ]pkvXI~Ä</vt:lpstr>
      <vt:lpstr>Slide 10</vt:lpstr>
      <vt:lpstr>Slide 11</vt:lpstr>
      <vt:lpstr>“aqeyt_m[apÅ PohnXamWv Fsâ ktµiw”   (KmÔnPn)</vt:lpstr>
      <vt:lpstr>kXyw, kvt\lw, \oXn, IcpW, kzmX{éyw XpS~nb aqey~fpambn AWnbWnbmbv apt¶m«v …… apt¶m«v………………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2007-10-05T11:05:31Z</dcterms:created>
  <dcterms:modified xsi:type="dcterms:W3CDTF">2007-10-05T11:06:36Z</dcterms:modified>
</cp:coreProperties>
</file>