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"/>
  </p:notesMasterIdLst>
  <p:handoutMasterIdLst>
    <p:handoutMasterId r:id="rId8"/>
  </p:handoutMasterIdLst>
  <p:sldIdLst>
    <p:sldId id="293" r:id="rId2"/>
    <p:sldId id="335" r:id="rId3"/>
    <p:sldId id="334" r:id="rId4"/>
    <p:sldId id="336" r:id="rId5"/>
    <p:sldId id="309" r:id="rId6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4DC0677-7DED-46E5-9E2B-9AC464AF05D7}">
          <p14:sldIdLst>
            <p14:sldId id="293"/>
            <p14:sldId id="335"/>
            <p14:sldId id="334"/>
            <p14:sldId id="336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FF2"/>
    <a:srgbClr val="F1F5E6"/>
    <a:srgbClr val="683791"/>
    <a:srgbClr val="5C3281"/>
    <a:srgbClr val="F1F5E5"/>
    <a:srgbClr val="5C7A78"/>
    <a:srgbClr val="F7F9F0"/>
    <a:srgbClr val="F5F8ED"/>
    <a:srgbClr val="F6F9E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841" autoAdjust="0"/>
  </p:normalViewPr>
  <p:slideViewPr>
    <p:cSldViewPr>
      <p:cViewPr varScale="1">
        <p:scale>
          <a:sx n="63" d="100"/>
          <a:sy n="63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81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AA6CCC-AD2E-40D7-9393-C7A4048A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16462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8275" y="1173163"/>
            <a:ext cx="4225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1C5D3E9-8A2C-419F-96D7-F6309AF30A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470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96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60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2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5D3E9-8A2C-419F-96D7-F6309AF30A7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347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99755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977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900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8427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1395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34321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3343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4792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1385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8684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59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2449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4770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88816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922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716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9A1F-5FAE-4289-8F44-68B05F061390}" type="datetimeFigureOut">
              <a:rPr lang="en-US" smtClean="0"/>
              <a:pPr/>
              <a:t>6/13/2019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D044D11-F98B-4336-892C-278AC35E7E7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96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Fr%20Davis%20Chiramel's%20Speech%20at%20St%20Thomas%20Orthodox%20Cathedral%20Dubai.mp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daskannoth@gmail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03894"/>
            <a:ext cx="7274768" cy="1280890"/>
          </a:xfrm>
        </p:spPr>
        <p:txBody>
          <a:bodyPr>
            <a:normAutofit fontScale="90000"/>
          </a:bodyPr>
          <a:lstStyle/>
          <a:p>
            <a:r>
              <a:rPr lang="en-IN" sz="4400" dirty="0">
                <a:solidFill>
                  <a:srgbClr val="FF0000"/>
                </a:solidFill>
                <a:latin typeface="Bodoni MT Black" panose="02070A03080606020203" pitchFamily="18" charset="0"/>
              </a:rPr>
              <a:t>   POSITIVE COMMUNE</a:t>
            </a:r>
            <a:br>
              <a:rPr lang="en-IN" dirty="0">
                <a:solidFill>
                  <a:srgbClr val="FF0000"/>
                </a:solidFill>
              </a:rPr>
            </a:br>
            <a:r>
              <a:rPr lang="en-IN" dirty="0">
                <a:solidFill>
                  <a:srgbClr val="FF0000"/>
                </a:solidFill>
              </a:rPr>
              <a:t>           (Soft skill training team)</a:t>
            </a:r>
            <a:br>
              <a:rPr lang="en-IN" dirty="0"/>
            </a:br>
            <a:r>
              <a:rPr lang="en-IN" dirty="0"/>
              <a:t>                   </a:t>
            </a:r>
            <a:r>
              <a:rPr lang="en-IN" dirty="0">
                <a:solidFill>
                  <a:srgbClr val="00B050"/>
                </a:solidFill>
              </a:rPr>
              <a:t>Presents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259" y="838200"/>
            <a:ext cx="8892479" cy="6172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     </a:t>
            </a:r>
          </a:p>
          <a:p>
            <a:pPr marL="0" indent="0">
              <a:buNone/>
            </a:pPr>
            <a:r>
              <a:rPr lang="en-IN" dirty="0">
                <a:solidFill>
                  <a:srgbClr val="C00000"/>
                </a:solidFill>
              </a:rPr>
              <a:t>                                            </a:t>
            </a:r>
            <a:r>
              <a:rPr lang="en-IN" sz="7100" b="1" dirty="0">
                <a:solidFill>
                  <a:srgbClr val="C00000"/>
                </a:solidFill>
                <a:latin typeface="Algerian" panose="04020705040A02060702" pitchFamily="82" charset="0"/>
              </a:rPr>
              <a:t>PC-TOTs</a:t>
            </a:r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           </a:t>
            </a:r>
            <a:r>
              <a:rPr lang="en-IN" sz="4000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 </a:t>
            </a:r>
            <a:endParaRPr lang="en-IN" sz="4400" dirty="0">
              <a:solidFill>
                <a:srgbClr val="0070C0"/>
              </a:solidFill>
              <a:latin typeface="Algerian" panose="04020705040A02060702" pitchFamily="82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     Faculty</a:t>
            </a:r>
            <a:r>
              <a:rPr lang="en-IN" sz="2400" dirty="0">
                <a:solidFill>
                  <a:srgbClr val="00B0F0"/>
                </a:solidFill>
              </a:rPr>
              <a:t>                                               </a:t>
            </a:r>
            <a:r>
              <a:rPr lang="en-IN" sz="2800" dirty="0">
                <a:solidFill>
                  <a:srgbClr val="00B0F0"/>
                </a:solidFill>
              </a:rPr>
              <a:t>                                               </a:t>
            </a:r>
            <a:r>
              <a:rPr lang="en-IN" sz="2400" dirty="0">
                <a:solidFill>
                  <a:srgbClr val="FF0000"/>
                </a:solidFill>
              </a:rPr>
              <a:t>                 	                                                               2019 June 7,8,9</a:t>
            </a:r>
            <a:r>
              <a:rPr lang="en-IN" sz="2400" b="1" dirty="0">
                <a:solidFill>
                  <a:srgbClr val="BEDFF2"/>
                </a:solidFill>
              </a:rPr>
              <a:t>  </a:t>
            </a:r>
          </a:p>
          <a:p>
            <a:pPr marL="0" indent="0">
              <a:buNone/>
            </a:pPr>
            <a:r>
              <a:rPr lang="en-IN" sz="2400" dirty="0">
                <a:solidFill>
                  <a:srgbClr val="0070C0"/>
                </a:solidFill>
              </a:rPr>
              <a:t> Sudas kannoth                           </a:t>
            </a:r>
            <a:r>
              <a:rPr lang="en-IN" sz="2400" dirty="0">
                <a:solidFill>
                  <a:srgbClr val="FF0000"/>
                </a:solidFill>
              </a:rPr>
              <a:t>         HOTEL RAINBOW SUITS</a:t>
            </a:r>
          </a:p>
          <a:p>
            <a:pPr marL="0" indent="0">
              <a:buNone/>
            </a:pPr>
            <a:r>
              <a:rPr lang="en-IN" sz="2400">
                <a:solidFill>
                  <a:srgbClr val="FF0000"/>
                </a:solidFill>
              </a:rPr>
              <a:t>                                                                                                           	         		 	                                           	KANNUR</a:t>
            </a:r>
            <a:endParaRPr lang="en-IN" sz="2400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en-IN" dirty="0">
                <a:solidFill>
                  <a:srgbClr val="FF0000"/>
                </a:solidFill>
              </a:rPr>
              <a:t>                                                                               </a:t>
            </a:r>
            <a:endParaRPr lang="en-GB" dirty="0">
              <a:solidFill>
                <a:srgbClr val="00B0F0"/>
              </a:solidFill>
            </a:endParaRPr>
          </a:p>
        </p:txBody>
      </p:sp>
      <p:pic>
        <p:nvPicPr>
          <p:cNvPr id="5" name="Picture 4" descr="D:\positive commune\02 copy.jpg">
            <a:extLst>
              <a:ext uri="{FF2B5EF4-FFF2-40B4-BE49-F238E27FC236}">
                <a16:creationId xmlns:a16="http://schemas.microsoft.com/office/drawing/2014/main" id="{5FC2BB06-1C56-4E4E-AAEE-4B21385B5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81000"/>
            <a:ext cx="903169" cy="98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A9BDF5-7022-4A57-AFE0-8D9AD0603A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4029001"/>
            <a:ext cx="3029897" cy="273992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652168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EB12-ADBC-47E6-880D-47B46210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DCC6B98-E8D7-440D-B917-0F88CC0F1D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7620000" cy="6858000"/>
          </a:xfrm>
        </p:spPr>
      </p:pic>
    </p:spTree>
    <p:extLst>
      <p:ext uri="{BB962C8B-B14F-4D97-AF65-F5344CB8AC3E}">
        <p14:creationId xmlns:p14="http://schemas.microsoft.com/office/powerpoint/2010/main" val="34569786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524000"/>
            <a:ext cx="6591985" cy="438722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Proxemics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Kinesics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Posture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Gesture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Haptics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Eye contact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FF0000"/>
                </a:solidFill>
                <a:hlinkClick r:id="rId3" action="ppaction://hlinkfile"/>
              </a:rPr>
              <a:t>Voice modulation  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95DBB6E8-36E1-412A-9212-0E695EDE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97724"/>
            <a:ext cx="1066800" cy="116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F0D1BC4-D3B3-40BC-A435-CB6A7C90383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290" y="1371600"/>
            <a:ext cx="3248710" cy="433719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177801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F518B-1693-422E-91AB-773F86798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0070C0"/>
                </a:solidFill>
                <a:latin typeface="Algerian" panose="04020705040A02060702" pitchFamily="82" charset="0"/>
              </a:rPr>
              <a:t>NON VERBAL COMMUNICATION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CFC97-DB75-42AA-82FD-04BBAED85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1" y="1524000"/>
            <a:ext cx="7543800" cy="43872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                      </a:t>
            </a:r>
            <a:r>
              <a:rPr lang="en-US" sz="4000" dirty="0">
                <a:solidFill>
                  <a:srgbClr val="00B050"/>
                </a:solidFill>
              </a:rPr>
              <a:t>Proxemics</a:t>
            </a:r>
            <a:endParaRPr lang="en-US" sz="28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Intimate space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Personal space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Social space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Public space</a:t>
            </a:r>
          </a:p>
          <a:p>
            <a:pPr marL="0" indent="0">
              <a:buNone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" name="Picture 3" descr="D:\positive commune\02 copy.jpg">
            <a:extLst>
              <a:ext uri="{FF2B5EF4-FFF2-40B4-BE49-F238E27FC236}">
                <a16:creationId xmlns:a16="http://schemas.microsoft.com/office/drawing/2014/main" id="{95DBB6E8-36E1-412A-9212-0E695EDE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697724"/>
            <a:ext cx="1066800" cy="1160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F6AA2D-17F1-464C-9E85-F3AF823D14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2628900"/>
            <a:ext cx="3419893" cy="29337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857558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>
            <a:spLocks noGrp="1" noChangeArrowheads="1"/>
          </p:cNvSpPr>
          <p:nvPr>
            <p:ph idx="1"/>
          </p:nvPr>
        </p:nvSpPr>
        <p:spPr>
          <a:xfrm>
            <a:off x="1143000" y="857250"/>
            <a:ext cx="6858000" cy="5143500"/>
          </a:xfrm>
          <a:prstGeom prst="ellipse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chemeClr val="bg1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Arial Black"/>
            </a:endParaRPr>
          </a:p>
          <a:p>
            <a:pPr algn="ctr">
              <a:buFont typeface="Arial" charset="0"/>
              <a:buNone/>
              <a:defRPr/>
            </a:pPr>
            <a:r>
              <a:rPr lang="en-US" sz="1800" kern="10" spc="540" dirty="0">
                <a:ln w="9525">
                  <a:noFill/>
                  <a:miter lim="800000"/>
                  <a:headEnd/>
                  <a:tailEnd/>
                </a:ln>
                <a:solidFill>
                  <a:schemeClr val="bg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  </a:t>
            </a:r>
          </a:p>
          <a:p>
            <a:pPr algn="ctr">
              <a:buFont typeface="Arial" charset="0"/>
              <a:buNone/>
              <a:defRPr/>
            </a:pPr>
            <a:endParaRPr lang="en-US" sz="3000" b="1" dirty="0">
              <a:solidFill>
                <a:schemeClr val="accent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        </a:t>
            </a:r>
          </a:p>
          <a:p>
            <a:pPr>
              <a:spcBef>
                <a:spcPct val="50000"/>
              </a:spcBef>
              <a:buFont typeface="Arial" charset="0"/>
              <a:buNone/>
              <a:defRPr/>
            </a:pPr>
            <a:r>
              <a:rPr lang="en-US" sz="27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	  </a:t>
            </a:r>
            <a:endParaRPr lang="en-US" sz="1800" kern="10" spc="540" dirty="0">
              <a:ln w="9525">
                <a:noFill/>
                <a:miter lim="800000"/>
                <a:headEnd/>
                <a:tailEnd/>
              </a:ln>
              <a:solidFill>
                <a:srgbClr val="FF0000"/>
              </a:solidFill>
              <a:effectLst>
                <a:outerShdw dist="45791" dir="3378596" algn="ctr" rotWithShape="0">
                  <a:srgbClr val="4D4D4D"/>
                </a:outerShdw>
              </a:effectLst>
              <a:latin typeface="Broadway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2373" y="2676036"/>
            <a:ext cx="48072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5400" kern="10" spc="540" dirty="0">
                <a:ln w="9525">
                  <a:noFill/>
                  <a:miter lim="800000"/>
                  <a:headEnd/>
                  <a:tailEnd/>
                </a:ln>
                <a:solidFill>
                  <a:srgbClr val="92D05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  <a:cs typeface="Arial" charset="0"/>
              </a:rPr>
              <a:t>Thank You</a:t>
            </a:r>
            <a:endParaRPr lang="en-US" sz="5400" dirty="0">
              <a:solidFill>
                <a:srgbClr val="92D05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0344" y="1714500"/>
            <a:ext cx="3902030" cy="6001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300" b="1" dirty="0">
                <a:solidFill>
                  <a:srgbClr val="0070C0"/>
                </a:solidFill>
                <a:latin typeface="Broadway" panose="04040905080B02020502" pitchFamily="82" charset="0"/>
                <a:cs typeface="Aharoni" pitchFamily="2" charset="-79"/>
              </a:rPr>
              <a:t>SUDAS KANNOTH</a:t>
            </a:r>
            <a:endParaRPr lang="en-US" sz="3300" dirty="0">
              <a:solidFill>
                <a:srgbClr val="0070C0"/>
              </a:solidFill>
              <a:latin typeface="Broadway" panose="04040905080B02020502" pitchFamily="82" charset="0"/>
              <a:cs typeface="Arial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958458" y="2590800"/>
            <a:ext cx="5485797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POSITIVE COMMUNE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Soft skill training team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50345" y="3140784"/>
            <a:ext cx="3711144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</a:t>
            </a:r>
          </a:p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99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  <a:hlinkClick r:id="rId2"/>
              </a:rPr>
              <a:t>sudaskannoth@gmail.co</a:t>
            </a:r>
            <a:r>
              <a:rPr lang="en-US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</a:t>
            </a:r>
          </a:p>
          <a:p>
            <a:pPr eaLnBrk="1" hangingPunct="1">
              <a:spcBef>
                <a:spcPct val="50000"/>
              </a:spcBef>
            </a:pPr>
            <a:r>
              <a:rPr lang="en-US" sz="3300" b="1" dirty="0">
                <a:solidFill>
                  <a:srgbClr val="92D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944  711  4001</a:t>
            </a:r>
            <a:endParaRPr lang="en-US" sz="2100" b="1" dirty="0">
              <a:solidFill>
                <a:srgbClr val="92D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eaLnBrk="1" hangingPunct="1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156009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/>
      <p:bldP spid="5" grpId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13825</TotalTime>
  <Words>64</Words>
  <Application>Microsoft Office PowerPoint</Application>
  <PresentationFormat>On-screen Show (4:3)</PresentationFormat>
  <Paragraphs>42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Aharoni</vt:lpstr>
      <vt:lpstr>Algerian</vt:lpstr>
      <vt:lpstr>Arial</vt:lpstr>
      <vt:lpstr>Arial Black</vt:lpstr>
      <vt:lpstr>Bodoni MT Black</vt:lpstr>
      <vt:lpstr>Broadway</vt:lpstr>
      <vt:lpstr>Calibri</vt:lpstr>
      <vt:lpstr>Century Gothic</vt:lpstr>
      <vt:lpstr>Wingdings 3</vt:lpstr>
      <vt:lpstr>Wisp</vt:lpstr>
      <vt:lpstr>   POSITIVE COMMUNE            (Soft skill training team)                    Presents</vt:lpstr>
      <vt:lpstr>     </vt:lpstr>
      <vt:lpstr>NON VERBAL COMMUNICATION</vt:lpstr>
      <vt:lpstr>NON VERBAL COMMUNICATION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BLOOM YOUR SKILL</dc:title>
  <dc:creator>user</dc:creator>
  <cp:lastModifiedBy>sudas</cp:lastModifiedBy>
  <cp:revision>355</cp:revision>
  <cp:lastPrinted>2017-11-04T05:27:34Z</cp:lastPrinted>
  <dcterms:created xsi:type="dcterms:W3CDTF">2016-09-26T04:35:43Z</dcterms:created>
  <dcterms:modified xsi:type="dcterms:W3CDTF">2019-06-13T04:07:17Z</dcterms:modified>
</cp:coreProperties>
</file>