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5" r:id="rId2"/>
    <p:sldId id="347" r:id="rId3"/>
    <p:sldId id="343" r:id="rId4"/>
    <p:sldId id="328" r:id="rId5"/>
    <p:sldId id="330" r:id="rId6"/>
    <p:sldId id="333" r:id="rId7"/>
    <p:sldId id="334" r:id="rId8"/>
    <p:sldId id="335" r:id="rId9"/>
    <p:sldId id="346" r:id="rId10"/>
    <p:sldId id="336" r:id="rId11"/>
    <p:sldId id="342" r:id="rId12"/>
    <p:sldId id="338" r:id="rId13"/>
    <p:sldId id="290" r:id="rId14"/>
    <p:sldId id="259" r:id="rId15"/>
    <p:sldId id="260" r:id="rId16"/>
    <p:sldId id="261" r:id="rId17"/>
    <p:sldId id="262" r:id="rId18"/>
    <p:sldId id="263" r:id="rId19"/>
    <p:sldId id="264" r:id="rId20"/>
    <p:sldId id="289" r:id="rId21"/>
    <p:sldId id="266" r:id="rId22"/>
    <p:sldId id="267" r:id="rId23"/>
    <p:sldId id="268" r:id="rId24"/>
    <p:sldId id="269" r:id="rId25"/>
    <p:sldId id="270" r:id="rId26"/>
    <p:sldId id="271" r:id="rId27"/>
    <p:sldId id="272" r:id="rId28"/>
    <p:sldId id="273" r:id="rId29"/>
    <p:sldId id="274" r:id="rId30"/>
    <p:sldId id="275" r:id="rId31"/>
    <p:sldId id="276" r:id="rId32"/>
    <p:sldId id="277" r:id="rId33"/>
    <p:sldId id="278" r:id="rId34"/>
    <p:sldId id="279" r:id="rId35"/>
    <p:sldId id="280" r:id="rId36"/>
    <p:sldId id="281" r:id="rId37"/>
    <p:sldId id="282" r:id="rId38"/>
    <p:sldId id="283" r:id="rId39"/>
    <p:sldId id="302" r:id="rId40"/>
    <p:sldId id="296" r:id="rId41"/>
    <p:sldId id="297" r:id="rId42"/>
    <p:sldId id="298" r:id="rId43"/>
    <p:sldId id="299" r:id="rId44"/>
    <p:sldId id="303" r:id="rId45"/>
    <p:sldId id="304" r:id="rId46"/>
    <p:sldId id="305" r:id="rId47"/>
    <p:sldId id="306" r:id="rId48"/>
    <p:sldId id="307" r:id="rId49"/>
    <p:sldId id="308" r:id="rId50"/>
    <p:sldId id="309" r:id="rId51"/>
    <p:sldId id="310" r:id="rId52"/>
    <p:sldId id="311" r:id="rId53"/>
    <p:sldId id="312" r:id="rId54"/>
    <p:sldId id="313" r:id="rId55"/>
    <p:sldId id="314" r:id="rId56"/>
    <p:sldId id="315" r:id="rId57"/>
    <p:sldId id="316" r:id="rId58"/>
    <p:sldId id="317" r:id="rId59"/>
    <p:sldId id="318" r:id="rId60"/>
    <p:sldId id="319" r:id="rId61"/>
    <p:sldId id="320" r:id="rId62"/>
    <p:sldId id="321" r:id="rId63"/>
    <p:sldId id="322" r:id="rId64"/>
    <p:sldId id="323" r:id="rId65"/>
    <p:sldId id="324" r:id="rId66"/>
    <p:sldId id="325" r:id="rId67"/>
    <p:sldId id="326" r:id="rId68"/>
    <p:sldId id="287" r:id="rId69"/>
    <p:sldId id="301" r:id="rId7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ranslate.googleusercontent.com/translate_c?hl=hi&amp;prev=/search?q=tulsidas&amp;hl=hi&amp;biw=1440&amp;bih=649&amp;prmd=ivnsb&amp;rurl=translate.google.co.in&amp;sl=en&amp;u=http://en.wikipedia.org/wiki/Ramananda&amp;usg=ALkJrhjty6AVbGm9xUzq43yRwcdvhF6G8A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0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audio" Target="../media/audio1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2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audio" Target="../media/audio14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12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12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10.wav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15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16.wav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10.wav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10.wav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17.wav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12.wav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17.wav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18.wav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audio" Target="../media/audio10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audio" Target="../media/audio14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audio" Target="../media/audio13.wav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3.wav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9.wav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6.wav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9.wav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0.wav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translate.googleusercontent.com/translate_c?hl=hi&amp;prev=/search?q=tulsidas&amp;hl=hi&amp;biw=1440&amp;bih=649&amp;prmd=ivnsb&amp;rurl=translate.google.co.in&amp;sl=en&amp;u=http://en.wikipedia.org/wiki/Composer&amp;usg=ALkJrhjNv9enzZwl2OBa6lNKd6jIP41jlA" TargetMode="External"/><Relationship Id="rId3" Type="http://schemas.openxmlformats.org/officeDocument/2006/relationships/image" Target="../media/image3.jpeg"/><Relationship Id="rId7" Type="http://schemas.openxmlformats.org/officeDocument/2006/relationships/hyperlink" Target="http://translate.googleusercontent.com/translate_c?hl=hi&amp;prev=/search?q=tulsidas&amp;hl=hi&amp;biw=1440&amp;bih=649&amp;prmd=ivnsb&amp;rurl=translate.google.co.in&amp;sl=en&amp;u=http://en.wikipedia.org/wiki/Varanasi&amp;usg=ALkJrhgo0deYv1mxla9FUzjaWLrzInMDow" TargetMode="External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ranslate.googleusercontent.com/translate_c?hl=hi&amp;prev=/search?q=tulsidas&amp;hl=hi&amp;biw=1440&amp;bih=649&amp;prmd=ivnsb&amp;rurl=translate.google.co.in&amp;sl=en&amp;u=http://en.wikipedia.org/wiki/Uttar_Pradesh&amp;usg=ALkJrhhqrjlPcpgVZ858H1c01GC-sYk81Q" TargetMode="External"/><Relationship Id="rId5" Type="http://schemas.openxmlformats.org/officeDocument/2006/relationships/hyperlink" Target="http://translate.googleusercontent.com/translate_c?hl=hi&amp;prev=/search?q=tulsidas&amp;hl=hi&amp;biw=1440&amp;bih=649&amp;prmd=ivnsb&amp;rurl=translate.google.co.in&amp;sl=en&amp;u=http://en.wikipedia.org/wiki/Chitrakoot&amp;usg=ALkJrhgrP8P8RlNSnt19qdXfSfvAfkx8Iw" TargetMode="External"/><Relationship Id="rId10" Type="http://schemas.openxmlformats.org/officeDocument/2006/relationships/hyperlink" Target="http://translate.googleusercontent.com/translate_c?hl=hi&amp;prev=/search?q=tulsidas&amp;hl=hi&amp;biw=1440&amp;bih=649&amp;prmd=ivnsb&amp;rurl=translate.google.co.in&amp;sl=en&amp;u=http://en.wikipedia.org/wiki/India&amp;usg=ALkJrhilFtTRPHNJn10XItIuhBb0fmR4Dw" TargetMode="External"/><Relationship Id="rId4" Type="http://schemas.openxmlformats.org/officeDocument/2006/relationships/hyperlink" Target="http://translate.googleusercontent.com/translate_c?hl=hi&amp;prev=/search?q=tulsidas&amp;hl=hi&amp;biw=1440&amp;bih=649&amp;prmd=ivnsb&amp;rurl=translate.google.co.in&amp;sl=en&amp;u=http://en.wikipedia.org/wiki/Rajapur&amp;usg=ALkJrhhuXRgkqNeZlniZZFirkzNjl4YlxQ" TargetMode="External"/><Relationship Id="rId9" Type="http://schemas.openxmlformats.org/officeDocument/2006/relationships/hyperlink" Target="http://translate.googleusercontent.com/translate_c?hl=hi&amp;prev=/search?q=tulsidas&amp;hl=hi&amp;biw=1440&amp;bih=649&amp;prmd=ivnsb&amp;rurl=translate.google.co.in&amp;sl=en&amp;u=http://en.wikipedia.org/wiki/Philosopher&amp;usg=ALkJrhivilomJjc_1M1HFhChBKDTZuElHg" TargetMode="Externa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3.wav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3.wav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audio" Target="../media/audio14.wav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3.wav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0.wav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6.wav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5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translate.googleusercontent.com/translate_c?hl=hi&amp;prev=/search?q=tulsidas&amp;hl=hi&amp;biw=1440&amp;bih=649&amp;prmd=ivnsb&amp;rurl=translate.google.co.in&amp;sl=en&amp;u=http://en.wikipedia.org/wiki/Dasa&amp;usg=ALkJrhhHa3om_NtXVz_0VDEx_4tS-5fdvw" TargetMode="External"/><Relationship Id="rId3" Type="http://schemas.openxmlformats.org/officeDocument/2006/relationships/image" Target="../media/image4.jpeg"/><Relationship Id="rId7" Type="http://schemas.openxmlformats.org/officeDocument/2006/relationships/hyperlink" Target="http://translate.googleusercontent.com/translate_c?hl=hi&amp;prev=/search?q=tulsidas&amp;hl=hi&amp;biw=1440&amp;bih=649&amp;prmd=ivnsb&amp;rurl=translate.google.co.in&amp;sl=en&amp;u=http://en.wikipedia.org/wiki/Ocimum_tenuiflorum&amp;usg=ALkJrhjvGsdjpIMihEA_au-ZGlyqCAIsqw" TargetMode="External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ranslate.googleusercontent.com/translate_c?hl=hi&amp;prev=/search?q=tulsidas&amp;hl=hi&amp;biw=1440&amp;bih=649&amp;prmd=ivnsb&amp;rurl=translate.google.co.in&amp;sl=en&amp;u=http://en.wikipedia.org/wiki/Hindi&amp;usg=ALkJrhh90_OVs9DHiCEPJrK87h_7uDMBpg" TargetMode="External"/><Relationship Id="rId5" Type="http://schemas.openxmlformats.org/officeDocument/2006/relationships/hyperlink" Target="http://translate.googleusercontent.com/translate_c?hl=hi&amp;prev=/search?q=tulsidas&amp;hl=hi&amp;biw=1440&amp;bih=649&amp;prmd=ivnsb&amp;rurl=translate.google.co.in&amp;sl=en&amp;u=http://en.wikipedia.org/wiki/Transcription_(linguistics)&amp;usg=ALkJrhiqXQ7cg0CAhTg4z40LRkWGaEmHBg" TargetMode="External"/><Relationship Id="rId4" Type="http://schemas.openxmlformats.org/officeDocument/2006/relationships/hyperlink" Target="http://translate.googleusercontent.com/translate_c?hl=hi&amp;prev=/search?q=tulsidas&amp;hl=hi&amp;biw=1440&amp;bih=649&amp;prmd=ivnsb&amp;rurl=translate.google.co.in&amp;sl=en&amp;u=http://en.wikipedia.org/wiki/Sanskrit&amp;usg=ALkJrhj-3Uns864NkSJ_4NpyY4nWfC_qHQ" TargetMode="Externa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6.wav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8.wav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8.wav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2.wav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audio" Target="../media/audio1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hyperlink" Target="http://translate.googleusercontent.com/translate_c?hl=hi&amp;prev=/search?q=tulsidas&amp;hl=hi&amp;biw=1440&amp;bih=649&amp;prmd=ivnsb&amp;rurl=translate.google.co.in&amp;sl=en&amp;u=http://en.wikipedia.org/wiki/Valmiki&amp;usg=ALkJrhjilFOLN-OwcpF83jniBVeeXEnkJA" TargetMode="External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ranslate.googleusercontent.com/translate_c?hl=hi&amp;prev=/search?q=tulsidas&amp;hl=hi&amp;biw=1440&amp;bih=649&amp;prmd=ivnsb&amp;rurl=translate.google.co.in&amp;sl=en&amp;u=http://en.wikipedia.org/wiki/Ramayana&amp;usg=ALkJrhg0Xl4IWM3In48A1qsK71BxAdnRfA" TargetMode="External"/><Relationship Id="rId5" Type="http://schemas.openxmlformats.org/officeDocument/2006/relationships/hyperlink" Target="http://translate.googleusercontent.com/translate_c?hl=hi&amp;prev=/search?q=tulsidas&amp;hl=hi&amp;biw=1440&amp;bih=649&amp;prmd=ivnsb&amp;rurl=translate.google.co.in&amp;sl=en&amp;u=http://en.wikipedia.org/wiki/Awadhi&amp;usg=ALkJrhjdDmdSZqRM1twoDAPggQ1Gwybq_w" TargetMode="External"/><Relationship Id="rId4" Type="http://schemas.openxmlformats.org/officeDocument/2006/relationships/hyperlink" Target="http://translate.googleusercontent.com/translate_c?hl=hi&amp;prev=/search?q=tulsidas&amp;hl=hi&amp;biw=1440&amp;bih=649&amp;prmd=ivnsb&amp;rurl=translate.google.co.in&amp;sl=en&amp;u=http://en.wikipedia.org/wiki/Rama&amp;usg=ALkJrhgNXfFYQPjgVtD4Yf6EWTXySgr4IQ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ranslate.googleusercontent.com/translate_c?hl=hi&amp;prev=/search?q=tulsidas&amp;hl=hi&amp;biw=1440&amp;bih=649&amp;prmd=ivnsb&amp;rurl=translate.google.co.in&amp;sl=en&amp;u=http://en.wikipedia.org/wiki/Hinduism&amp;usg=ALkJrhjBOnVSSgmLjO5cM6DkQLoOZo735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dissolve/>
    <p:sndAc>
      <p:stSnd>
        <p:snd r:embed="rId2" name="drumroll.wav" builtIn="1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तुलसीदास </a:t>
            </a:r>
            <a:r>
              <a:rPr lang="en-US" dirty="0" err="1" smtClean="0"/>
              <a:t>ने</a:t>
            </a:r>
            <a:r>
              <a:rPr lang="en-US" dirty="0" smtClean="0"/>
              <a:t> </a:t>
            </a:r>
            <a:r>
              <a:rPr lang="en-US" dirty="0" err="1" smtClean="0"/>
              <a:t>स्वयं</a:t>
            </a:r>
            <a:r>
              <a:rPr lang="en-US" dirty="0" smtClean="0"/>
              <a:t> </a:t>
            </a:r>
            <a:r>
              <a:rPr lang="en-US" dirty="0" err="1" smtClean="0"/>
              <a:t>अपने</a:t>
            </a:r>
            <a:r>
              <a:rPr lang="en-US" dirty="0" smtClean="0"/>
              <a:t> </a:t>
            </a:r>
            <a:r>
              <a:rPr lang="en-US" dirty="0" err="1" smtClean="0"/>
              <a:t>शिक्षक</a:t>
            </a:r>
            <a:r>
              <a:rPr lang="en-US" dirty="0" smtClean="0"/>
              <a:t>, </a:t>
            </a:r>
            <a:r>
              <a:rPr lang="en-US" dirty="0" err="1" smtClean="0"/>
              <a:t>Narhari</a:t>
            </a:r>
            <a:r>
              <a:rPr lang="en-US" dirty="0" smtClean="0"/>
              <a:t> </a:t>
            </a:r>
            <a:r>
              <a:rPr lang="en-US" dirty="0" err="1" smtClean="0"/>
              <a:t>दास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विनम्र</a:t>
            </a:r>
            <a:r>
              <a:rPr lang="en-US" dirty="0" smtClean="0"/>
              <a:t> </a:t>
            </a:r>
            <a:r>
              <a:rPr lang="en-US" dirty="0" err="1" smtClean="0"/>
              <a:t>अनुयायी</a:t>
            </a:r>
            <a:r>
              <a:rPr lang="en-US" dirty="0" smtClean="0"/>
              <a:t> </a:t>
            </a:r>
            <a:r>
              <a:rPr lang="en-US" dirty="0" err="1" smtClean="0"/>
              <a:t>जिस</a:t>
            </a:r>
            <a:r>
              <a:rPr lang="en-US" dirty="0" smtClean="0"/>
              <a:t> </a:t>
            </a:r>
            <a:r>
              <a:rPr lang="en-US" dirty="0" err="1" smtClean="0"/>
              <a:t>से</a:t>
            </a:r>
            <a:r>
              <a:rPr lang="en-US" dirty="0" smtClean="0"/>
              <a:t> </a:t>
            </a:r>
            <a:r>
              <a:rPr lang="en-US" dirty="0" err="1" smtClean="0"/>
              <a:t>खेत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एक बालक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रूप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वह</a:t>
            </a:r>
            <a:r>
              <a:rPr lang="en-US" dirty="0" smtClean="0"/>
              <a:t> </a:t>
            </a:r>
            <a:r>
              <a:rPr lang="en-US" dirty="0" err="1" smtClean="0"/>
              <a:t>पहले</a:t>
            </a:r>
            <a:r>
              <a:rPr lang="en-US" dirty="0" smtClean="0"/>
              <a:t> </a:t>
            </a:r>
            <a:r>
              <a:rPr lang="en-US" dirty="0" err="1" smtClean="0"/>
              <a:t>राम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कारनामे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 </a:t>
            </a:r>
            <a:r>
              <a:rPr lang="en-US" dirty="0" err="1" smtClean="0"/>
              <a:t>कहानी</a:t>
            </a:r>
            <a:r>
              <a:rPr lang="en-US" dirty="0" smtClean="0"/>
              <a:t> </a:t>
            </a:r>
            <a:r>
              <a:rPr lang="en-US" dirty="0" err="1" smtClean="0"/>
              <a:t>सुना</a:t>
            </a:r>
            <a:r>
              <a:rPr lang="en-US" dirty="0" smtClean="0"/>
              <a:t> </a:t>
            </a:r>
            <a:r>
              <a:rPr lang="en-US" dirty="0" err="1" smtClean="0"/>
              <a:t>है</a:t>
            </a:r>
            <a:r>
              <a:rPr lang="en-US" dirty="0" smtClean="0"/>
              <a:t> </a:t>
            </a:r>
            <a:r>
              <a:rPr lang="en-US" dirty="0" err="1" smtClean="0"/>
              <a:t>कि</a:t>
            </a:r>
            <a:r>
              <a:rPr lang="en-US" dirty="0" smtClean="0"/>
              <a:t> </a:t>
            </a:r>
            <a:r>
              <a:rPr lang="en-US" dirty="0" err="1" smtClean="0"/>
              <a:t>रामचरितमानस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विषय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फार्म</a:t>
            </a:r>
            <a:r>
              <a:rPr lang="en-US" dirty="0" smtClean="0"/>
              <a:t> का </a:t>
            </a:r>
            <a:r>
              <a:rPr lang="en-US" dirty="0" err="1" smtClean="0"/>
              <a:t>होगा</a:t>
            </a:r>
            <a:r>
              <a:rPr lang="en-US" dirty="0" smtClean="0"/>
              <a:t> </a:t>
            </a:r>
            <a:r>
              <a:rPr lang="en-US" dirty="0" err="1" smtClean="0"/>
              <a:t>पेशेवर</a:t>
            </a:r>
            <a:r>
              <a:rPr lang="en-US" dirty="0" smtClean="0"/>
              <a:t>. </a:t>
            </a:r>
            <a:r>
              <a:rPr lang="en-US" dirty="0" err="1" smtClean="0"/>
              <a:t>Narhari</a:t>
            </a:r>
            <a:r>
              <a:rPr lang="en-US" dirty="0" smtClean="0"/>
              <a:t> </a:t>
            </a:r>
            <a:r>
              <a:rPr lang="en-US" dirty="0" err="1" smtClean="0"/>
              <a:t>दास</a:t>
            </a:r>
            <a:r>
              <a:rPr lang="en-US" dirty="0" smtClean="0"/>
              <a:t> </a:t>
            </a:r>
            <a:r>
              <a:rPr lang="en-US" dirty="0" err="1" smtClean="0"/>
              <a:t>से</a:t>
            </a:r>
            <a:r>
              <a:rPr lang="en-US" dirty="0" smtClean="0"/>
              <a:t> </a:t>
            </a:r>
            <a:r>
              <a:rPr lang="en-US" dirty="0" err="1" smtClean="0"/>
              <a:t>आध्यात्मिक</a:t>
            </a:r>
            <a:r>
              <a:rPr lang="en-US" dirty="0" smtClean="0"/>
              <a:t> </a:t>
            </a:r>
            <a:r>
              <a:rPr lang="en-US" dirty="0" err="1" smtClean="0"/>
              <a:t>वंश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छठे</a:t>
            </a:r>
            <a:r>
              <a:rPr lang="en-US" dirty="0" smtClean="0"/>
              <a:t> </a:t>
            </a:r>
            <a:r>
              <a:rPr lang="en-US" dirty="0" err="1" smtClean="0"/>
              <a:t>था</a:t>
            </a:r>
            <a:r>
              <a:rPr lang="en-US" dirty="0" smtClean="0"/>
              <a:t> </a:t>
            </a:r>
            <a:r>
              <a:rPr lang="en-US" dirty="0" err="1" smtClean="0">
                <a:hlinkClick r:id="rId4" tooltip="रामानंद"/>
              </a:rPr>
              <a:t>रामानंद</a:t>
            </a:r>
            <a:r>
              <a:rPr lang="en-US" dirty="0" smtClean="0"/>
              <a:t> , </a:t>
            </a:r>
            <a:r>
              <a:rPr lang="en-US" dirty="0" err="1" smtClean="0"/>
              <a:t>उत्तरी</a:t>
            </a:r>
            <a:r>
              <a:rPr lang="en-US" dirty="0" smtClean="0"/>
              <a:t> </a:t>
            </a:r>
            <a:r>
              <a:rPr lang="en-US" dirty="0" err="1" smtClean="0"/>
              <a:t>भारत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लोकप्रिय</a:t>
            </a:r>
            <a:r>
              <a:rPr lang="en-US" dirty="0" smtClean="0"/>
              <a:t> </a:t>
            </a:r>
            <a:r>
              <a:rPr lang="en-US" dirty="0" err="1" smtClean="0"/>
              <a:t>वैष्णव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संस्थापक</a:t>
            </a:r>
            <a:r>
              <a:rPr lang="en-US" dirty="0" smtClean="0"/>
              <a:t>, </a:t>
            </a:r>
            <a:r>
              <a:rPr lang="en-US" dirty="0" err="1" smtClean="0"/>
              <a:t>जो</a:t>
            </a:r>
            <a:r>
              <a:rPr lang="en-US" dirty="0" smtClean="0"/>
              <a:t> </a:t>
            </a:r>
            <a:r>
              <a:rPr lang="en-US" dirty="0" err="1" smtClean="0"/>
              <a:t>भी</a:t>
            </a:r>
            <a:r>
              <a:rPr lang="en-US" dirty="0" smtClean="0"/>
              <a:t> </a:t>
            </a:r>
            <a:r>
              <a:rPr lang="en-US" dirty="0" err="1" smtClean="0"/>
              <a:t>अपनी</a:t>
            </a:r>
            <a:r>
              <a:rPr lang="en-US" dirty="0" smtClean="0"/>
              <a:t> </a:t>
            </a:r>
            <a:r>
              <a:rPr lang="en-US" dirty="0" err="1" smtClean="0"/>
              <a:t>प्रसिद्ध</a:t>
            </a:r>
            <a:r>
              <a:rPr lang="en-US" dirty="0" smtClean="0"/>
              <a:t> </a:t>
            </a:r>
            <a:r>
              <a:rPr lang="en-US" dirty="0" err="1" smtClean="0"/>
              <a:t>कविताओं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लिए</a:t>
            </a:r>
            <a:r>
              <a:rPr lang="en-US" dirty="0" smtClean="0"/>
              <a:t> </a:t>
            </a:r>
            <a:r>
              <a:rPr lang="en-US" dirty="0" err="1" smtClean="0"/>
              <a:t>जाना</a:t>
            </a:r>
            <a:r>
              <a:rPr lang="en-US" dirty="0" smtClean="0"/>
              <a:t> </a:t>
            </a:r>
            <a:r>
              <a:rPr lang="en-US" dirty="0" err="1" smtClean="0"/>
              <a:t>जाता</a:t>
            </a:r>
            <a:r>
              <a:rPr lang="en-US" dirty="0" smtClean="0"/>
              <a:t> </a:t>
            </a:r>
            <a:r>
              <a:rPr lang="en-US" dirty="0" err="1" smtClean="0"/>
              <a:t>था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pull/>
    <p:sndAc>
      <p:stSnd>
        <p:snd r:embed="rId2" name="wind.wav" builtIn="1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2057400" y="0"/>
            <a:ext cx="7086600" cy="3505200"/>
          </a:xfrm>
          <a:prstGeom prst="cloudCallout">
            <a:avLst>
              <a:gd name="adj1" fmla="val -26741"/>
              <a:gd name="adj2" fmla="val 65014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rgbClr val="7030A0"/>
                </a:solidFill>
              </a:rPr>
              <a:t>तुलसीदास का एक भजन</a:t>
            </a:r>
            <a:endParaRPr lang="en-US" sz="6000" dirty="0" smtClean="0">
              <a:solidFill>
                <a:srgbClr val="7030A0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5" name="12-Point Star 4"/>
          <p:cNvSpPr/>
          <p:nvPr/>
        </p:nvSpPr>
        <p:spPr>
          <a:xfrm>
            <a:off x="0" y="3962400"/>
            <a:ext cx="4572000" cy="2895600"/>
          </a:xfrm>
          <a:prstGeom prst="star12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/>
              <a:t> </a:t>
            </a:r>
            <a:r>
              <a:rPr lang="en-US" sz="4000" b="1" dirty="0" smtClean="0">
                <a:solidFill>
                  <a:srgbClr val="FFFF00"/>
                </a:solidFill>
              </a:rPr>
              <a:t>श्री रामचंद्र कृपालु….. 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comb/>
    <p:sndAc>
      <p:stSnd>
        <p:snd r:embed="rId2" name="cashreg.wav" builtIn="1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हे</a:t>
            </a:r>
            <a:r>
              <a:rPr lang="en-US" dirty="0" smtClean="0"/>
              <a:t> </a:t>
            </a:r>
            <a:r>
              <a:rPr lang="en-US" dirty="0" err="1" smtClean="0"/>
              <a:t>मन</a:t>
            </a:r>
            <a:r>
              <a:rPr lang="en-US" dirty="0" smtClean="0"/>
              <a:t>! </a:t>
            </a:r>
            <a:r>
              <a:rPr lang="en-US" dirty="0" err="1" smtClean="0"/>
              <a:t>दयालु</a:t>
            </a:r>
            <a:r>
              <a:rPr lang="en-US" dirty="0" smtClean="0"/>
              <a:t> श्री रामचंद्र </a:t>
            </a:r>
            <a:r>
              <a:rPr lang="en-US" dirty="0" err="1" smtClean="0"/>
              <a:t>पूजा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कौन</a:t>
            </a:r>
            <a:r>
              <a:rPr lang="en-US" dirty="0" smtClean="0"/>
              <a:t> </a:t>
            </a:r>
            <a:r>
              <a:rPr lang="en-US" dirty="0" err="1" smtClean="0"/>
              <a:t>असाधारण</a:t>
            </a:r>
            <a:r>
              <a:rPr lang="en-US" dirty="0" smtClean="0"/>
              <a:t> </a:t>
            </a:r>
            <a:r>
              <a:rPr lang="en-US" dirty="0" err="1" smtClean="0"/>
              <a:t>दुनिया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डर</a:t>
            </a:r>
            <a:r>
              <a:rPr lang="en-US" dirty="0" smtClean="0"/>
              <a:t> </a:t>
            </a:r>
            <a:r>
              <a:rPr lang="en-US" dirty="0" err="1" smtClean="0"/>
              <a:t>से</a:t>
            </a:r>
            <a:r>
              <a:rPr lang="en-US" dirty="0" smtClean="0"/>
              <a:t> </a:t>
            </a:r>
            <a:r>
              <a:rPr lang="en-US" dirty="0" err="1" smtClean="0"/>
              <a:t>नष्ट</a:t>
            </a:r>
            <a:r>
              <a:rPr lang="en-US" dirty="0" smtClean="0"/>
              <a:t> </a:t>
            </a:r>
            <a:r>
              <a:rPr lang="en-US" dirty="0" err="1" smtClean="0"/>
              <a:t>कर</a:t>
            </a:r>
            <a:r>
              <a:rPr lang="en-US" dirty="0" smtClean="0"/>
              <a:t> </a:t>
            </a:r>
            <a:r>
              <a:rPr lang="en-US" dirty="0" err="1" smtClean="0"/>
              <a:t>देता</a:t>
            </a:r>
            <a:r>
              <a:rPr lang="en-US" dirty="0" smtClean="0"/>
              <a:t> </a:t>
            </a:r>
            <a:r>
              <a:rPr lang="en-US" dirty="0" err="1" smtClean="0"/>
              <a:t>है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उसकी</a:t>
            </a:r>
            <a:r>
              <a:rPr lang="en-US" dirty="0" smtClean="0"/>
              <a:t> </a:t>
            </a:r>
            <a:r>
              <a:rPr lang="en-US" dirty="0" err="1" smtClean="0"/>
              <a:t>आँखें</a:t>
            </a:r>
            <a:r>
              <a:rPr lang="en-US" dirty="0" smtClean="0"/>
              <a:t> </a:t>
            </a:r>
            <a:r>
              <a:rPr lang="en-US" dirty="0" err="1" smtClean="0"/>
              <a:t>ताजा</a:t>
            </a:r>
            <a:r>
              <a:rPr lang="en-US" dirty="0" smtClean="0"/>
              <a:t> </a:t>
            </a:r>
            <a:r>
              <a:rPr lang="en-US" dirty="0" err="1" smtClean="0"/>
              <a:t>कमल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 </a:t>
            </a:r>
            <a:r>
              <a:rPr lang="en-US" dirty="0" err="1" smtClean="0"/>
              <a:t>तरह</a:t>
            </a:r>
            <a:r>
              <a:rPr lang="en-US" dirty="0" smtClean="0"/>
              <a:t> </a:t>
            </a:r>
            <a:r>
              <a:rPr lang="en-US" dirty="0" err="1" smtClean="0"/>
              <a:t>हैं</a:t>
            </a:r>
            <a:r>
              <a:rPr lang="en-US" dirty="0" smtClean="0"/>
              <a:t>.. </a:t>
            </a:r>
            <a:r>
              <a:rPr lang="en-US" dirty="0" err="1" smtClean="0"/>
              <a:t>उन्होंने</a:t>
            </a:r>
            <a:r>
              <a:rPr lang="en-US" dirty="0" smtClean="0"/>
              <a:t> </a:t>
            </a:r>
            <a:r>
              <a:rPr lang="en-US" dirty="0" err="1" smtClean="0"/>
              <a:t>कमल</a:t>
            </a:r>
            <a:r>
              <a:rPr lang="en-US" dirty="0" smtClean="0"/>
              <a:t> का </a:t>
            </a:r>
            <a:r>
              <a:rPr lang="en-US" dirty="0" err="1" smtClean="0"/>
              <a:t>सामना</a:t>
            </a:r>
            <a:r>
              <a:rPr lang="en-US" dirty="0" smtClean="0"/>
              <a:t> </a:t>
            </a:r>
            <a:r>
              <a:rPr lang="en-US" dirty="0" err="1" smtClean="0"/>
              <a:t>करना</a:t>
            </a:r>
            <a:r>
              <a:rPr lang="en-US" dirty="0" smtClean="0"/>
              <a:t> </a:t>
            </a:r>
            <a:r>
              <a:rPr lang="en-US" dirty="0" err="1" smtClean="0"/>
              <a:t>पड़ा</a:t>
            </a:r>
            <a:r>
              <a:rPr lang="en-US" dirty="0" smtClean="0"/>
              <a:t> </a:t>
            </a:r>
            <a:r>
              <a:rPr lang="en-US" dirty="0" err="1" smtClean="0"/>
              <a:t>है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उसके</a:t>
            </a:r>
            <a:r>
              <a:rPr lang="en-US" dirty="0" smtClean="0"/>
              <a:t> </a:t>
            </a:r>
            <a:r>
              <a:rPr lang="en-US" dirty="0" err="1" smtClean="0"/>
              <a:t>हाथ</a:t>
            </a:r>
            <a:r>
              <a:rPr lang="en-US" dirty="0" smtClean="0"/>
              <a:t> </a:t>
            </a:r>
            <a:r>
              <a:rPr lang="en-US" dirty="0" err="1" smtClean="0"/>
              <a:t>कमल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 </a:t>
            </a:r>
            <a:r>
              <a:rPr lang="en-US" dirty="0" err="1" smtClean="0"/>
              <a:t>तरह</a:t>
            </a:r>
            <a:r>
              <a:rPr lang="en-US" dirty="0" smtClean="0"/>
              <a:t> </a:t>
            </a:r>
            <a:r>
              <a:rPr lang="en-US" dirty="0" err="1" smtClean="0"/>
              <a:t>हैं</a:t>
            </a:r>
            <a:r>
              <a:rPr lang="en-US" dirty="0" smtClean="0"/>
              <a:t>, </a:t>
            </a:r>
            <a:r>
              <a:rPr lang="en-US" dirty="0" err="1" smtClean="0"/>
              <a:t>उसका</a:t>
            </a:r>
            <a:r>
              <a:rPr lang="en-US" dirty="0" smtClean="0"/>
              <a:t> </a:t>
            </a:r>
            <a:r>
              <a:rPr lang="en-US" dirty="0" err="1" smtClean="0"/>
              <a:t>पैर</a:t>
            </a:r>
            <a:r>
              <a:rPr lang="en-US" dirty="0" smtClean="0"/>
              <a:t> </a:t>
            </a:r>
            <a:r>
              <a:rPr lang="en-US" dirty="0" err="1" smtClean="0"/>
              <a:t>कमल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 </a:t>
            </a:r>
            <a:r>
              <a:rPr lang="en-US" dirty="0" err="1" smtClean="0"/>
              <a:t>तरह</a:t>
            </a:r>
            <a:r>
              <a:rPr lang="en-US" dirty="0" smtClean="0"/>
              <a:t> </a:t>
            </a:r>
            <a:r>
              <a:rPr lang="en-US" dirty="0" err="1" smtClean="0"/>
              <a:t>हैं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उसकी</a:t>
            </a:r>
            <a:r>
              <a:rPr lang="en-US" dirty="0" smtClean="0"/>
              <a:t> </a:t>
            </a:r>
            <a:r>
              <a:rPr lang="en-US" dirty="0" err="1" smtClean="0"/>
              <a:t>सुंदरता</a:t>
            </a:r>
            <a:r>
              <a:rPr lang="en-US" dirty="0" smtClean="0"/>
              <a:t> </a:t>
            </a:r>
            <a:r>
              <a:rPr lang="en-US" dirty="0" err="1" smtClean="0"/>
              <a:t>असंख्य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 </a:t>
            </a:r>
            <a:r>
              <a:rPr lang="en-US" dirty="0" err="1" smtClean="0"/>
              <a:t>कि</a:t>
            </a:r>
            <a:r>
              <a:rPr lang="en-US" dirty="0" smtClean="0"/>
              <a:t>, 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वह</a:t>
            </a:r>
            <a:r>
              <a:rPr lang="en-US" dirty="0" smtClean="0"/>
              <a:t> </a:t>
            </a:r>
            <a:r>
              <a:rPr lang="en-US" dirty="0" err="1" smtClean="0"/>
              <a:t>खूबसूरत</a:t>
            </a:r>
            <a:r>
              <a:rPr lang="en-US" dirty="0" smtClean="0"/>
              <a:t> एक </a:t>
            </a:r>
            <a:r>
              <a:rPr lang="en-US" dirty="0" err="1" smtClean="0"/>
              <a:t>बादल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 </a:t>
            </a:r>
            <a:r>
              <a:rPr lang="en-US" dirty="0" err="1" smtClean="0"/>
              <a:t>तरह</a:t>
            </a:r>
            <a:r>
              <a:rPr lang="en-US" dirty="0" smtClean="0"/>
              <a:t> </a:t>
            </a:r>
            <a:r>
              <a:rPr lang="en-US" dirty="0" err="1" smtClean="0"/>
              <a:t>नीली</a:t>
            </a:r>
            <a:r>
              <a:rPr lang="en-US" dirty="0" smtClean="0"/>
              <a:t> hued </a:t>
            </a:r>
            <a:r>
              <a:rPr lang="en-US" dirty="0" err="1" smtClean="0"/>
              <a:t>है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मैं</a:t>
            </a:r>
            <a:r>
              <a:rPr lang="en-US" dirty="0" smtClean="0"/>
              <a:t> एक </a:t>
            </a:r>
            <a:r>
              <a:rPr lang="en-US" dirty="0" err="1" smtClean="0"/>
              <a:t>है</a:t>
            </a:r>
            <a:r>
              <a:rPr lang="en-US" dirty="0" smtClean="0"/>
              <a:t> </a:t>
            </a:r>
            <a:r>
              <a:rPr lang="en-US" dirty="0" err="1" smtClean="0"/>
              <a:t>जो</a:t>
            </a:r>
            <a:r>
              <a:rPr lang="en-US" dirty="0" smtClean="0"/>
              <a:t> </a:t>
            </a:r>
            <a:r>
              <a:rPr lang="en-US" dirty="0" err="1" smtClean="0"/>
              <a:t>जनक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 </a:t>
            </a:r>
            <a:r>
              <a:rPr lang="en-US" dirty="0" err="1" smtClean="0"/>
              <a:t>बेटी</a:t>
            </a:r>
            <a:r>
              <a:rPr lang="en-US" dirty="0" smtClean="0"/>
              <a:t> </a:t>
            </a:r>
            <a:r>
              <a:rPr lang="en-US" dirty="0" err="1" smtClean="0"/>
              <a:t>शादी</a:t>
            </a:r>
            <a:r>
              <a:rPr lang="en-US" dirty="0" smtClean="0"/>
              <a:t> </a:t>
            </a:r>
            <a:r>
              <a:rPr lang="en-US" dirty="0" err="1" smtClean="0"/>
              <a:t>से</a:t>
            </a:r>
            <a:r>
              <a:rPr lang="en-US" dirty="0" smtClean="0"/>
              <a:t> </a:t>
            </a:r>
            <a:r>
              <a:rPr lang="en-US" dirty="0" err="1" smtClean="0"/>
              <a:t>पहले</a:t>
            </a:r>
            <a:r>
              <a:rPr lang="en-US" dirty="0" smtClean="0"/>
              <a:t> </a:t>
            </a:r>
            <a:r>
              <a:rPr lang="en-US" dirty="0" err="1" smtClean="0"/>
              <a:t>धनुष</a:t>
            </a:r>
            <a:r>
              <a:rPr lang="en-US" dirty="0" smtClean="0"/>
              <a:t>, 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कौन</a:t>
            </a:r>
            <a:r>
              <a:rPr lang="en-US" dirty="0" smtClean="0"/>
              <a:t> </a:t>
            </a:r>
            <a:r>
              <a:rPr lang="en-US" dirty="0" err="1" smtClean="0"/>
              <a:t>पीले</a:t>
            </a:r>
            <a:r>
              <a:rPr lang="en-US" dirty="0" smtClean="0"/>
              <a:t> </a:t>
            </a:r>
            <a:r>
              <a:rPr lang="en-US" dirty="0" err="1" smtClean="0"/>
              <a:t>परिधान</a:t>
            </a:r>
            <a:r>
              <a:rPr lang="en-US" dirty="0" smtClean="0"/>
              <a:t>, </a:t>
            </a:r>
            <a:r>
              <a:rPr lang="en-US" dirty="0" err="1" smtClean="0"/>
              <a:t>शुद्ध</a:t>
            </a:r>
            <a:r>
              <a:rPr lang="en-US" dirty="0" smtClean="0"/>
              <a:t> एक </a:t>
            </a:r>
            <a:r>
              <a:rPr lang="en-US" dirty="0" err="1" smtClean="0"/>
              <a:t>है</a:t>
            </a:r>
            <a:r>
              <a:rPr lang="en-US" dirty="0" smtClean="0"/>
              <a:t> </a:t>
            </a:r>
            <a:r>
              <a:rPr lang="en-US" dirty="0" err="1" smtClean="0"/>
              <a:t>जो</a:t>
            </a:r>
            <a:r>
              <a:rPr lang="en-US" dirty="0" smtClean="0"/>
              <a:t> </a:t>
            </a:r>
            <a:r>
              <a:rPr lang="en-US" dirty="0" err="1" smtClean="0"/>
              <a:t>अहंकार</a:t>
            </a:r>
            <a:r>
              <a:rPr lang="en-US" dirty="0" smtClean="0"/>
              <a:t> </a:t>
            </a:r>
            <a:r>
              <a:rPr lang="en-US" dirty="0" err="1" smtClean="0"/>
              <a:t>को</a:t>
            </a:r>
            <a:r>
              <a:rPr lang="en-US" dirty="0" smtClean="0"/>
              <a:t> </a:t>
            </a:r>
            <a:r>
              <a:rPr lang="en-US" dirty="0" err="1" smtClean="0"/>
              <a:t>नष्ट</a:t>
            </a:r>
            <a:r>
              <a:rPr lang="en-US" dirty="0" smtClean="0"/>
              <a:t> </a:t>
            </a:r>
            <a:r>
              <a:rPr lang="en-US" dirty="0" err="1" smtClean="0"/>
              <a:t>कर</a:t>
            </a:r>
            <a:r>
              <a:rPr lang="en-US" dirty="0" smtClean="0"/>
              <a:t> </a:t>
            </a:r>
            <a:r>
              <a:rPr lang="en-US" dirty="0" err="1" smtClean="0"/>
              <a:t>पहनता</a:t>
            </a:r>
            <a:r>
              <a:rPr lang="en-US" dirty="0" smtClean="0"/>
              <a:t> </a:t>
            </a:r>
            <a:r>
              <a:rPr lang="en-US" dirty="0" err="1" smtClean="0"/>
              <a:t>है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गरीब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 </a:t>
            </a:r>
            <a:r>
              <a:rPr lang="en-US" dirty="0" err="1" smtClean="0"/>
              <a:t>दोस्त</a:t>
            </a:r>
            <a:r>
              <a:rPr lang="en-US" dirty="0" smtClean="0"/>
              <a:t> </a:t>
            </a:r>
            <a:r>
              <a:rPr lang="en-US" dirty="0" err="1" smtClean="0"/>
              <a:t>पूजा</a:t>
            </a:r>
            <a:r>
              <a:rPr lang="en-US" dirty="0" smtClean="0"/>
              <a:t>, 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रवि</a:t>
            </a:r>
            <a:r>
              <a:rPr lang="en-US" dirty="0" smtClean="0"/>
              <a:t> </a:t>
            </a:r>
            <a:r>
              <a:rPr lang="en-US" dirty="0" err="1" smtClean="0"/>
              <a:t>जो</a:t>
            </a:r>
            <a:r>
              <a:rPr lang="en-US" dirty="0" smtClean="0"/>
              <a:t> </a:t>
            </a:r>
            <a:r>
              <a:rPr lang="en-US" dirty="0" err="1" smtClean="0"/>
              <a:t>राक्षसों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परिवारों</a:t>
            </a:r>
            <a:r>
              <a:rPr lang="en-US" dirty="0" smtClean="0"/>
              <a:t> </a:t>
            </a:r>
            <a:r>
              <a:rPr lang="en-US" dirty="0" err="1" smtClean="0"/>
              <a:t>को</a:t>
            </a:r>
            <a:r>
              <a:rPr lang="en-US" dirty="0" smtClean="0"/>
              <a:t> </a:t>
            </a:r>
            <a:r>
              <a:rPr lang="en-US" dirty="0" err="1" smtClean="0"/>
              <a:t>नष्ट</a:t>
            </a:r>
            <a:r>
              <a:rPr lang="en-US" dirty="0" smtClean="0"/>
              <a:t> </a:t>
            </a:r>
            <a:r>
              <a:rPr lang="en-US" dirty="0" err="1" smtClean="0"/>
              <a:t>कर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रघु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 </a:t>
            </a:r>
            <a:r>
              <a:rPr lang="en-US" dirty="0" err="1" smtClean="0"/>
              <a:t>संतान</a:t>
            </a:r>
            <a:r>
              <a:rPr lang="en-US" dirty="0" smtClean="0"/>
              <a:t>, </a:t>
            </a:r>
            <a:r>
              <a:rPr lang="en-US" dirty="0" err="1" smtClean="0"/>
              <a:t>Dasharatha</a:t>
            </a:r>
            <a:r>
              <a:rPr lang="en-US" dirty="0" smtClean="0"/>
              <a:t> का </a:t>
            </a:r>
            <a:r>
              <a:rPr lang="en-US" dirty="0" err="1" smtClean="0"/>
              <a:t>बेटा</a:t>
            </a:r>
            <a:r>
              <a:rPr lang="en-US" dirty="0" smtClean="0"/>
              <a:t> </a:t>
            </a:r>
            <a:r>
              <a:rPr lang="en-US" dirty="0" err="1" smtClean="0"/>
              <a:t>है</a:t>
            </a:r>
            <a:r>
              <a:rPr lang="en-US" dirty="0" smtClean="0"/>
              <a:t>, 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आनंद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जलाशय</a:t>
            </a:r>
            <a:r>
              <a:rPr lang="en-US" dirty="0" smtClean="0"/>
              <a:t>, </a:t>
            </a:r>
            <a:r>
              <a:rPr lang="en-US" dirty="0" err="1" smtClean="0"/>
              <a:t>कोशल</a:t>
            </a:r>
            <a:r>
              <a:rPr lang="en-US" dirty="0" smtClean="0"/>
              <a:t> </a:t>
            </a:r>
            <a:r>
              <a:rPr lang="en-US" dirty="0" err="1" smtClean="0"/>
              <a:t>को</a:t>
            </a:r>
            <a:r>
              <a:rPr lang="en-US" dirty="0" smtClean="0"/>
              <a:t> </a:t>
            </a:r>
            <a:r>
              <a:rPr lang="en-US" dirty="0" err="1" smtClean="0"/>
              <a:t>चंद्रमा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dirty="0" smtClean="0"/>
              <a:t>      एक </a:t>
            </a:r>
            <a:r>
              <a:rPr lang="en-US" dirty="0" err="1" smtClean="0"/>
              <a:t>जो</a:t>
            </a:r>
            <a:r>
              <a:rPr lang="en-US" dirty="0" smtClean="0"/>
              <a:t> </a:t>
            </a:r>
            <a:r>
              <a:rPr lang="en-US" dirty="0" err="1" smtClean="0"/>
              <a:t>उसके</a:t>
            </a:r>
            <a:r>
              <a:rPr lang="en-US" dirty="0" smtClean="0"/>
              <a:t> </a:t>
            </a:r>
            <a:r>
              <a:rPr lang="en-US" dirty="0" err="1" smtClean="0"/>
              <a:t>सिर</a:t>
            </a:r>
            <a:r>
              <a:rPr lang="en-US" dirty="0" smtClean="0"/>
              <a:t> </a:t>
            </a:r>
            <a:r>
              <a:rPr lang="en-US" dirty="0" err="1" smtClean="0"/>
              <a:t>पर</a:t>
            </a:r>
            <a:r>
              <a:rPr lang="en-US" dirty="0" smtClean="0"/>
              <a:t> </a:t>
            </a:r>
            <a:r>
              <a:rPr lang="en-US" dirty="0" err="1" smtClean="0"/>
              <a:t>मुकुट</a:t>
            </a:r>
            <a:r>
              <a:rPr lang="en-US" dirty="0" smtClean="0"/>
              <a:t> </a:t>
            </a:r>
            <a:r>
              <a:rPr lang="en-US" dirty="0" err="1" smtClean="0"/>
              <a:t>पहनता</a:t>
            </a:r>
            <a:r>
              <a:rPr lang="en-US" dirty="0" smtClean="0"/>
              <a:t> </a:t>
            </a:r>
            <a:r>
              <a:rPr lang="en-US" dirty="0" err="1" smtClean="0"/>
              <a:t>पूजा</a:t>
            </a:r>
            <a:r>
              <a:rPr lang="en-US" dirty="0" smtClean="0"/>
              <a:t>, 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कान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गहने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माथे</a:t>
            </a:r>
            <a:r>
              <a:rPr lang="en-US" dirty="0" smtClean="0"/>
              <a:t> </a:t>
            </a:r>
            <a:r>
              <a:rPr lang="en-US" dirty="0" err="1" smtClean="0"/>
              <a:t>पर</a:t>
            </a:r>
            <a:r>
              <a:rPr lang="en-US" dirty="0" smtClean="0"/>
              <a:t> </a:t>
            </a:r>
            <a:r>
              <a:rPr lang="en-US" dirty="0" err="1" smtClean="0"/>
              <a:t>लाल</a:t>
            </a:r>
            <a:r>
              <a:rPr lang="en-US" dirty="0" smtClean="0"/>
              <a:t> </a:t>
            </a:r>
            <a:r>
              <a:rPr lang="en-US" dirty="0" err="1" smtClean="0"/>
              <a:t>निशान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हर</a:t>
            </a:r>
            <a:r>
              <a:rPr lang="en-US" dirty="0" smtClean="0"/>
              <a:t> </a:t>
            </a:r>
            <a:r>
              <a:rPr lang="en-US" dirty="0" err="1" smtClean="0"/>
              <a:t>अंग</a:t>
            </a:r>
            <a:r>
              <a:rPr lang="en-US" dirty="0" smtClean="0"/>
              <a:t> </a:t>
            </a:r>
            <a:r>
              <a:rPr lang="en-US" dirty="0" err="1" smtClean="0"/>
              <a:t>किसका</a:t>
            </a:r>
            <a:r>
              <a:rPr lang="en-US" dirty="0" smtClean="0"/>
              <a:t> </a:t>
            </a:r>
            <a:r>
              <a:rPr lang="en-US" dirty="0" err="1" smtClean="0"/>
              <a:t>खूबसूरती</a:t>
            </a:r>
            <a:r>
              <a:rPr lang="en-US" dirty="0" smtClean="0"/>
              <a:t> </a:t>
            </a:r>
            <a:r>
              <a:rPr lang="en-US" dirty="0" err="1" smtClean="0"/>
              <a:t>से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उदारता</a:t>
            </a:r>
            <a:r>
              <a:rPr lang="en-US" dirty="0" smtClean="0"/>
              <a:t> </a:t>
            </a:r>
            <a:r>
              <a:rPr lang="en-US" dirty="0" err="1" smtClean="0"/>
              <a:t>से</a:t>
            </a:r>
            <a:r>
              <a:rPr lang="en-US" dirty="0" smtClean="0"/>
              <a:t> </a:t>
            </a:r>
            <a:r>
              <a:rPr lang="en-US" dirty="0" err="1" smtClean="0"/>
              <a:t>सजाया</a:t>
            </a:r>
            <a:r>
              <a:rPr lang="en-US" dirty="0" smtClean="0"/>
              <a:t> </a:t>
            </a:r>
            <a:r>
              <a:rPr lang="en-US" dirty="0" err="1" smtClean="0"/>
              <a:t>है</a:t>
            </a:r>
            <a:r>
              <a:rPr lang="en-US" dirty="0" smtClean="0"/>
              <a:t>, 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कौन</a:t>
            </a:r>
            <a:r>
              <a:rPr lang="en-US" dirty="0" smtClean="0"/>
              <a:t> </a:t>
            </a:r>
            <a:r>
              <a:rPr lang="en-US" dirty="0" err="1" smtClean="0"/>
              <a:t>कद</a:t>
            </a:r>
            <a:r>
              <a:rPr lang="en-US" dirty="0" smtClean="0"/>
              <a:t>, </a:t>
            </a:r>
            <a:r>
              <a:rPr lang="en-US" dirty="0" err="1" smtClean="0"/>
              <a:t>अच्छी</a:t>
            </a:r>
            <a:r>
              <a:rPr lang="en-US" dirty="0" smtClean="0"/>
              <a:t> </a:t>
            </a:r>
            <a:r>
              <a:rPr lang="en-US" dirty="0" err="1" smtClean="0"/>
              <a:t>तरह</a:t>
            </a:r>
            <a:r>
              <a:rPr lang="en-US" dirty="0" smtClean="0"/>
              <a:t> </a:t>
            </a:r>
            <a:r>
              <a:rPr lang="en-US" dirty="0" err="1" smtClean="0"/>
              <a:t>से</a:t>
            </a:r>
            <a:r>
              <a:rPr lang="en-US" dirty="0" smtClean="0"/>
              <a:t> </a:t>
            </a:r>
            <a:r>
              <a:rPr lang="en-US" dirty="0" err="1" smtClean="0"/>
              <a:t>मजबूत</a:t>
            </a:r>
            <a:r>
              <a:rPr lang="en-US" dirty="0" smtClean="0"/>
              <a:t> </a:t>
            </a:r>
            <a:r>
              <a:rPr lang="en-US" dirty="0" err="1" smtClean="0"/>
              <a:t>बाहों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साथ</a:t>
            </a:r>
            <a:r>
              <a:rPr lang="en-US" dirty="0" smtClean="0"/>
              <a:t> </a:t>
            </a:r>
            <a:r>
              <a:rPr lang="en-US" dirty="0" err="1" smtClean="0"/>
              <a:t>बनाया</a:t>
            </a:r>
            <a:r>
              <a:rPr lang="en-US" dirty="0" smtClean="0"/>
              <a:t> का </a:t>
            </a:r>
            <a:r>
              <a:rPr lang="en-US" dirty="0" err="1" smtClean="0"/>
              <a:t>लंबा</a:t>
            </a:r>
            <a:r>
              <a:rPr lang="en-US" dirty="0" smtClean="0"/>
              <a:t> </a:t>
            </a:r>
            <a:r>
              <a:rPr lang="en-US" dirty="0" err="1" smtClean="0"/>
              <a:t>है</a:t>
            </a:r>
            <a:r>
              <a:rPr lang="en-US" dirty="0" smtClean="0"/>
              <a:t>, 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धनुष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तीर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लड़ाई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दुष्ट</a:t>
            </a:r>
            <a:r>
              <a:rPr lang="en-US" dirty="0" smtClean="0"/>
              <a:t> </a:t>
            </a:r>
            <a:r>
              <a:rPr lang="en-US" dirty="0" err="1" smtClean="0"/>
              <a:t>राक्षसों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ऊपर</a:t>
            </a:r>
            <a:r>
              <a:rPr lang="en-US" dirty="0" smtClean="0"/>
              <a:t> </a:t>
            </a:r>
            <a:r>
              <a:rPr lang="en-US" dirty="0" err="1" smtClean="0"/>
              <a:t>विजयी</a:t>
            </a:r>
            <a:r>
              <a:rPr lang="en-US" dirty="0" smtClean="0"/>
              <a:t> </a:t>
            </a:r>
            <a:r>
              <a:rPr lang="en-US" dirty="0" err="1" smtClean="0"/>
              <a:t>उठाते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इस</a:t>
            </a:r>
            <a:r>
              <a:rPr lang="en-US" dirty="0" smtClean="0"/>
              <a:t> </a:t>
            </a:r>
            <a:r>
              <a:rPr lang="en-US" dirty="0" err="1" smtClean="0"/>
              <a:t>प्रकार</a:t>
            </a:r>
            <a:r>
              <a:rPr lang="en-US" dirty="0" smtClean="0"/>
              <a:t> </a:t>
            </a:r>
            <a:r>
              <a:rPr lang="en-US" dirty="0" err="1" smtClean="0"/>
              <a:t>कहते</a:t>
            </a:r>
            <a:r>
              <a:rPr lang="en-US" dirty="0" smtClean="0"/>
              <a:t> </a:t>
            </a:r>
            <a:r>
              <a:rPr lang="en-US" dirty="0" err="1" smtClean="0"/>
              <a:t>हैं</a:t>
            </a:r>
            <a:r>
              <a:rPr lang="en-US" dirty="0" smtClean="0"/>
              <a:t> तुलसीदास, </a:t>
            </a:r>
            <a:r>
              <a:rPr lang="en-US" dirty="0" err="1" smtClean="0"/>
              <a:t>उसे</a:t>
            </a:r>
            <a:r>
              <a:rPr lang="en-US" dirty="0" smtClean="0"/>
              <a:t> </a:t>
            </a:r>
            <a:r>
              <a:rPr lang="en-US" dirty="0" err="1" smtClean="0"/>
              <a:t>कौन</a:t>
            </a:r>
            <a:r>
              <a:rPr lang="en-US" dirty="0" smtClean="0"/>
              <a:t> </a:t>
            </a:r>
            <a:r>
              <a:rPr lang="en-US" dirty="0" err="1" smtClean="0"/>
              <a:t>शंकर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सभी</a:t>
            </a:r>
            <a:r>
              <a:rPr lang="en-US" dirty="0" smtClean="0"/>
              <a:t> </a:t>
            </a:r>
            <a:r>
              <a:rPr lang="en-US" dirty="0" err="1" smtClean="0"/>
              <a:t>संतों</a:t>
            </a:r>
            <a:r>
              <a:rPr lang="en-US" dirty="0" smtClean="0"/>
              <a:t> </a:t>
            </a:r>
            <a:r>
              <a:rPr lang="en-US" dirty="0" err="1" smtClean="0"/>
              <a:t>चाहे</a:t>
            </a:r>
            <a:r>
              <a:rPr lang="en-US" dirty="0" smtClean="0"/>
              <a:t> </a:t>
            </a:r>
            <a:r>
              <a:rPr lang="en-US" dirty="0" err="1" smtClean="0"/>
              <a:t>पूजा</a:t>
            </a:r>
            <a:r>
              <a:rPr lang="en-US" dirty="0" smtClean="0"/>
              <a:t>, 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मेरे</a:t>
            </a:r>
            <a:r>
              <a:rPr lang="en-US" dirty="0" smtClean="0"/>
              <a:t> </a:t>
            </a:r>
            <a:r>
              <a:rPr lang="en-US" dirty="0" err="1" smtClean="0"/>
              <a:t>दिल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कमल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रहते</a:t>
            </a:r>
            <a:r>
              <a:rPr lang="en-US" dirty="0" smtClean="0"/>
              <a:t> </a:t>
            </a:r>
            <a:r>
              <a:rPr lang="en-US" dirty="0" err="1" smtClean="0"/>
              <a:t>हैं</a:t>
            </a:r>
            <a:r>
              <a:rPr lang="en-US" dirty="0" smtClean="0"/>
              <a:t>, </a:t>
            </a:r>
            <a:r>
              <a:rPr lang="en-US" dirty="0" err="1" smtClean="0"/>
              <a:t>वासना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 </a:t>
            </a:r>
            <a:r>
              <a:rPr lang="en-US" dirty="0" err="1" smtClean="0"/>
              <a:t>तरह</a:t>
            </a:r>
            <a:r>
              <a:rPr lang="en-US" dirty="0" smtClean="0"/>
              <a:t> </a:t>
            </a:r>
            <a:r>
              <a:rPr lang="en-US" dirty="0" err="1" smtClean="0"/>
              <a:t>बुराई</a:t>
            </a:r>
            <a:r>
              <a:rPr lang="en-US" dirty="0" smtClean="0"/>
              <a:t> </a:t>
            </a:r>
            <a:r>
              <a:rPr lang="en-US" dirty="0" err="1" smtClean="0"/>
              <a:t>भावनाओं</a:t>
            </a:r>
            <a:r>
              <a:rPr lang="en-US" dirty="0" smtClean="0"/>
              <a:t> </a:t>
            </a:r>
            <a:r>
              <a:rPr lang="en-US" dirty="0" err="1" smtClean="0"/>
              <a:t>को</a:t>
            </a:r>
            <a:r>
              <a:rPr lang="en-US" dirty="0" smtClean="0"/>
              <a:t> </a:t>
            </a:r>
            <a:r>
              <a:rPr lang="en-US" dirty="0" err="1" smtClean="0"/>
              <a:t>नष्ट</a:t>
            </a:r>
            <a:r>
              <a:rPr lang="en-US" dirty="0" smtClean="0"/>
              <a:t> </a:t>
            </a:r>
            <a:r>
              <a:rPr lang="en-US" dirty="0" err="1" smtClean="0"/>
              <a:t>कर</a:t>
            </a:r>
            <a:r>
              <a:rPr lang="en-US" dirty="0" smtClean="0"/>
              <a:t> </a:t>
            </a:r>
            <a:r>
              <a:rPr lang="en-US" dirty="0" err="1" smtClean="0"/>
              <a:t>दिया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randomBar dir="vert"/>
    <p:sndAc>
      <p:stSnd>
        <p:snd r:embed="rId2" name="arrow.wav" builtIn="1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india\Pictures\t\ryutrytrytryt.bmp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6324600" y="0"/>
            <a:ext cx="2819400" cy="6858000"/>
          </a:xfrm>
          <a:prstGeom prst="rect">
            <a:avLst/>
          </a:prstGeom>
          <a:noFill/>
        </p:spPr>
      </p:pic>
      <p:pic>
        <p:nvPicPr>
          <p:cNvPr id="1027" name="Picture 3" descr="C:\Users\india\Pictures\t\NECADMRZJMCATSTCNZCA67P2QKCAJ04NXTCA8RKG6MCA22T690CAGDRAF9CAUL7SY3CA66AATZCANJOKRPCA3RTO0MCA7DPHHICA9EV97ECAJXH2CYCASYLLFHCAB6XNSOCA9WTM2YCAEWLDOECA2Z3DUF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2667000" cy="6858000"/>
          </a:xfrm>
          <a:prstGeom prst="rect">
            <a:avLst/>
          </a:prstGeom>
          <a:noFill/>
        </p:spPr>
      </p:pic>
      <p:pic>
        <p:nvPicPr>
          <p:cNvPr id="1028" name="Picture 4" descr="C:\Users\india\Pictures\t\V2CAW544TRCAHM35P7CASE9QW6CA6QVVZ5CA84D4O9CAPBNVTKCA06YO1LCA8ABH2YCAP8I66PCA5KVQCZCAO3O08SCAYLOWNSCAT2722GCA5BBF0ZCAV9H2A2CAFTVLWOCAUJWBUICAGOSV7ICAMUDPSG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667000" y="0"/>
            <a:ext cx="35052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lus/>
    <p:sndAc>
      <p:stSnd>
        <p:snd r:embed="rId2" name="arrow.wav" builtIn="1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     नाथ संभुधनु भंजनिहारा। होइहि केउ एक दास तुम्हारा॥</a:t>
            </a:r>
            <a:br>
              <a:rPr lang="en-US" dirty="0" smtClean="0"/>
            </a:br>
            <a:r>
              <a:rPr lang="en-US" dirty="0" smtClean="0"/>
              <a:t>आयसु काह कहिअ किन मोही। सुनि रिसाइ बोले मुनि कोही॥</a:t>
            </a:r>
            <a:br>
              <a:rPr lang="en-US" dirty="0" smtClean="0"/>
            </a:br>
            <a:r>
              <a:rPr lang="en-US" dirty="0" smtClean="0"/>
              <a:t>सेवकु सो जो करै सेवकाई। अरि करनी करि करिअ लराई॥</a:t>
            </a:r>
            <a:br>
              <a:rPr lang="en-US" dirty="0" smtClean="0"/>
            </a:br>
            <a:r>
              <a:rPr lang="en-US" dirty="0" smtClean="0"/>
              <a:t>सुनहु राम जेहिं सिवधनु तोरा। सहसबाहु सम सो रिपु मोरा॥</a:t>
            </a:r>
            <a:br>
              <a:rPr lang="en-US" dirty="0" smtClean="0"/>
            </a:br>
            <a:r>
              <a:rPr lang="en-US" dirty="0" smtClean="0"/>
              <a:t>सो बिलगाउ बिहाइ समाजा। न त मारे जैहहिं सब राजा॥</a:t>
            </a:r>
            <a:br>
              <a:rPr lang="en-US" dirty="0" smtClean="0"/>
            </a:br>
            <a:r>
              <a:rPr lang="en-US" dirty="0" smtClean="0"/>
              <a:t>सुनि मुनि बचन लखन मुसुकाने। बोले परसुधरहि अपमाने॥</a:t>
            </a:r>
            <a:br>
              <a:rPr lang="en-US" dirty="0" smtClean="0"/>
            </a:br>
            <a:r>
              <a:rPr lang="en-US" dirty="0" smtClean="0"/>
              <a:t>बहु धनुहीं तोरीं लरिकाईं। कबहुँ न असि रिस कीन्हि गोसाईं॥</a:t>
            </a:r>
            <a:br>
              <a:rPr lang="en-US" dirty="0" smtClean="0"/>
            </a:br>
            <a:r>
              <a:rPr lang="en-US" dirty="0" smtClean="0"/>
              <a:t>एहि धनु पर ममता केहि हेतू। सुनि रिसाइ कह भृगुकुलकेतू॥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दोहा</a:t>
            </a:r>
            <a:r>
              <a:rPr lang="en-US" dirty="0" smtClean="0">
                <a:solidFill>
                  <a:srgbClr val="FF0000"/>
                </a:solidFill>
              </a:rPr>
              <a:t>-</a:t>
            </a:r>
            <a:r>
              <a:rPr lang="en-US" dirty="0" smtClean="0"/>
              <a:t> रे नृप बालक कालबस बोलत तोहि न सँमार॥</a:t>
            </a:r>
            <a:br>
              <a:rPr lang="en-US" dirty="0" smtClean="0"/>
            </a:br>
            <a:r>
              <a:rPr lang="en-US" dirty="0" smtClean="0"/>
              <a:t>         धनुही सम तिपुरारि धनु बिदित सकल संसार॥२७१॥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circle/>
    <p:sndAc>
      <p:stSnd>
        <p:snd r:embed="rId2" name="chimes.wav" builtIn="1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    लखन कहा हँसि हमरें जाना। सुनहु देव सब धनुष समाना॥</a:t>
            </a:r>
            <a:br>
              <a:rPr lang="en-US" dirty="0" smtClean="0"/>
            </a:br>
            <a:r>
              <a:rPr lang="en-US" dirty="0" smtClean="0"/>
              <a:t>का छति लाभु जून धनु तौरें। देखा राम नयन के भोरें॥</a:t>
            </a:r>
            <a:br>
              <a:rPr lang="en-US" dirty="0" smtClean="0"/>
            </a:br>
            <a:r>
              <a:rPr lang="en-US" dirty="0" smtClean="0"/>
              <a:t>छुअत टूट रघुपतिहु न दोसू। मुनि बिनु काज करिअ कत रोसू ।</a:t>
            </a:r>
            <a:br>
              <a:rPr lang="en-US" dirty="0" smtClean="0"/>
            </a:br>
            <a:r>
              <a:rPr lang="en-US" dirty="0" smtClean="0"/>
              <a:t>बोले चितइ परसु की ओरा। रे सठ सुनेहि सुभाउ न मोरा॥</a:t>
            </a:r>
            <a:br>
              <a:rPr lang="en-US" dirty="0" smtClean="0"/>
            </a:br>
            <a:r>
              <a:rPr lang="en-US" dirty="0" smtClean="0"/>
              <a:t>बालकु बोलि बधउँ नहिं तोही। केवल मुनि जड़ जानहि मोही॥</a:t>
            </a:r>
            <a:br>
              <a:rPr lang="en-US" dirty="0" smtClean="0"/>
            </a:br>
            <a:r>
              <a:rPr lang="en-US" dirty="0" smtClean="0"/>
              <a:t>बाल ब्रह्मचारी अति कोही। बिस्व बिदित छत्रियकुल द्रोही॥</a:t>
            </a:r>
            <a:br>
              <a:rPr lang="en-US" dirty="0" smtClean="0"/>
            </a:br>
            <a:r>
              <a:rPr lang="en-US" dirty="0" smtClean="0"/>
              <a:t>भुजबल भूमि भूप बिनु कीन्ही। बिपुल बार महिदेवन्ह दीन्ही॥</a:t>
            </a:r>
            <a:br>
              <a:rPr lang="en-US" dirty="0" smtClean="0"/>
            </a:br>
            <a:r>
              <a:rPr lang="en-US" dirty="0" smtClean="0"/>
              <a:t>सहसबाहु भुज छेदनिहारा। परसु बिलोकु महीपकुमारा॥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दोहा</a:t>
            </a:r>
            <a:r>
              <a:rPr lang="en-US" dirty="0" smtClean="0"/>
              <a:t>- मातु पितहि जनि सोचबस करसि महीसकिसोर।</a:t>
            </a:r>
            <a:br>
              <a:rPr lang="en-US" dirty="0" smtClean="0"/>
            </a:br>
            <a:r>
              <a:rPr lang="en-US" dirty="0" smtClean="0"/>
              <a:t>         गर्भन्ह के अर्भक दलन परसु मोर अति घोर॥२७२॥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wheel spokes="2"/>
    <p:sndAc>
      <p:stSnd>
        <p:snd r:embed="rId2" name="hammer.wav" builtIn="1"/>
      </p:stSnd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बिहसि</a:t>
            </a:r>
            <a:r>
              <a:rPr lang="en-US" dirty="0" smtClean="0"/>
              <a:t> </a:t>
            </a:r>
            <a:r>
              <a:rPr lang="en-US" dirty="0" err="1" smtClean="0"/>
              <a:t>लखनु</a:t>
            </a:r>
            <a:r>
              <a:rPr lang="en-US" dirty="0" smtClean="0"/>
              <a:t> बोले </a:t>
            </a:r>
            <a:r>
              <a:rPr lang="en-US" dirty="0" err="1" smtClean="0"/>
              <a:t>मृदु</a:t>
            </a:r>
            <a:r>
              <a:rPr lang="en-US" dirty="0" smtClean="0"/>
              <a:t> </a:t>
            </a:r>
            <a:r>
              <a:rPr lang="en-US" dirty="0" err="1" smtClean="0"/>
              <a:t>बानी</a:t>
            </a:r>
            <a:r>
              <a:rPr lang="en-US" dirty="0" smtClean="0"/>
              <a:t>। </a:t>
            </a:r>
            <a:r>
              <a:rPr lang="en-US" dirty="0" err="1" smtClean="0"/>
              <a:t>अहो</a:t>
            </a:r>
            <a:r>
              <a:rPr lang="en-US" dirty="0" smtClean="0"/>
              <a:t> </a:t>
            </a:r>
            <a:r>
              <a:rPr lang="en-US" dirty="0" err="1" smtClean="0"/>
              <a:t>मुनीसु</a:t>
            </a:r>
            <a:r>
              <a:rPr lang="en-US" dirty="0" smtClean="0"/>
              <a:t> </a:t>
            </a:r>
            <a:r>
              <a:rPr lang="en-US" dirty="0" err="1" smtClean="0"/>
              <a:t>महा</a:t>
            </a:r>
            <a:r>
              <a:rPr lang="en-US" dirty="0" smtClean="0"/>
              <a:t> </a:t>
            </a:r>
            <a:r>
              <a:rPr lang="en-US" dirty="0" err="1" smtClean="0"/>
              <a:t>भटमानी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पुनि</a:t>
            </a:r>
            <a:r>
              <a:rPr lang="en-US" dirty="0" smtClean="0"/>
              <a:t> </a:t>
            </a:r>
            <a:r>
              <a:rPr lang="en-US" dirty="0" err="1" smtClean="0"/>
              <a:t>पुनि</a:t>
            </a:r>
            <a:r>
              <a:rPr lang="en-US" dirty="0" smtClean="0"/>
              <a:t> </a:t>
            </a:r>
            <a:r>
              <a:rPr lang="en-US" dirty="0" err="1" smtClean="0"/>
              <a:t>मोहि</a:t>
            </a:r>
            <a:r>
              <a:rPr lang="en-US" dirty="0" smtClean="0"/>
              <a:t> </a:t>
            </a:r>
            <a:r>
              <a:rPr lang="en-US" dirty="0" err="1" smtClean="0"/>
              <a:t>देखाव</a:t>
            </a:r>
            <a:r>
              <a:rPr lang="en-US" dirty="0" smtClean="0"/>
              <a:t> </a:t>
            </a:r>
            <a:r>
              <a:rPr lang="en-US" dirty="0" err="1" smtClean="0"/>
              <a:t>कुठारू</a:t>
            </a:r>
            <a:r>
              <a:rPr lang="en-US" dirty="0" smtClean="0"/>
              <a:t>। </a:t>
            </a:r>
            <a:r>
              <a:rPr lang="en-US" dirty="0" err="1" smtClean="0"/>
              <a:t>चहत</a:t>
            </a:r>
            <a:r>
              <a:rPr lang="en-US" dirty="0" smtClean="0"/>
              <a:t> </a:t>
            </a:r>
            <a:r>
              <a:rPr lang="en-US" dirty="0" err="1" smtClean="0"/>
              <a:t>उड़ावन</a:t>
            </a:r>
            <a:r>
              <a:rPr lang="en-US" dirty="0" smtClean="0"/>
              <a:t> </a:t>
            </a:r>
            <a:r>
              <a:rPr lang="en-US" dirty="0" err="1" smtClean="0"/>
              <a:t>फूँकि</a:t>
            </a:r>
            <a:r>
              <a:rPr lang="en-US" dirty="0" smtClean="0"/>
              <a:t> </a:t>
            </a:r>
            <a:r>
              <a:rPr lang="en-US" dirty="0" err="1" smtClean="0"/>
              <a:t>पहारू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इहाँ</a:t>
            </a:r>
            <a:r>
              <a:rPr lang="en-US" dirty="0" smtClean="0"/>
              <a:t> </a:t>
            </a:r>
            <a:r>
              <a:rPr lang="en-US" dirty="0" err="1" smtClean="0"/>
              <a:t>कुम्हड़बतिया</a:t>
            </a:r>
            <a:r>
              <a:rPr lang="en-US" dirty="0" smtClean="0"/>
              <a:t> </a:t>
            </a:r>
            <a:r>
              <a:rPr lang="en-US" dirty="0" err="1" smtClean="0"/>
              <a:t>कोउ</a:t>
            </a:r>
            <a:r>
              <a:rPr lang="en-US" dirty="0" smtClean="0"/>
              <a:t> </a:t>
            </a:r>
            <a:r>
              <a:rPr lang="en-US" dirty="0" err="1" smtClean="0"/>
              <a:t>नाहीं</a:t>
            </a:r>
            <a:r>
              <a:rPr lang="en-US" dirty="0" smtClean="0"/>
              <a:t>। </a:t>
            </a:r>
            <a:r>
              <a:rPr lang="en-US" dirty="0" err="1" smtClean="0"/>
              <a:t>जे</a:t>
            </a:r>
            <a:r>
              <a:rPr lang="en-US" dirty="0" smtClean="0"/>
              <a:t> </a:t>
            </a:r>
            <a:r>
              <a:rPr lang="en-US" dirty="0" err="1" smtClean="0"/>
              <a:t>तरजनी</a:t>
            </a:r>
            <a:r>
              <a:rPr lang="en-US" dirty="0" smtClean="0"/>
              <a:t> </a:t>
            </a:r>
            <a:r>
              <a:rPr lang="en-US" dirty="0" err="1" smtClean="0"/>
              <a:t>देखि</a:t>
            </a:r>
            <a:r>
              <a:rPr lang="en-US" dirty="0" smtClean="0"/>
              <a:t> </a:t>
            </a:r>
            <a:r>
              <a:rPr lang="en-US" dirty="0" err="1" smtClean="0"/>
              <a:t>मरि</a:t>
            </a:r>
            <a:r>
              <a:rPr lang="en-US" dirty="0" smtClean="0"/>
              <a:t> </a:t>
            </a:r>
            <a:r>
              <a:rPr lang="en-US" dirty="0" err="1" smtClean="0"/>
              <a:t>जाहीं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देखि</a:t>
            </a:r>
            <a:r>
              <a:rPr lang="en-US" dirty="0" smtClean="0"/>
              <a:t> </a:t>
            </a:r>
            <a:r>
              <a:rPr lang="en-US" dirty="0" err="1" smtClean="0"/>
              <a:t>कुठारु</a:t>
            </a:r>
            <a:r>
              <a:rPr lang="en-US" dirty="0" smtClean="0"/>
              <a:t> </a:t>
            </a:r>
            <a:r>
              <a:rPr lang="en-US" dirty="0" err="1" smtClean="0"/>
              <a:t>सरासन</a:t>
            </a:r>
            <a:r>
              <a:rPr lang="en-US" dirty="0" smtClean="0"/>
              <a:t> </a:t>
            </a:r>
            <a:r>
              <a:rPr lang="en-US" dirty="0" err="1" smtClean="0"/>
              <a:t>बाना</a:t>
            </a:r>
            <a:r>
              <a:rPr lang="en-US" dirty="0" smtClean="0"/>
              <a:t>। </a:t>
            </a:r>
            <a:r>
              <a:rPr lang="en-US" dirty="0" err="1" smtClean="0"/>
              <a:t>मैं</a:t>
            </a:r>
            <a:r>
              <a:rPr lang="en-US" dirty="0" smtClean="0"/>
              <a:t> </a:t>
            </a:r>
            <a:r>
              <a:rPr lang="en-US" dirty="0" err="1" smtClean="0"/>
              <a:t>कछु</a:t>
            </a:r>
            <a:r>
              <a:rPr lang="en-US" dirty="0" smtClean="0"/>
              <a:t> कहा </a:t>
            </a:r>
            <a:r>
              <a:rPr lang="en-US" dirty="0" err="1" smtClean="0"/>
              <a:t>सहित</a:t>
            </a:r>
            <a:r>
              <a:rPr lang="en-US" dirty="0" smtClean="0"/>
              <a:t> </a:t>
            </a:r>
            <a:r>
              <a:rPr lang="en-US" dirty="0" err="1" smtClean="0"/>
              <a:t>अभिमाना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भृगुसुत</a:t>
            </a:r>
            <a:r>
              <a:rPr lang="en-US" dirty="0" smtClean="0"/>
              <a:t> </a:t>
            </a:r>
            <a:r>
              <a:rPr lang="en-US" dirty="0" err="1" smtClean="0"/>
              <a:t>समुझि</a:t>
            </a:r>
            <a:r>
              <a:rPr lang="en-US" dirty="0" smtClean="0"/>
              <a:t> </a:t>
            </a:r>
            <a:r>
              <a:rPr lang="en-US" dirty="0" err="1" smtClean="0"/>
              <a:t>जनेउ</a:t>
            </a:r>
            <a:r>
              <a:rPr lang="en-US" dirty="0" smtClean="0"/>
              <a:t> </a:t>
            </a:r>
            <a:r>
              <a:rPr lang="en-US" dirty="0" err="1" smtClean="0"/>
              <a:t>बिलोकी</a:t>
            </a:r>
            <a:r>
              <a:rPr lang="en-US" dirty="0" smtClean="0"/>
              <a:t>। जो </a:t>
            </a:r>
            <a:r>
              <a:rPr lang="en-US" dirty="0" err="1" smtClean="0"/>
              <a:t>कछु</a:t>
            </a:r>
            <a:r>
              <a:rPr lang="en-US" dirty="0" smtClean="0"/>
              <a:t> </a:t>
            </a:r>
            <a:r>
              <a:rPr lang="en-US" dirty="0" err="1" smtClean="0"/>
              <a:t>कहहु</a:t>
            </a:r>
            <a:r>
              <a:rPr lang="en-US" dirty="0" smtClean="0"/>
              <a:t> </a:t>
            </a:r>
            <a:r>
              <a:rPr lang="en-US" dirty="0" err="1" smtClean="0"/>
              <a:t>सहउँ</a:t>
            </a:r>
            <a:r>
              <a:rPr lang="en-US" dirty="0" smtClean="0"/>
              <a:t> रिस </a:t>
            </a:r>
            <a:r>
              <a:rPr lang="en-US" dirty="0" err="1" smtClean="0"/>
              <a:t>रोकी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सुर</a:t>
            </a:r>
            <a:r>
              <a:rPr lang="en-US" dirty="0" smtClean="0"/>
              <a:t> </a:t>
            </a:r>
            <a:r>
              <a:rPr lang="en-US" dirty="0" err="1" smtClean="0"/>
              <a:t>महिसुर</a:t>
            </a:r>
            <a:r>
              <a:rPr lang="en-US" dirty="0" smtClean="0"/>
              <a:t> </a:t>
            </a:r>
            <a:r>
              <a:rPr lang="en-US" dirty="0" err="1" smtClean="0"/>
              <a:t>हरिजन</a:t>
            </a:r>
            <a:r>
              <a:rPr lang="en-US" dirty="0" smtClean="0"/>
              <a:t> </a:t>
            </a:r>
            <a:r>
              <a:rPr lang="en-US" dirty="0" err="1" smtClean="0"/>
              <a:t>अरु</a:t>
            </a:r>
            <a:r>
              <a:rPr lang="en-US" dirty="0" smtClean="0"/>
              <a:t> </a:t>
            </a:r>
            <a:r>
              <a:rPr lang="en-US" dirty="0" err="1" smtClean="0"/>
              <a:t>गाई</a:t>
            </a:r>
            <a:r>
              <a:rPr lang="en-US" dirty="0" smtClean="0"/>
              <a:t>। हमरें </a:t>
            </a:r>
            <a:r>
              <a:rPr lang="en-US" dirty="0" err="1" smtClean="0"/>
              <a:t>कुल</a:t>
            </a:r>
            <a:r>
              <a:rPr lang="en-US" dirty="0" smtClean="0"/>
              <a:t> </a:t>
            </a:r>
            <a:r>
              <a:rPr lang="en-US" dirty="0" err="1" smtClean="0"/>
              <a:t>इन्ह</a:t>
            </a:r>
            <a:r>
              <a:rPr lang="en-US" dirty="0" smtClean="0"/>
              <a:t> पर न </a:t>
            </a:r>
            <a:r>
              <a:rPr lang="en-US" dirty="0" err="1" smtClean="0"/>
              <a:t>सुराई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बधें</a:t>
            </a:r>
            <a:r>
              <a:rPr lang="en-US" dirty="0" smtClean="0"/>
              <a:t> </a:t>
            </a:r>
            <a:r>
              <a:rPr lang="en-US" dirty="0" err="1" smtClean="0"/>
              <a:t>पापु</a:t>
            </a:r>
            <a:r>
              <a:rPr lang="en-US" dirty="0" smtClean="0"/>
              <a:t> </a:t>
            </a:r>
            <a:r>
              <a:rPr lang="en-US" dirty="0" err="1" smtClean="0"/>
              <a:t>अपकीरति</a:t>
            </a:r>
            <a:r>
              <a:rPr lang="en-US" dirty="0" smtClean="0"/>
              <a:t> </a:t>
            </a:r>
            <a:r>
              <a:rPr lang="en-US" dirty="0" err="1" smtClean="0"/>
              <a:t>हारें</a:t>
            </a:r>
            <a:r>
              <a:rPr lang="en-US" dirty="0" smtClean="0"/>
              <a:t>। </a:t>
            </a:r>
            <a:r>
              <a:rPr lang="en-US" dirty="0" err="1" smtClean="0"/>
              <a:t>मारतहूँ</a:t>
            </a:r>
            <a:r>
              <a:rPr lang="en-US" dirty="0" smtClean="0"/>
              <a:t> </a:t>
            </a:r>
            <a:r>
              <a:rPr lang="en-US" dirty="0" err="1" smtClean="0"/>
              <a:t>पा</a:t>
            </a:r>
            <a:r>
              <a:rPr lang="en-US" dirty="0" smtClean="0"/>
              <a:t> </a:t>
            </a:r>
            <a:r>
              <a:rPr lang="en-US" dirty="0" err="1" smtClean="0"/>
              <a:t>परिअ</a:t>
            </a:r>
            <a:r>
              <a:rPr lang="en-US" dirty="0" smtClean="0"/>
              <a:t> </a:t>
            </a:r>
            <a:r>
              <a:rPr lang="en-US" dirty="0" err="1" smtClean="0"/>
              <a:t>तुम्हारें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कोटि</a:t>
            </a:r>
            <a:r>
              <a:rPr lang="en-US" dirty="0" smtClean="0"/>
              <a:t> </a:t>
            </a:r>
            <a:r>
              <a:rPr lang="en-US" dirty="0" err="1" smtClean="0"/>
              <a:t>कुलिस</a:t>
            </a:r>
            <a:r>
              <a:rPr lang="en-US" dirty="0" smtClean="0"/>
              <a:t> सम </a:t>
            </a:r>
            <a:r>
              <a:rPr lang="en-US" dirty="0" err="1" smtClean="0"/>
              <a:t>बचनु</a:t>
            </a:r>
            <a:r>
              <a:rPr lang="en-US" dirty="0" smtClean="0"/>
              <a:t> तुम्हारा। </a:t>
            </a:r>
            <a:r>
              <a:rPr lang="en-US" dirty="0" err="1" smtClean="0"/>
              <a:t>ब्यर्थ</a:t>
            </a:r>
            <a:r>
              <a:rPr lang="en-US" dirty="0" smtClean="0"/>
              <a:t> </a:t>
            </a:r>
            <a:r>
              <a:rPr lang="en-US" dirty="0" err="1" smtClean="0"/>
              <a:t>धरहु</a:t>
            </a:r>
            <a:r>
              <a:rPr lang="en-US" dirty="0" smtClean="0"/>
              <a:t> धनु </a:t>
            </a:r>
            <a:r>
              <a:rPr lang="en-US" dirty="0" err="1" smtClean="0"/>
              <a:t>बान</a:t>
            </a:r>
            <a:r>
              <a:rPr lang="en-US" dirty="0" smtClean="0"/>
              <a:t> </a:t>
            </a:r>
            <a:r>
              <a:rPr lang="en-US" dirty="0" err="1" smtClean="0"/>
              <a:t>कुठारा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दोहा</a:t>
            </a:r>
            <a:r>
              <a:rPr lang="en-US" dirty="0" smtClean="0"/>
              <a:t>- जो </a:t>
            </a:r>
            <a:r>
              <a:rPr lang="en-US" dirty="0" err="1" smtClean="0"/>
              <a:t>बिलोकि</a:t>
            </a:r>
            <a:r>
              <a:rPr lang="en-US" dirty="0" smtClean="0"/>
              <a:t> </a:t>
            </a:r>
            <a:r>
              <a:rPr lang="en-US" dirty="0" err="1" smtClean="0"/>
              <a:t>अनुचित</a:t>
            </a:r>
            <a:r>
              <a:rPr lang="en-US" dirty="0" smtClean="0"/>
              <a:t> </a:t>
            </a:r>
            <a:r>
              <a:rPr lang="en-US" dirty="0" err="1" smtClean="0"/>
              <a:t>कहेउँ</a:t>
            </a:r>
            <a:r>
              <a:rPr lang="en-US" dirty="0" smtClean="0"/>
              <a:t> </a:t>
            </a:r>
            <a:r>
              <a:rPr lang="en-US" dirty="0" err="1" smtClean="0"/>
              <a:t>छमहु</a:t>
            </a:r>
            <a:r>
              <a:rPr lang="en-US" dirty="0" smtClean="0"/>
              <a:t> </a:t>
            </a:r>
            <a:r>
              <a:rPr lang="en-US" dirty="0" err="1" smtClean="0"/>
              <a:t>महामुनि</a:t>
            </a:r>
            <a:r>
              <a:rPr lang="en-US" dirty="0" smtClean="0"/>
              <a:t> </a:t>
            </a:r>
            <a:r>
              <a:rPr lang="en-US" dirty="0" err="1" smtClean="0"/>
              <a:t>धीर</a:t>
            </a:r>
            <a:r>
              <a:rPr lang="en-US" dirty="0" smtClean="0"/>
              <a:t>।</a:t>
            </a:r>
            <a:br>
              <a:rPr lang="en-US" dirty="0" smtClean="0"/>
            </a:br>
            <a:r>
              <a:rPr lang="en-US" dirty="0" smtClean="0"/>
              <a:t>          सुनि </a:t>
            </a:r>
            <a:r>
              <a:rPr lang="en-US" dirty="0" err="1" smtClean="0"/>
              <a:t>सरोष</a:t>
            </a:r>
            <a:r>
              <a:rPr lang="en-US" dirty="0" smtClean="0"/>
              <a:t> </a:t>
            </a:r>
            <a:r>
              <a:rPr lang="en-US" dirty="0" err="1" smtClean="0"/>
              <a:t>भृगुबंसमनि</a:t>
            </a:r>
            <a:r>
              <a:rPr lang="en-US" dirty="0" smtClean="0"/>
              <a:t> बोले </a:t>
            </a:r>
            <a:r>
              <a:rPr lang="en-US" dirty="0" err="1" smtClean="0"/>
              <a:t>गिरा</a:t>
            </a:r>
            <a:r>
              <a:rPr lang="en-US" dirty="0" smtClean="0"/>
              <a:t> गभीर॥२७३॥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pull dir="u"/>
    <p:sndAc>
      <p:stSnd>
        <p:snd r:embed="rId2" name="drumroll.wav" builtIn="1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कौसिक</a:t>
            </a:r>
            <a:r>
              <a:rPr lang="en-US" dirty="0" smtClean="0"/>
              <a:t> सुनहु </a:t>
            </a:r>
            <a:r>
              <a:rPr lang="en-US" dirty="0" err="1" smtClean="0"/>
              <a:t>मंद</a:t>
            </a:r>
            <a:r>
              <a:rPr lang="en-US" dirty="0" smtClean="0"/>
              <a:t> </a:t>
            </a:r>
            <a:r>
              <a:rPr lang="en-US" dirty="0" err="1" smtClean="0"/>
              <a:t>यहु</a:t>
            </a:r>
            <a:r>
              <a:rPr lang="en-US" dirty="0" smtClean="0"/>
              <a:t> बालकु। </a:t>
            </a:r>
            <a:r>
              <a:rPr lang="en-US" dirty="0" err="1" smtClean="0"/>
              <a:t>कुटिल</a:t>
            </a:r>
            <a:r>
              <a:rPr lang="en-US" dirty="0" smtClean="0"/>
              <a:t> कालबस </a:t>
            </a:r>
            <a:r>
              <a:rPr lang="en-US" dirty="0" err="1" smtClean="0"/>
              <a:t>निज</a:t>
            </a:r>
            <a:r>
              <a:rPr lang="en-US" dirty="0" smtClean="0"/>
              <a:t> </a:t>
            </a:r>
            <a:r>
              <a:rPr lang="en-US" dirty="0" err="1" smtClean="0"/>
              <a:t>कुल</a:t>
            </a:r>
            <a:r>
              <a:rPr lang="en-US" dirty="0" smtClean="0"/>
              <a:t> </a:t>
            </a:r>
            <a:r>
              <a:rPr lang="en-US" dirty="0" err="1" smtClean="0"/>
              <a:t>घालकु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भानु</a:t>
            </a:r>
            <a:r>
              <a:rPr lang="en-US" dirty="0" smtClean="0"/>
              <a:t> </a:t>
            </a:r>
            <a:r>
              <a:rPr lang="en-US" dirty="0" err="1" smtClean="0"/>
              <a:t>बंस</a:t>
            </a:r>
            <a:r>
              <a:rPr lang="en-US" dirty="0" smtClean="0"/>
              <a:t> </a:t>
            </a:r>
            <a:r>
              <a:rPr lang="en-US" dirty="0" err="1" smtClean="0"/>
              <a:t>राकेस</a:t>
            </a:r>
            <a:r>
              <a:rPr lang="en-US" dirty="0" smtClean="0"/>
              <a:t> </a:t>
            </a:r>
            <a:r>
              <a:rPr lang="en-US" dirty="0" err="1" smtClean="0"/>
              <a:t>कलंकू</a:t>
            </a:r>
            <a:r>
              <a:rPr lang="en-US" dirty="0" smtClean="0"/>
              <a:t>। </a:t>
            </a:r>
            <a:r>
              <a:rPr lang="en-US" dirty="0" err="1" smtClean="0"/>
              <a:t>निपट</a:t>
            </a:r>
            <a:r>
              <a:rPr lang="en-US" dirty="0" smtClean="0"/>
              <a:t> </a:t>
            </a:r>
            <a:r>
              <a:rPr lang="en-US" dirty="0" err="1" smtClean="0"/>
              <a:t>निरंकुस</a:t>
            </a:r>
            <a:r>
              <a:rPr lang="en-US" dirty="0" smtClean="0"/>
              <a:t> </a:t>
            </a:r>
            <a:r>
              <a:rPr lang="en-US" dirty="0" err="1" smtClean="0"/>
              <a:t>अबुध</a:t>
            </a:r>
            <a:r>
              <a:rPr lang="en-US" dirty="0" smtClean="0"/>
              <a:t> </a:t>
            </a:r>
            <a:r>
              <a:rPr lang="en-US" dirty="0" err="1" smtClean="0"/>
              <a:t>असंकू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काल</a:t>
            </a:r>
            <a:r>
              <a:rPr lang="en-US" dirty="0" smtClean="0"/>
              <a:t> </a:t>
            </a:r>
            <a:r>
              <a:rPr lang="en-US" dirty="0" err="1" smtClean="0"/>
              <a:t>कवलु</a:t>
            </a:r>
            <a:r>
              <a:rPr lang="en-US" dirty="0" smtClean="0"/>
              <a:t> होइहि </a:t>
            </a:r>
            <a:r>
              <a:rPr lang="en-US" dirty="0" err="1" smtClean="0"/>
              <a:t>छन</a:t>
            </a:r>
            <a:r>
              <a:rPr lang="en-US" dirty="0" smtClean="0"/>
              <a:t> </a:t>
            </a:r>
            <a:r>
              <a:rPr lang="en-US" dirty="0" err="1" smtClean="0"/>
              <a:t>माहीं</a:t>
            </a:r>
            <a:r>
              <a:rPr lang="en-US" dirty="0" smtClean="0"/>
              <a:t>। </a:t>
            </a:r>
            <a:r>
              <a:rPr lang="en-US" dirty="0" err="1" smtClean="0"/>
              <a:t>कहउँ</a:t>
            </a:r>
            <a:r>
              <a:rPr lang="en-US" dirty="0" smtClean="0"/>
              <a:t> </a:t>
            </a:r>
            <a:r>
              <a:rPr lang="en-US" dirty="0" err="1" smtClean="0"/>
              <a:t>पुकारि</a:t>
            </a:r>
            <a:r>
              <a:rPr lang="en-US" dirty="0" smtClean="0"/>
              <a:t> </a:t>
            </a:r>
            <a:r>
              <a:rPr lang="en-US" dirty="0" err="1" smtClean="0"/>
              <a:t>खोरि</a:t>
            </a:r>
            <a:r>
              <a:rPr lang="en-US" dirty="0" smtClean="0"/>
              <a:t> </a:t>
            </a:r>
            <a:r>
              <a:rPr lang="en-US" dirty="0" err="1" smtClean="0"/>
              <a:t>मोहि</a:t>
            </a:r>
            <a:r>
              <a:rPr lang="en-US" dirty="0" smtClean="0"/>
              <a:t> </a:t>
            </a:r>
            <a:r>
              <a:rPr lang="en-US" dirty="0" err="1" smtClean="0"/>
              <a:t>नाहीं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तुम्ह</a:t>
            </a:r>
            <a:r>
              <a:rPr lang="en-US" dirty="0" smtClean="0"/>
              <a:t> </a:t>
            </a:r>
            <a:r>
              <a:rPr lang="en-US" dirty="0" err="1" smtClean="0"/>
              <a:t>हटकउ</a:t>
            </a:r>
            <a:r>
              <a:rPr lang="en-US" dirty="0" smtClean="0"/>
              <a:t> </a:t>
            </a:r>
            <a:r>
              <a:rPr lang="en-US" dirty="0" err="1" smtClean="0"/>
              <a:t>जौं</a:t>
            </a:r>
            <a:r>
              <a:rPr lang="en-US" dirty="0" smtClean="0"/>
              <a:t> </a:t>
            </a:r>
            <a:r>
              <a:rPr lang="en-US" dirty="0" err="1" smtClean="0"/>
              <a:t>चहहु</a:t>
            </a:r>
            <a:r>
              <a:rPr lang="en-US" dirty="0" smtClean="0"/>
              <a:t> </a:t>
            </a:r>
            <a:r>
              <a:rPr lang="en-US" dirty="0" err="1" smtClean="0"/>
              <a:t>उबारा</a:t>
            </a:r>
            <a:r>
              <a:rPr lang="en-US" dirty="0" smtClean="0"/>
              <a:t>। </a:t>
            </a:r>
            <a:r>
              <a:rPr lang="en-US" dirty="0" err="1" smtClean="0"/>
              <a:t>कहि</a:t>
            </a:r>
            <a:r>
              <a:rPr lang="en-US" dirty="0" smtClean="0"/>
              <a:t> </a:t>
            </a:r>
            <a:r>
              <a:rPr lang="en-US" dirty="0" err="1" smtClean="0"/>
              <a:t>प्रतापु</a:t>
            </a:r>
            <a:r>
              <a:rPr lang="en-US" dirty="0" smtClean="0"/>
              <a:t> </a:t>
            </a:r>
            <a:r>
              <a:rPr lang="en-US" dirty="0" err="1" smtClean="0"/>
              <a:t>बलु</a:t>
            </a:r>
            <a:r>
              <a:rPr lang="en-US" dirty="0" smtClean="0"/>
              <a:t> </a:t>
            </a:r>
            <a:r>
              <a:rPr lang="en-US" dirty="0" err="1" smtClean="0"/>
              <a:t>रोषु</a:t>
            </a:r>
            <a:r>
              <a:rPr lang="en-US" dirty="0" smtClean="0"/>
              <a:t> </a:t>
            </a:r>
            <a:r>
              <a:rPr lang="en-US" dirty="0" err="1" smtClean="0"/>
              <a:t>हमारा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smtClean="0"/>
              <a:t>लखन </a:t>
            </a:r>
            <a:r>
              <a:rPr lang="en-US" dirty="0" err="1" smtClean="0"/>
              <a:t>कहेउ</a:t>
            </a:r>
            <a:r>
              <a:rPr lang="en-US" dirty="0" smtClean="0"/>
              <a:t> मुनि </a:t>
            </a:r>
            <a:r>
              <a:rPr lang="en-US" dirty="0" err="1" smtClean="0"/>
              <a:t>सुजस</a:t>
            </a:r>
            <a:r>
              <a:rPr lang="en-US" dirty="0" smtClean="0"/>
              <a:t> तुम्हारा। </a:t>
            </a:r>
            <a:r>
              <a:rPr lang="en-US" dirty="0" err="1" smtClean="0"/>
              <a:t>तुम्हहि</a:t>
            </a:r>
            <a:r>
              <a:rPr lang="en-US" dirty="0" smtClean="0"/>
              <a:t> </a:t>
            </a:r>
            <a:r>
              <a:rPr lang="en-US" dirty="0" err="1" smtClean="0"/>
              <a:t>अछत</a:t>
            </a:r>
            <a:r>
              <a:rPr lang="en-US" dirty="0" smtClean="0"/>
              <a:t> </a:t>
            </a:r>
            <a:r>
              <a:rPr lang="en-US" dirty="0" err="1" smtClean="0"/>
              <a:t>को</a:t>
            </a:r>
            <a:r>
              <a:rPr lang="en-US" dirty="0" smtClean="0"/>
              <a:t> </a:t>
            </a:r>
            <a:r>
              <a:rPr lang="en-US" dirty="0" err="1" smtClean="0"/>
              <a:t>बरनै</a:t>
            </a:r>
            <a:r>
              <a:rPr lang="en-US" dirty="0" smtClean="0"/>
              <a:t> </a:t>
            </a:r>
            <a:r>
              <a:rPr lang="en-US" dirty="0" err="1" smtClean="0"/>
              <a:t>पारा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अपने</a:t>
            </a:r>
            <a:r>
              <a:rPr lang="en-US" dirty="0" smtClean="0"/>
              <a:t> </a:t>
            </a:r>
            <a:r>
              <a:rPr lang="en-US" dirty="0" err="1" smtClean="0"/>
              <a:t>मुँह</a:t>
            </a:r>
            <a:r>
              <a:rPr lang="en-US" dirty="0" smtClean="0"/>
              <a:t> </a:t>
            </a:r>
            <a:r>
              <a:rPr lang="en-US" dirty="0" err="1" smtClean="0"/>
              <a:t>तुम्ह</a:t>
            </a:r>
            <a:r>
              <a:rPr lang="en-US" dirty="0" smtClean="0"/>
              <a:t> </a:t>
            </a:r>
            <a:r>
              <a:rPr lang="en-US" dirty="0" err="1" smtClean="0"/>
              <a:t>आपनि</a:t>
            </a:r>
            <a:r>
              <a:rPr lang="en-US" dirty="0" smtClean="0"/>
              <a:t> करनी। बार </a:t>
            </a:r>
            <a:r>
              <a:rPr lang="en-US" dirty="0" err="1" smtClean="0"/>
              <a:t>अनेक</a:t>
            </a:r>
            <a:r>
              <a:rPr lang="en-US" dirty="0" smtClean="0"/>
              <a:t> </a:t>
            </a:r>
            <a:r>
              <a:rPr lang="en-US" dirty="0" err="1" smtClean="0"/>
              <a:t>भाँति</a:t>
            </a:r>
            <a:r>
              <a:rPr lang="en-US" dirty="0" smtClean="0"/>
              <a:t> बहु </a:t>
            </a:r>
            <a:r>
              <a:rPr lang="en-US" dirty="0" err="1" smtClean="0"/>
              <a:t>बरनी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smtClean="0"/>
              <a:t>नहिं </a:t>
            </a:r>
            <a:r>
              <a:rPr lang="en-US" dirty="0" err="1" smtClean="0"/>
              <a:t>संतोषु</a:t>
            </a:r>
            <a:r>
              <a:rPr lang="en-US" dirty="0" smtClean="0"/>
              <a:t> त </a:t>
            </a:r>
            <a:r>
              <a:rPr lang="en-US" dirty="0" err="1" smtClean="0"/>
              <a:t>पुनि</a:t>
            </a:r>
            <a:r>
              <a:rPr lang="en-US" dirty="0" smtClean="0"/>
              <a:t> </a:t>
            </a:r>
            <a:r>
              <a:rPr lang="en-US" dirty="0" err="1" smtClean="0"/>
              <a:t>कछु</a:t>
            </a:r>
            <a:r>
              <a:rPr lang="en-US" dirty="0" smtClean="0"/>
              <a:t> </a:t>
            </a:r>
            <a:r>
              <a:rPr lang="en-US" dirty="0" err="1" smtClean="0"/>
              <a:t>कहहू</a:t>
            </a:r>
            <a:r>
              <a:rPr lang="en-US" dirty="0" smtClean="0"/>
              <a:t>। जनि रिस </a:t>
            </a:r>
            <a:r>
              <a:rPr lang="en-US" dirty="0" err="1" smtClean="0"/>
              <a:t>रोकि</a:t>
            </a:r>
            <a:r>
              <a:rPr lang="en-US" dirty="0" smtClean="0"/>
              <a:t> </a:t>
            </a:r>
            <a:r>
              <a:rPr lang="en-US" dirty="0" err="1" smtClean="0"/>
              <a:t>दुसह</a:t>
            </a:r>
            <a:r>
              <a:rPr lang="en-US" dirty="0" smtClean="0"/>
              <a:t> </a:t>
            </a:r>
            <a:r>
              <a:rPr lang="en-US" dirty="0" err="1" smtClean="0"/>
              <a:t>दुख</a:t>
            </a:r>
            <a:r>
              <a:rPr lang="en-US" dirty="0" smtClean="0"/>
              <a:t> </a:t>
            </a:r>
            <a:r>
              <a:rPr lang="en-US" dirty="0" err="1" smtClean="0"/>
              <a:t>सहहू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बीरब्रती</a:t>
            </a:r>
            <a:r>
              <a:rPr lang="en-US" dirty="0" smtClean="0"/>
              <a:t> </a:t>
            </a:r>
            <a:r>
              <a:rPr lang="en-US" dirty="0" err="1" smtClean="0"/>
              <a:t>तुम्ह</a:t>
            </a:r>
            <a:r>
              <a:rPr lang="en-US" dirty="0" smtClean="0"/>
              <a:t> </a:t>
            </a:r>
            <a:r>
              <a:rPr lang="en-US" dirty="0" err="1" smtClean="0"/>
              <a:t>धीर</a:t>
            </a:r>
            <a:r>
              <a:rPr lang="en-US" dirty="0" smtClean="0"/>
              <a:t> </a:t>
            </a:r>
            <a:r>
              <a:rPr lang="en-US" dirty="0" err="1" smtClean="0"/>
              <a:t>अछोभा</a:t>
            </a:r>
            <a:r>
              <a:rPr lang="en-US" dirty="0" smtClean="0"/>
              <a:t>। </a:t>
            </a:r>
            <a:r>
              <a:rPr lang="en-US" dirty="0" err="1" smtClean="0"/>
              <a:t>गारी</a:t>
            </a:r>
            <a:r>
              <a:rPr lang="en-US" dirty="0" smtClean="0"/>
              <a:t> </a:t>
            </a:r>
            <a:r>
              <a:rPr lang="en-US" dirty="0" err="1" smtClean="0"/>
              <a:t>देत</a:t>
            </a:r>
            <a:r>
              <a:rPr lang="en-US" dirty="0" smtClean="0"/>
              <a:t> न </a:t>
            </a:r>
            <a:r>
              <a:rPr lang="en-US" dirty="0" err="1" smtClean="0"/>
              <a:t>पावहु</a:t>
            </a:r>
            <a:r>
              <a:rPr lang="en-US" dirty="0" smtClean="0"/>
              <a:t> </a:t>
            </a:r>
            <a:r>
              <a:rPr lang="en-US" dirty="0" err="1" smtClean="0"/>
              <a:t>सोभा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दोहा</a:t>
            </a:r>
            <a:r>
              <a:rPr lang="en-US" dirty="0" smtClean="0"/>
              <a:t>- </a:t>
            </a:r>
            <a:r>
              <a:rPr lang="en-US" dirty="0" err="1" smtClean="0"/>
              <a:t>सूर</a:t>
            </a:r>
            <a:r>
              <a:rPr lang="en-US" dirty="0" smtClean="0"/>
              <a:t> </a:t>
            </a:r>
            <a:r>
              <a:rPr lang="en-US" dirty="0" err="1" smtClean="0"/>
              <a:t>समर</a:t>
            </a:r>
            <a:r>
              <a:rPr lang="en-US" dirty="0" smtClean="0"/>
              <a:t> करनी </a:t>
            </a:r>
            <a:r>
              <a:rPr lang="en-US" dirty="0" err="1" smtClean="0"/>
              <a:t>करहिं</a:t>
            </a:r>
            <a:r>
              <a:rPr lang="en-US" dirty="0" smtClean="0"/>
              <a:t> </a:t>
            </a:r>
            <a:r>
              <a:rPr lang="en-US" dirty="0" err="1" smtClean="0"/>
              <a:t>कहि</a:t>
            </a:r>
            <a:r>
              <a:rPr lang="en-US" dirty="0" smtClean="0"/>
              <a:t> न </a:t>
            </a:r>
            <a:r>
              <a:rPr lang="en-US" dirty="0" err="1" smtClean="0"/>
              <a:t>जनावहिं</a:t>
            </a:r>
            <a:r>
              <a:rPr lang="en-US" dirty="0" smtClean="0"/>
              <a:t> </a:t>
            </a:r>
            <a:r>
              <a:rPr lang="en-US" dirty="0" err="1" smtClean="0"/>
              <a:t>आपु</a:t>
            </a:r>
            <a:r>
              <a:rPr lang="en-US" dirty="0" smtClean="0"/>
              <a:t>।</a:t>
            </a:r>
            <a:br>
              <a:rPr lang="en-US" dirty="0" smtClean="0"/>
            </a:br>
            <a:r>
              <a:rPr lang="en-US" dirty="0" smtClean="0"/>
              <a:t>          </a:t>
            </a:r>
            <a:r>
              <a:rPr lang="en-US" dirty="0" err="1" smtClean="0"/>
              <a:t>बिद्यमान</a:t>
            </a:r>
            <a:r>
              <a:rPr lang="en-US" dirty="0" smtClean="0"/>
              <a:t> </a:t>
            </a:r>
            <a:r>
              <a:rPr lang="en-US" dirty="0" err="1" smtClean="0"/>
              <a:t>रन</a:t>
            </a:r>
            <a:r>
              <a:rPr lang="en-US" dirty="0" smtClean="0"/>
              <a:t> </a:t>
            </a:r>
            <a:r>
              <a:rPr lang="en-US" dirty="0" err="1" smtClean="0"/>
              <a:t>पाइ</a:t>
            </a:r>
            <a:r>
              <a:rPr lang="en-US" dirty="0" smtClean="0"/>
              <a:t> रिपु </a:t>
            </a:r>
            <a:r>
              <a:rPr lang="en-US" dirty="0" err="1" smtClean="0"/>
              <a:t>कायर</a:t>
            </a:r>
            <a:r>
              <a:rPr lang="en-US" dirty="0" smtClean="0"/>
              <a:t> </a:t>
            </a:r>
            <a:r>
              <a:rPr lang="en-US" dirty="0" err="1" smtClean="0"/>
              <a:t>कथहिं</a:t>
            </a:r>
            <a:r>
              <a:rPr lang="en-US" dirty="0" smtClean="0"/>
              <a:t> प्रतापु॥२७४॥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split orient="vert"/>
    <p:sndAc>
      <p:stSnd>
        <p:snd r:embed="rId2" name="laser.wav" builtIn="1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तुम्ह</a:t>
            </a:r>
            <a:r>
              <a:rPr lang="en-US" dirty="0" smtClean="0"/>
              <a:t> </a:t>
            </a:r>
            <a:r>
              <a:rPr lang="en-US" dirty="0" err="1" smtClean="0"/>
              <a:t>तौ</a:t>
            </a:r>
            <a:r>
              <a:rPr lang="en-US" dirty="0" smtClean="0"/>
              <a:t> </a:t>
            </a:r>
            <a:r>
              <a:rPr lang="en-US" dirty="0" err="1" smtClean="0"/>
              <a:t>कालु</a:t>
            </a:r>
            <a:r>
              <a:rPr lang="en-US" dirty="0" smtClean="0"/>
              <a:t> </a:t>
            </a:r>
            <a:r>
              <a:rPr lang="en-US" dirty="0" err="1" smtClean="0"/>
              <a:t>हाँक</a:t>
            </a:r>
            <a:r>
              <a:rPr lang="en-US" dirty="0" smtClean="0"/>
              <a:t> </a:t>
            </a:r>
            <a:r>
              <a:rPr lang="en-US" dirty="0" err="1" smtClean="0"/>
              <a:t>जनु</a:t>
            </a:r>
            <a:r>
              <a:rPr lang="en-US" dirty="0" smtClean="0"/>
              <a:t> </a:t>
            </a:r>
            <a:r>
              <a:rPr lang="en-US" dirty="0" err="1" smtClean="0"/>
              <a:t>लावा</a:t>
            </a:r>
            <a:r>
              <a:rPr lang="en-US" dirty="0" smtClean="0"/>
              <a:t>। बार </a:t>
            </a:r>
            <a:r>
              <a:rPr lang="en-US" dirty="0" err="1" smtClean="0"/>
              <a:t>बार</a:t>
            </a:r>
            <a:r>
              <a:rPr lang="en-US" dirty="0" smtClean="0"/>
              <a:t> </a:t>
            </a:r>
            <a:r>
              <a:rPr lang="en-US" dirty="0" err="1" smtClean="0"/>
              <a:t>मोहि</a:t>
            </a:r>
            <a:r>
              <a:rPr lang="en-US" dirty="0" smtClean="0"/>
              <a:t> </a:t>
            </a:r>
            <a:r>
              <a:rPr lang="en-US" dirty="0" err="1" smtClean="0"/>
              <a:t>लागि</a:t>
            </a:r>
            <a:r>
              <a:rPr lang="en-US" dirty="0" smtClean="0"/>
              <a:t> </a:t>
            </a:r>
            <a:r>
              <a:rPr lang="en-US" dirty="0" err="1" smtClean="0"/>
              <a:t>बोलावा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सुनत</a:t>
            </a:r>
            <a:r>
              <a:rPr lang="en-US" dirty="0" smtClean="0"/>
              <a:t> लखन के बचन </a:t>
            </a:r>
            <a:r>
              <a:rPr lang="en-US" dirty="0" err="1" smtClean="0"/>
              <a:t>कठोरा</a:t>
            </a:r>
            <a:r>
              <a:rPr lang="en-US" dirty="0" smtClean="0"/>
              <a:t>। परसु </a:t>
            </a:r>
            <a:r>
              <a:rPr lang="en-US" dirty="0" err="1" smtClean="0"/>
              <a:t>सुधारि</a:t>
            </a:r>
            <a:r>
              <a:rPr lang="en-US" dirty="0" smtClean="0"/>
              <a:t> </a:t>
            </a:r>
            <a:r>
              <a:rPr lang="en-US" dirty="0" err="1" smtClean="0"/>
              <a:t>धरेउ</a:t>
            </a:r>
            <a:r>
              <a:rPr lang="en-US" dirty="0" smtClean="0"/>
              <a:t> </a:t>
            </a:r>
            <a:r>
              <a:rPr lang="en-US" dirty="0" err="1" smtClean="0"/>
              <a:t>कर</a:t>
            </a:r>
            <a:r>
              <a:rPr lang="en-US" dirty="0" smtClean="0"/>
              <a:t> </a:t>
            </a:r>
            <a:r>
              <a:rPr lang="en-US" dirty="0" err="1" smtClean="0"/>
              <a:t>घोरा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अब</a:t>
            </a:r>
            <a:r>
              <a:rPr lang="en-US" dirty="0" smtClean="0"/>
              <a:t> जनि </a:t>
            </a:r>
            <a:r>
              <a:rPr lang="en-US" dirty="0" err="1" smtClean="0"/>
              <a:t>देइ</a:t>
            </a:r>
            <a:r>
              <a:rPr lang="en-US" dirty="0" smtClean="0"/>
              <a:t> </a:t>
            </a:r>
            <a:r>
              <a:rPr lang="en-US" dirty="0" err="1" smtClean="0"/>
              <a:t>दोसु</a:t>
            </a:r>
            <a:r>
              <a:rPr lang="en-US" dirty="0" smtClean="0"/>
              <a:t> </a:t>
            </a:r>
            <a:r>
              <a:rPr lang="en-US" dirty="0" err="1" smtClean="0"/>
              <a:t>मोहि</a:t>
            </a:r>
            <a:r>
              <a:rPr lang="en-US" dirty="0" smtClean="0"/>
              <a:t> </a:t>
            </a:r>
            <a:r>
              <a:rPr lang="en-US" dirty="0" err="1" smtClean="0"/>
              <a:t>लोगू</a:t>
            </a:r>
            <a:r>
              <a:rPr lang="en-US" dirty="0" smtClean="0"/>
              <a:t>। </a:t>
            </a:r>
            <a:r>
              <a:rPr lang="en-US" dirty="0" err="1" smtClean="0"/>
              <a:t>कटुबादी</a:t>
            </a:r>
            <a:r>
              <a:rPr lang="en-US" dirty="0" smtClean="0"/>
              <a:t> बालकु </a:t>
            </a:r>
            <a:r>
              <a:rPr lang="en-US" dirty="0" err="1" smtClean="0"/>
              <a:t>बधजोगू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smtClean="0"/>
              <a:t>बाल </a:t>
            </a:r>
            <a:r>
              <a:rPr lang="en-US" dirty="0" err="1" smtClean="0"/>
              <a:t>बिलोकि</a:t>
            </a:r>
            <a:r>
              <a:rPr lang="en-US" dirty="0" smtClean="0"/>
              <a:t> </a:t>
            </a:r>
            <a:r>
              <a:rPr lang="en-US" dirty="0" err="1" smtClean="0"/>
              <a:t>बहुत</a:t>
            </a:r>
            <a:r>
              <a:rPr lang="en-US" dirty="0" smtClean="0"/>
              <a:t> </a:t>
            </a:r>
            <a:r>
              <a:rPr lang="en-US" dirty="0" err="1" smtClean="0"/>
              <a:t>मैं</a:t>
            </a:r>
            <a:r>
              <a:rPr lang="en-US" dirty="0" smtClean="0"/>
              <a:t> </a:t>
            </a:r>
            <a:r>
              <a:rPr lang="en-US" dirty="0" err="1" smtClean="0"/>
              <a:t>बाँचा</a:t>
            </a:r>
            <a:r>
              <a:rPr lang="en-US" dirty="0" smtClean="0"/>
              <a:t>। </a:t>
            </a:r>
            <a:r>
              <a:rPr lang="en-US" dirty="0" err="1" smtClean="0"/>
              <a:t>अब</a:t>
            </a:r>
            <a:r>
              <a:rPr lang="en-US" dirty="0" smtClean="0"/>
              <a:t> </a:t>
            </a:r>
            <a:r>
              <a:rPr lang="en-US" dirty="0" err="1" smtClean="0"/>
              <a:t>यहु</a:t>
            </a:r>
            <a:r>
              <a:rPr lang="en-US" dirty="0" smtClean="0"/>
              <a:t> </a:t>
            </a:r>
            <a:r>
              <a:rPr lang="en-US" dirty="0" err="1" smtClean="0"/>
              <a:t>मरनिहार</a:t>
            </a:r>
            <a:r>
              <a:rPr lang="en-US" dirty="0" smtClean="0"/>
              <a:t> </a:t>
            </a:r>
            <a:r>
              <a:rPr lang="en-US" dirty="0" err="1" smtClean="0"/>
              <a:t>भा</a:t>
            </a:r>
            <a:r>
              <a:rPr lang="en-US" dirty="0" smtClean="0"/>
              <a:t> </a:t>
            </a:r>
            <a:r>
              <a:rPr lang="en-US" dirty="0" err="1" smtClean="0"/>
              <a:t>साँचा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कौसिक</a:t>
            </a:r>
            <a:r>
              <a:rPr lang="en-US" dirty="0" smtClean="0"/>
              <a:t> कहा </a:t>
            </a:r>
            <a:r>
              <a:rPr lang="en-US" dirty="0" err="1" smtClean="0"/>
              <a:t>छमिअ</a:t>
            </a:r>
            <a:r>
              <a:rPr lang="en-US" dirty="0" smtClean="0"/>
              <a:t> </a:t>
            </a:r>
            <a:r>
              <a:rPr lang="en-US" dirty="0" err="1" smtClean="0"/>
              <a:t>अपराधू</a:t>
            </a:r>
            <a:r>
              <a:rPr lang="en-US" dirty="0" smtClean="0"/>
              <a:t>। बाल </a:t>
            </a:r>
            <a:r>
              <a:rPr lang="en-US" dirty="0" err="1" smtClean="0"/>
              <a:t>दोष</a:t>
            </a:r>
            <a:r>
              <a:rPr lang="en-US" dirty="0" smtClean="0"/>
              <a:t> </a:t>
            </a:r>
            <a:r>
              <a:rPr lang="en-US" dirty="0" err="1" smtClean="0"/>
              <a:t>गुन</a:t>
            </a:r>
            <a:r>
              <a:rPr lang="en-US" dirty="0" smtClean="0"/>
              <a:t> </a:t>
            </a:r>
            <a:r>
              <a:rPr lang="en-US" dirty="0" err="1" smtClean="0"/>
              <a:t>गनहिं</a:t>
            </a:r>
            <a:r>
              <a:rPr lang="en-US" dirty="0" smtClean="0"/>
              <a:t> न </a:t>
            </a:r>
            <a:r>
              <a:rPr lang="en-US" dirty="0" err="1" smtClean="0"/>
              <a:t>साधू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खर</a:t>
            </a:r>
            <a:r>
              <a:rPr lang="en-US" dirty="0" smtClean="0"/>
              <a:t> </a:t>
            </a:r>
            <a:r>
              <a:rPr lang="en-US" dirty="0" err="1" smtClean="0"/>
              <a:t>कुठार</a:t>
            </a:r>
            <a:r>
              <a:rPr lang="en-US" dirty="0" smtClean="0"/>
              <a:t> </a:t>
            </a:r>
            <a:r>
              <a:rPr lang="en-US" dirty="0" err="1" smtClean="0"/>
              <a:t>मैं</a:t>
            </a:r>
            <a:r>
              <a:rPr lang="en-US" dirty="0" smtClean="0"/>
              <a:t> </a:t>
            </a:r>
            <a:r>
              <a:rPr lang="en-US" dirty="0" err="1" smtClean="0"/>
              <a:t>अकरुन</a:t>
            </a:r>
            <a:r>
              <a:rPr lang="en-US" dirty="0" smtClean="0"/>
              <a:t> कोही। </a:t>
            </a:r>
            <a:r>
              <a:rPr lang="en-US" dirty="0" err="1" smtClean="0"/>
              <a:t>आगें</a:t>
            </a:r>
            <a:r>
              <a:rPr lang="en-US" dirty="0" smtClean="0"/>
              <a:t> </a:t>
            </a:r>
            <a:r>
              <a:rPr lang="en-US" dirty="0" err="1" smtClean="0"/>
              <a:t>अपराधी</a:t>
            </a:r>
            <a:r>
              <a:rPr lang="en-US" dirty="0" smtClean="0"/>
              <a:t> </a:t>
            </a:r>
            <a:r>
              <a:rPr lang="en-US" dirty="0" err="1" smtClean="0"/>
              <a:t>गुरुद्रोही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उतर</a:t>
            </a:r>
            <a:r>
              <a:rPr lang="en-US" dirty="0" smtClean="0"/>
              <a:t> </a:t>
            </a:r>
            <a:r>
              <a:rPr lang="en-US" dirty="0" err="1" smtClean="0"/>
              <a:t>देत</a:t>
            </a:r>
            <a:r>
              <a:rPr lang="en-US" dirty="0" smtClean="0"/>
              <a:t> </a:t>
            </a:r>
            <a:r>
              <a:rPr lang="en-US" dirty="0" err="1" smtClean="0"/>
              <a:t>छोड़उँ</a:t>
            </a:r>
            <a:r>
              <a:rPr lang="en-US" dirty="0" smtClean="0"/>
              <a:t> बिनु </a:t>
            </a:r>
            <a:r>
              <a:rPr lang="en-US" dirty="0" err="1" smtClean="0"/>
              <a:t>मारें</a:t>
            </a:r>
            <a:r>
              <a:rPr lang="en-US" dirty="0" smtClean="0"/>
              <a:t>। केवल </a:t>
            </a:r>
            <a:r>
              <a:rPr lang="en-US" dirty="0" err="1" smtClean="0"/>
              <a:t>कौसिक</a:t>
            </a:r>
            <a:r>
              <a:rPr lang="en-US" dirty="0" smtClean="0"/>
              <a:t> </a:t>
            </a:r>
            <a:r>
              <a:rPr lang="en-US" dirty="0" err="1" smtClean="0"/>
              <a:t>सील</a:t>
            </a:r>
            <a:r>
              <a:rPr lang="en-US" dirty="0" smtClean="0"/>
              <a:t> </a:t>
            </a:r>
            <a:r>
              <a:rPr lang="en-US" dirty="0" err="1" smtClean="0"/>
              <a:t>तुम्हारें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smtClean="0"/>
              <a:t>न त एहि </a:t>
            </a:r>
            <a:r>
              <a:rPr lang="en-US" dirty="0" err="1" smtClean="0"/>
              <a:t>काटि</a:t>
            </a:r>
            <a:r>
              <a:rPr lang="en-US" dirty="0" smtClean="0"/>
              <a:t> </a:t>
            </a:r>
            <a:r>
              <a:rPr lang="en-US" dirty="0" err="1" smtClean="0"/>
              <a:t>कुठार</a:t>
            </a:r>
            <a:r>
              <a:rPr lang="en-US" dirty="0" smtClean="0"/>
              <a:t> </a:t>
            </a:r>
            <a:r>
              <a:rPr lang="en-US" dirty="0" err="1" smtClean="0"/>
              <a:t>कठोरें</a:t>
            </a:r>
            <a:r>
              <a:rPr lang="en-US" dirty="0" smtClean="0"/>
              <a:t>। </a:t>
            </a:r>
            <a:r>
              <a:rPr lang="en-US" dirty="0" err="1" smtClean="0"/>
              <a:t>गुरहि</a:t>
            </a:r>
            <a:r>
              <a:rPr lang="en-US" dirty="0" smtClean="0"/>
              <a:t> </a:t>
            </a:r>
            <a:r>
              <a:rPr lang="en-US" dirty="0" err="1" smtClean="0"/>
              <a:t>उरिन</a:t>
            </a:r>
            <a:r>
              <a:rPr lang="en-US" dirty="0" smtClean="0"/>
              <a:t> </a:t>
            </a:r>
            <a:r>
              <a:rPr lang="en-US" dirty="0" err="1" smtClean="0"/>
              <a:t>होतेउँ</a:t>
            </a:r>
            <a:r>
              <a:rPr lang="en-US" dirty="0" smtClean="0"/>
              <a:t> </a:t>
            </a:r>
            <a:r>
              <a:rPr lang="en-US" dirty="0" err="1" smtClean="0"/>
              <a:t>श्रम</a:t>
            </a:r>
            <a:r>
              <a:rPr lang="en-US" dirty="0" smtClean="0"/>
              <a:t> </a:t>
            </a:r>
            <a:r>
              <a:rPr lang="en-US" dirty="0" err="1" smtClean="0"/>
              <a:t>थोरें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दोहा</a:t>
            </a:r>
            <a:r>
              <a:rPr lang="en-US" dirty="0" smtClean="0"/>
              <a:t>- </a:t>
            </a:r>
            <a:r>
              <a:rPr lang="en-US" dirty="0" err="1" smtClean="0"/>
              <a:t>गाधिसूनु</a:t>
            </a:r>
            <a:r>
              <a:rPr lang="en-US" dirty="0" smtClean="0"/>
              <a:t> कह </a:t>
            </a:r>
            <a:r>
              <a:rPr lang="en-US" dirty="0" err="1" smtClean="0"/>
              <a:t>हृदयँ</a:t>
            </a:r>
            <a:r>
              <a:rPr lang="en-US" dirty="0" smtClean="0"/>
              <a:t> हँसि </a:t>
            </a:r>
            <a:r>
              <a:rPr lang="en-US" dirty="0" err="1" smtClean="0"/>
              <a:t>मुनिहि</a:t>
            </a:r>
            <a:r>
              <a:rPr lang="en-US" dirty="0" smtClean="0"/>
              <a:t> </a:t>
            </a:r>
            <a:r>
              <a:rPr lang="en-US" dirty="0" err="1" smtClean="0"/>
              <a:t>हरिअरइ</a:t>
            </a:r>
            <a:r>
              <a:rPr lang="en-US" dirty="0" smtClean="0"/>
              <a:t> </a:t>
            </a:r>
            <a:r>
              <a:rPr lang="en-US" dirty="0" err="1" smtClean="0"/>
              <a:t>सूझ</a:t>
            </a:r>
            <a:r>
              <a:rPr lang="en-US" dirty="0" smtClean="0"/>
              <a:t>।</a:t>
            </a:r>
            <a:br>
              <a:rPr lang="en-US" dirty="0" smtClean="0"/>
            </a:br>
            <a:r>
              <a:rPr lang="en-US" dirty="0" smtClean="0"/>
              <a:t>         </a:t>
            </a:r>
            <a:r>
              <a:rPr lang="en-US" dirty="0" err="1" smtClean="0"/>
              <a:t>अयमय</a:t>
            </a:r>
            <a:r>
              <a:rPr lang="en-US" dirty="0" smtClean="0"/>
              <a:t> </a:t>
            </a:r>
            <a:r>
              <a:rPr lang="en-US" dirty="0" err="1" smtClean="0"/>
              <a:t>खाँड</a:t>
            </a:r>
            <a:r>
              <a:rPr lang="en-US" dirty="0" smtClean="0"/>
              <a:t> न </a:t>
            </a:r>
            <a:r>
              <a:rPr lang="en-US" dirty="0" err="1" smtClean="0"/>
              <a:t>ऊखमय</a:t>
            </a:r>
            <a:r>
              <a:rPr lang="en-US" dirty="0" smtClean="0"/>
              <a:t> </a:t>
            </a:r>
            <a:r>
              <a:rPr lang="en-US" dirty="0" err="1" smtClean="0"/>
              <a:t>अजहुँ</a:t>
            </a:r>
            <a:r>
              <a:rPr lang="en-US" dirty="0" smtClean="0"/>
              <a:t> न </a:t>
            </a:r>
            <a:r>
              <a:rPr lang="en-US" dirty="0" err="1" smtClean="0"/>
              <a:t>बूझ</a:t>
            </a:r>
            <a:r>
              <a:rPr lang="en-US" dirty="0" smtClean="0"/>
              <a:t> अबूझ॥२७५॥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split dir="in"/>
    <p:sndAc>
      <p:stSnd>
        <p:snd r:embed="rId2" name="voltage.wav" builtIn="1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कहेउ</a:t>
            </a:r>
            <a:r>
              <a:rPr lang="en-US" dirty="0" smtClean="0"/>
              <a:t> लखन मुनि </a:t>
            </a:r>
            <a:r>
              <a:rPr lang="en-US" dirty="0" err="1" smtClean="0"/>
              <a:t>सीलु</a:t>
            </a:r>
            <a:r>
              <a:rPr lang="en-US" dirty="0" smtClean="0"/>
              <a:t> तुम्हारा। </a:t>
            </a:r>
            <a:r>
              <a:rPr lang="en-US" dirty="0" err="1" smtClean="0"/>
              <a:t>को</a:t>
            </a:r>
            <a:r>
              <a:rPr lang="en-US" dirty="0" smtClean="0"/>
              <a:t> </a:t>
            </a:r>
            <a:r>
              <a:rPr lang="en-US" dirty="0" err="1" smtClean="0"/>
              <a:t>नहि</a:t>
            </a:r>
            <a:r>
              <a:rPr lang="en-US" dirty="0" smtClean="0"/>
              <a:t> </a:t>
            </a:r>
            <a:r>
              <a:rPr lang="en-US" dirty="0" err="1" smtClean="0"/>
              <a:t>जान</a:t>
            </a:r>
            <a:r>
              <a:rPr lang="en-US" dirty="0" smtClean="0"/>
              <a:t> बिदित </a:t>
            </a:r>
            <a:r>
              <a:rPr lang="en-US" dirty="0" err="1" smtClean="0"/>
              <a:t>संसारा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माता</a:t>
            </a:r>
            <a:r>
              <a:rPr lang="en-US" dirty="0" smtClean="0"/>
              <a:t> पितहि </a:t>
            </a:r>
            <a:r>
              <a:rPr lang="en-US" dirty="0" err="1" smtClean="0"/>
              <a:t>उरिन</a:t>
            </a:r>
            <a:r>
              <a:rPr lang="en-US" dirty="0" smtClean="0"/>
              <a:t> </a:t>
            </a:r>
            <a:r>
              <a:rPr lang="en-US" dirty="0" err="1" smtClean="0"/>
              <a:t>भए</a:t>
            </a:r>
            <a:r>
              <a:rPr lang="en-US" dirty="0" smtClean="0"/>
              <a:t> </a:t>
            </a:r>
            <a:r>
              <a:rPr lang="en-US" dirty="0" err="1" smtClean="0"/>
              <a:t>नीकें</a:t>
            </a:r>
            <a:r>
              <a:rPr lang="en-US" dirty="0" smtClean="0"/>
              <a:t>। </a:t>
            </a:r>
            <a:r>
              <a:rPr lang="en-US" dirty="0" err="1" smtClean="0"/>
              <a:t>गुर</a:t>
            </a:r>
            <a:r>
              <a:rPr lang="en-US" dirty="0" smtClean="0"/>
              <a:t> </a:t>
            </a:r>
            <a:r>
              <a:rPr lang="en-US" dirty="0" err="1" smtClean="0"/>
              <a:t>रिनु</a:t>
            </a:r>
            <a:r>
              <a:rPr lang="en-US" dirty="0" smtClean="0"/>
              <a:t> </a:t>
            </a:r>
            <a:r>
              <a:rPr lang="en-US" dirty="0" err="1" smtClean="0"/>
              <a:t>रहा</a:t>
            </a:r>
            <a:r>
              <a:rPr lang="en-US" dirty="0" smtClean="0"/>
              <a:t> </a:t>
            </a:r>
            <a:r>
              <a:rPr lang="en-US" dirty="0" err="1" smtClean="0"/>
              <a:t>सोचु</a:t>
            </a:r>
            <a:r>
              <a:rPr lang="en-US" dirty="0" smtClean="0"/>
              <a:t> </a:t>
            </a:r>
            <a:r>
              <a:rPr lang="en-US" dirty="0" err="1" smtClean="0"/>
              <a:t>बड</a:t>
            </a:r>
            <a:r>
              <a:rPr lang="en-US" dirty="0" smtClean="0"/>
              <a:t>़ </a:t>
            </a:r>
            <a:r>
              <a:rPr lang="en-US" dirty="0" err="1" smtClean="0"/>
              <a:t>जीकें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smtClean="0"/>
              <a:t>सो </a:t>
            </a:r>
            <a:r>
              <a:rPr lang="en-US" dirty="0" err="1" smtClean="0"/>
              <a:t>जनु</a:t>
            </a:r>
            <a:r>
              <a:rPr lang="en-US" dirty="0" smtClean="0"/>
              <a:t> </a:t>
            </a:r>
            <a:r>
              <a:rPr lang="en-US" dirty="0" err="1" smtClean="0"/>
              <a:t>हमरेहि</a:t>
            </a:r>
            <a:r>
              <a:rPr lang="en-US" dirty="0" smtClean="0"/>
              <a:t> </a:t>
            </a:r>
            <a:r>
              <a:rPr lang="en-US" dirty="0" err="1" smtClean="0"/>
              <a:t>माथे</a:t>
            </a:r>
            <a:r>
              <a:rPr lang="en-US" dirty="0" smtClean="0"/>
              <a:t> </a:t>
            </a:r>
            <a:r>
              <a:rPr lang="en-US" dirty="0" err="1" smtClean="0"/>
              <a:t>काढ़ा</a:t>
            </a:r>
            <a:r>
              <a:rPr lang="en-US" dirty="0" smtClean="0"/>
              <a:t>। </a:t>
            </a:r>
            <a:r>
              <a:rPr lang="en-US" dirty="0" err="1" smtClean="0"/>
              <a:t>दिन</a:t>
            </a:r>
            <a:r>
              <a:rPr lang="en-US" dirty="0" smtClean="0"/>
              <a:t> </a:t>
            </a:r>
            <a:r>
              <a:rPr lang="en-US" dirty="0" err="1" smtClean="0"/>
              <a:t>चलि</a:t>
            </a:r>
            <a:r>
              <a:rPr lang="en-US" dirty="0" smtClean="0"/>
              <a:t> </a:t>
            </a:r>
            <a:r>
              <a:rPr lang="en-US" dirty="0" err="1" smtClean="0"/>
              <a:t>गए</a:t>
            </a:r>
            <a:r>
              <a:rPr lang="en-US" dirty="0" smtClean="0"/>
              <a:t> </a:t>
            </a:r>
            <a:r>
              <a:rPr lang="en-US" dirty="0" err="1" smtClean="0"/>
              <a:t>ब्याज</a:t>
            </a:r>
            <a:r>
              <a:rPr lang="en-US" dirty="0" smtClean="0"/>
              <a:t> </a:t>
            </a:r>
            <a:r>
              <a:rPr lang="en-US" dirty="0" err="1" smtClean="0"/>
              <a:t>बड</a:t>
            </a:r>
            <a:r>
              <a:rPr lang="en-US" dirty="0" smtClean="0"/>
              <a:t>़ </a:t>
            </a:r>
            <a:r>
              <a:rPr lang="en-US" dirty="0" err="1" smtClean="0"/>
              <a:t>बाढ़ा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अब</a:t>
            </a:r>
            <a:r>
              <a:rPr lang="en-US" dirty="0" smtClean="0"/>
              <a:t> </a:t>
            </a:r>
            <a:r>
              <a:rPr lang="en-US" dirty="0" err="1" smtClean="0"/>
              <a:t>आनिअ</a:t>
            </a:r>
            <a:r>
              <a:rPr lang="en-US" dirty="0" smtClean="0"/>
              <a:t> </a:t>
            </a:r>
            <a:r>
              <a:rPr lang="en-US" dirty="0" err="1" smtClean="0"/>
              <a:t>ब्यवहरिआ</a:t>
            </a:r>
            <a:r>
              <a:rPr lang="en-US" dirty="0" smtClean="0"/>
              <a:t> </a:t>
            </a:r>
            <a:r>
              <a:rPr lang="en-US" dirty="0" err="1" smtClean="0"/>
              <a:t>बोली</a:t>
            </a:r>
            <a:r>
              <a:rPr lang="en-US" dirty="0" smtClean="0"/>
              <a:t>। </a:t>
            </a:r>
            <a:r>
              <a:rPr lang="en-US" dirty="0" err="1" smtClean="0"/>
              <a:t>तुरत</a:t>
            </a:r>
            <a:r>
              <a:rPr lang="en-US" dirty="0" smtClean="0"/>
              <a:t> </a:t>
            </a:r>
            <a:r>
              <a:rPr lang="en-US" dirty="0" err="1" smtClean="0"/>
              <a:t>देउँ</a:t>
            </a:r>
            <a:r>
              <a:rPr lang="en-US" dirty="0" smtClean="0"/>
              <a:t> </a:t>
            </a:r>
            <a:r>
              <a:rPr lang="en-US" dirty="0" err="1" smtClean="0"/>
              <a:t>मैं</a:t>
            </a:r>
            <a:r>
              <a:rPr lang="en-US" dirty="0" smtClean="0"/>
              <a:t> </a:t>
            </a:r>
            <a:r>
              <a:rPr lang="en-US" dirty="0" err="1" smtClean="0"/>
              <a:t>थैली</a:t>
            </a:r>
            <a:r>
              <a:rPr lang="en-US" dirty="0" smtClean="0"/>
              <a:t> </a:t>
            </a:r>
            <a:r>
              <a:rPr lang="en-US" dirty="0" err="1" smtClean="0"/>
              <a:t>खोली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smtClean="0"/>
              <a:t>सुनि </a:t>
            </a:r>
            <a:r>
              <a:rPr lang="en-US" dirty="0" err="1" smtClean="0"/>
              <a:t>कटु</a:t>
            </a:r>
            <a:r>
              <a:rPr lang="en-US" dirty="0" smtClean="0"/>
              <a:t> बचन </a:t>
            </a:r>
            <a:r>
              <a:rPr lang="en-US" dirty="0" err="1" smtClean="0"/>
              <a:t>कुठार</a:t>
            </a:r>
            <a:r>
              <a:rPr lang="en-US" dirty="0" smtClean="0"/>
              <a:t> </a:t>
            </a:r>
            <a:r>
              <a:rPr lang="en-US" dirty="0" err="1" smtClean="0"/>
              <a:t>सुधारा</a:t>
            </a:r>
            <a:r>
              <a:rPr lang="en-US" dirty="0" smtClean="0"/>
              <a:t>। </a:t>
            </a:r>
            <a:r>
              <a:rPr lang="en-US" dirty="0" err="1" smtClean="0"/>
              <a:t>हाय</a:t>
            </a:r>
            <a:r>
              <a:rPr lang="en-US" dirty="0" smtClean="0"/>
              <a:t> </a:t>
            </a:r>
            <a:r>
              <a:rPr lang="en-US" dirty="0" err="1" smtClean="0"/>
              <a:t>हाय</a:t>
            </a:r>
            <a:r>
              <a:rPr lang="en-US" dirty="0" smtClean="0"/>
              <a:t> सब </a:t>
            </a:r>
            <a:r>
              <a:rPr lang="en-US" dirty="0" err="1" smtClean="0"/>
              <a:t>सभा</a:t>
            </a:r>
            <a:r>
              <a:rPr lang="en-US" dirty="0" smtClean="0"/>
              <a:t> </a:t>
            </a:r>
            <a:r>
              <a:rPr lang="en-US" dirty="0" err="1" smtClean="0"/>
              <a:t>पुकारा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भृगुबर</a:t>
            </a:r>
            <a:r>
              <a:rPr lang="en-US" dirty="0" smtClean="0"/>
              <a:t> परसु </a:t>
            </a:r>
            <a:r>
              <a:rPr lang="en-US" dirty="0" err="1" smtClean="0"/>
              <a:t>देखावहु</a:t>
            </a:r>
            <a:r>
              <a:rPr lang="en-US" dirty="0" smtClean="0"/>
              <a:t> मोही। </a:t>
            </a:r>
            <a:r>
              <a:rPr lang="en-US" dirty="0" err="1" smtClean="0"/>
              <a:t>बिप्र</a:t>
            </a:r>
            <a:r>
              <a:rPr lang="en-US" dirty="0" smtClean="0"/>
              <a:t> </a:t>
            </a:r>
            <a:r>
              <a:rPr lang="en-US" dirty="0" err="1" smtClean="0"/>
              <a:t>बिचारि</a:t>
            </a:r>
            <a:r>
              <a:rPr lang="en-US" dirty="0" smtClean="0"/>
              <a:t> </a:t>
            </a:r>
            <a:r>
              <a:rPr lang="en-US" dirty="0" err="1" smtClean="0"/>
              <a:t>बचउँ</a:t>
            </a:r>
            <a:r>
              <a:rPr lang="en-US" dirty="0" smtClean="0"/>
              <a:t> </a:t>
            </a:r>
            <a:r>
              <a:rPr lang="en-US" dirty="0" err="1" smtClean="0"/>
              <a:t>नृपद्रोही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मिले</a:t>
            </a:r>
            <a:r>
              <a:rPr lang="en-US" dirty="0" smtClean="0"/>
              <a:t> न कबहुँ </a:t>
            </a:r>
            <a:r>
              <a:rPr lang="en-US" dirty="0" err="1" smtClean="0"/>
              <a:t>सुभट</a:t>
            </a:r>
            <a:r>
              <a:rPr lang="en-US" dirty="0" smtClean="0"/>
              <a:t> </a:t>
            </a:r>
            <a:r>
              <a:rPr lang="en-US" dirty="0" err="1" smtClean="0"/>
              <a:t>रन</a:t>
            </a:r>
            <a:r>
              <a:rPr lang="en-US" dirty="0" smtClean="0"/>
              <a:t> </a:t>
            </a:r>
            <a:r>
              <a:rPr lang="en-US" dirty="0" err="1" smtClean="0"/>
              <a:t>गाढ़े</a:t>
            </a:r>
            <a:r>
              <a:rPr lang="en-US" dirty="0" smtClean="0"/>
              <a:t>। </a:t>
            </a:r>
            <a:r>
              <a:rPr lang="en-US" dirty="0" err="1" smtClean="0"/>
              <a:t>द्विज</a:t>
            </a:r>
            <a:r>
              <a:rPr lang="en-US" dirty="0" smtClean="0"/>
              <a:t> </a:t>
            </a:r>
            <a:r>
              <a:rPr lang="en-US" dirty="0" err="1" smtClean="0"/>
              <a:t>देवता</a:t>
            </a:r>
            <a:r>
              <a:rPr lang="en-US" dirty="0" smtClean="0"/>
              <a:t> </a:t>
            </a:r>
            <a:r>
              <a:rPr lang="en-US" dirty="0" err="1" smtClean="0"/>
              <a:t>घरहि</a:t>
            </a:r>
            <a:r>
              <a:rPr lang="en-US" dirty="0" smtClean="0"/>
              <a:t> के </a:t>
            </a:r>
            <a:r>
              <a:rPr lang="en-US" dirty="0" err="1" smtClean="0"/>
              <a:t>बाढ़े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अनुचित</a:t>
            </a:r>
            <a:r>
              <a:rPr lang="en-US" dirty="0" smtClean="0"/>
              <a:t> </a:t>
            </a:r>
            <a:r>
              <a:rPr lang="en-US" dirty="0" err="1" smtClean="0"/>
              <a:t>कहि</a:t>
            </a:r>
            <a:r>
              <a:rPr lang="en-US" dirty="0" smtClean="0"/>
              <a:t> सब </a:t>
            </a:r>
            <a:r>
              <a:rPr lang="en-US" dirty="0" err="1" smtClean="0"/>
              <a:t>लोग</a:t>
            </a:r>
            <a:r>
              <a:rPr lang="en-US" dirty="0" smtClean="0"/>
              <a:t> </a:t>
            </a:r>
            <a:r>
              <a:rPr lang="en-US" dirty="0" err="1" smtClean="0"/>
              <a:t>पुकारे</a:t>
            </a:r>
            <a:r>
              <a:rPr lang="en-US" dirty="0" smtClean="0"/>
              <a:t>। </a:t>
            </a:r>
            <a:r>
              <a:rPr lang="en-US" dirty="0" err="1" smtClean="0"/>
              <a:t>रघुपति</a:t>
            </a:r>
            <a:r>
              <a:rPr lang="en-US" dirty="0" smtClean="0"/>
              <a:t> </a:t>
            </a:r>
            <a:r>
              <a:rPr lang="en-US" dirty="0" err="1" smtClean="0"/>
              <a:t>सयनहिं</a:t>
            </a:r>
            <a:r>
              <a:rPr lang="en-US" dirty="0" smtClean="0"/>
              <a:t> </a:t>
            </a:r>
            <a:r>
              <a:rPr lang="en-US" dirty="0" err="1" smtClean="0"/>
              <a:t>लखनु</a:t>
            </a:r>
            <a:r>
              <a:rPr lang="en-US" dirty="0" smtClean="0"/>
              <a:t> </a:t>
            </a:r>
            <a:r>
              <a:rPr lang="en-US" dirty="0" err="1" smtClean="0"/>
              <a:t>नेवारे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दोहा</a:t>
            </a:r>
            <a:r>
              <a:rPr lang="en-US" dirty="0" smtClean="0">
                <a:solidFill>
                  <a:srgbClr val="FF0000"/>
                </a:solidFill>
              </a:rPr>
              <a:t>- </a:t>
            </a:r>
            <a:r>
              <a:rPr lang="en-US" dirty="0" smtClean="0"/>
              <a:t>लखन </a:t>
            </a:r>
            <a:r>
              <a:rPr lang="en-US" dirty="0" err="1" smtClean="0"/>
              <a:t>उतर</a:t>
            </a:r>
            <a:r>
              <a:rPr lang="en-US" dirty="0" smtClean="0"/>
              <a:t> </a:t>
            </a:r>
            <a:r>
              <a:rPr lang="en-US" dirty="0" err="1" smtClean="0"/>
              <a:t>आहुति</a:t>
            </a:r>
            <a:r>
              <a:rPr lang="en-US" dirty="0" smtClean="0"/>
              <a:t> </a:t>
            </a:r>
            <a:r>
              <a:rPr lang="en-US" dirty="0" err="1" smtClean="0"/>
              <a:t>सरिस</a:t>
            </a:r>
            <a:r>
              <a:rPr lang="en-US" dirty="0" smtClean="0"/>
              <a:t> </a:t>
            </a:r>
            <a:r>
              <a:rPr lang="en-US" dirty="0" err="1" smtClean="0"/>
              <a:t>भृगुबर</a:t>
            </a:r>
            <a:r>
              <a:rPr lang="en-US" dirty="0" smtClean="0"/>
              <a:t> </a:t>
            </a:r>
            <a:r>
              <a:rPr lang="en-US" dirty="0" err="1" smtClean="0"/>
              <a:t>कोपु</a:t>
            </a:r>
            <a:r>
              <a:rPr lang="en-US" dirty="0" smtClean="0"/>
              <a:t> </a:t>
            </a:r>
            <a:r>
              <a:rPr lang="en-US" dirty="0" err="1" smtClean="0"/>
              <a:t>कृसानु</a:t>
            </a:r>
            <a:r>
              <a:rPr lang="en-US" dirty="0" smtClean="0"/>
              <a:t>।</a:t>
            </a:r>
            <a:br>
              <a:rPr lang="en-US" dirty="0" smtClean="0"/>
            </a:br>
            <a:r>
              <a:rPr lang="en-US" dirty="0" smtClean="0"/>
              <a:t>          </a:t>
            </a:r>
            <a:r>
              <a:rPr lang="en-US" dirty="0" err="1" smtClean="0"/>
              <a:t>बढ़त</a:t>
            </a:r>
            <a:r>
              <a:rPr lang="en-US" dirty="0" smtClean="0"/>
              <a:t> </a:t>
            </a:r>
            <a:r>
              <a:rPr lang="en-US" dirty="0" err="1" smtClean="0"/>
              <a:t>देखि</a:t>
            </a:r>
            <a:r>
              <a:rPr lang="en-US" dirty="0" smtClean="0"/>
              <a:t> </a:t>
            </a:r>
            <a:r>
              <a:rPr lang="en-US" dirty="0" err="1" smtClean="0"/>
              <a:t>जल</a:t>
            </a:r>
            <a:r>
              <a:rPr lang="en-US" dirty="0" smtClean="0"/>
              <a:t> सम बचन बोले रघुकुलभानु॥२७६॥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split/>
    <p:sndAc>
      <p:stSnd>
        <p:snd r:embed="rId2" name="wind.wav" builtIn="1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4600" y="381000"/>
            <a:ext cx="6019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sz="5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अलका रस्तोगी</a:t>
            </a:r>
            <a:endParaRPr lang="en-US" sz="5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24200" y="1676400"/>
            <a:ext cx="6019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sz="6000" dirty="0" smtClean="0">
                <a:solidFill>
                  <a:schemeClr val="accent1">
                    <a:lumMod val="75000"/>
                  </a:schemeClr>
                </a:solidFill>
              </a:rPr>
              <a:t>अध्यापिका</a:t>
            </a:r>
            <a:endParaRPr lang="en-US" sz="6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" y="3244334"/>
            <a:ext cx="838199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sz="6000" dirty="0" smtClean="0">
                <a:solidFill>
                  <a:schemeClr val="accent6">
                    <a:lumMod val="50000"/>
                  </a:schemeClr>
                </a:solidFill>
              </a:rPr>
              <a:t>केंद्रीय विद्यालय</a:t>
            </a:r>
            <a:r>
              <a:rPr lang="en-US" sz="6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hi-IN" sz="6000" dirty="0" smtClean="0">
                <a:solidFill>
                  <a:schemeClr val="accent6">
                    <a:lumMod val="50000"/>
                  </a:schemeClr>
                </a:solidFill>
              </a:rPr>
              <a:t>जलाहल्ली</a:t>
            </a:r>
            <a:endParaRPr lang="en-US" sz="60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0" y="457200"/>
            <a:ext cx="9144000" cy="5867400"/>
          </a:xfrm>
          <a:prstGeom prst="rightArrow">
            <a:avLst>
              <a:gd name="adj1" fmla="val 35542"/>
              <a:gd name="adj2" fmla="val 4397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sz="9600" dirty="0" smtClean="0">
                <a:solidFill>
                  <a:srgbClr val="FF0000"/>
                </a:solidFill>
              </a:rPr>
              <a:t>प्रश्न</a:t>
            </a:r>
            <a:r>
              <a:rPr lang="en-US" sz="9600" dirty="0" smtClean="0">
                <a:solidFill>
                  <a:srgbClr val="FF0000"/>
                </a:solidFill>
              </a:rPr>
              <a:t> - </a:t>
            </a:r>
            <a:r>
              <a:rPr lang="hi-IN" sz="9600" dirty="0" smtClean="0">
                <a:solidFill>
                  <a:srgbClr val="FF0000"/>
                </a:solidFill>
              </a:rPr>
              <a:t>अभ्य़ास</a:t>
            </a:r>
            <a:endParaRPr lang="en-US" sz="9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checker dir="vert"/>
    <p:sndAc>
      <p:stSnd>
        <p:snd r:embed="rId2" name="arrow.wav" builtIn="1"/>
      </p:stSnd>
    </p:sndAc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4"/>
            <a:tile tx="0" ty="0" sx="100000" sy="100000" flip="none" algn="tl"/>
          </a:blip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1.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परशुराम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के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क्रोध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करने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पर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लक्ष्मण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ने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धनुष के टूट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जाने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के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लिए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कौन-कौन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से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तर्क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दिए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?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0070C0"/>
                </a:solidFill>
              </a:rPr>
              <a:t>    </a:t>
            </a:r>
            <a:r>
              <a:rPr lang="en-US" dirty="0" err="1" smtClean="0">
                <a:solidFill>
                  <a:srgbClr val="0070C0"/>
                </a:solidFill>
              </a:rPr>
              <a:t>परशुराम</a:t>
            </a:r>
            <a:r>
              <a:rPr lang="en-US" dirty="0" smtClean="0">
                <a:solidFill>
                  <a:srgbClr val="0070C0"/>
                </a:solidFill>
              </a:rPr>
              <a:t> के </a:t>
            </a:r>
            <a:r>
              <a:rPr lang="en-US" dirty="0" err="1" smtClean="0">
                <a:solidFill>
                  <a:srgbClr val="0070C0"/>
                </a:solidFill>
              </a:rPr>
              <a:t>क्रोध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करने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पर</a:t>
            </a:r>
            <a:r>
              <a:rPr lang="en-US" dirty="0" smtClean="0">
                <a:solidFill>
                  <a:srgbClr val="0070C0"/>
                </a:solidFill>
              </a:rPr>
              <a:t> लक्ष्मण </a:t>
            </a:r>
            <a:r>
              <a:rPr lang="en-US" dirty="0" err="1" smtClean="0">
                <a:solidFill>
                  <a:srgbClr val="0070C0"/>
                </a:solidFill>
              </a:rPr>
              <a:t>ने</a:t>
            </a:r>
            <a:r>
              <a:rPr lang="en-US" dirty="0" smtClean="0">
                <a:solidFill>
                  <a:srgbClr val="0070C0"/>
                </a:solidFill>
              </a:rPr>
              <a:t> धनुष के टूट </a:t>
            </a:r>
            <a:r>
              <a:rPr lang="en-US" dirty="0" err="1" smtClean="0">
                <a:solidFill>
                  <a:srgbClr val="0070C0"/>
                </a:solidFill>
              </a:rPr>
              <a:t>जाने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निम्नलिखित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तर्क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दिए</a:t>
            </a:r>
            <a:r>
              <a:rPr lang="en-US" dirty="0" smtClean="0">
                <a:solidFill>
                  <a:srgbClr val="0070C0"/>
                </a:solidFill>
              </a:rPr>
              <a:t> -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 (1) </a:t>
            </a:r>
            <a:r>
              <a:rPr lang="en-US" dirty="0" err="1" smtClean="0">
                <a:solidFill>
                  <a:srgbClr val="0070C0"/>
                </a:solidFill>
              </a:rPr>
              <a:t>हमें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तो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यह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असाधारण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शिव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धुनष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साधारण</a:t>
            </a:r>
            <a:r>
              <a:rPr lang="en-US" dirty="0" smtClean="0">
                <a:solidFill>
                  <a:srgbClr val="0070C0"/>
                </a:solidFill>
              </a:rPr>
              <a:t> धनुष की      </a:t>
            </a:r>
            <a:r>
              <a:rPr lang="en-US" dirty="0" err="1" smtClean="0">
                <a:solidFill>
                  <a:srgbClr val="0070C0"/>
                </a:solidFill>
              </a:rPr>
              <a:t>भाँति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लगा</a:t>
            </a:r>
            <a:r>
              <a:rPr lang="en-US" dirty="0" smtClean="0">
                <a:solidFill>
                  <a:srgbClr val="0070C0"/>
                </a:solidFill>
              </a:rPr>
              <a:t>।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 (2) श्री </a:t>
            </a:r>
            <a:r>
              <a:rPr lang="en-US" dirty="0" err="1" smtClean="0">
                <a:solidFill>
                  <a:srgbClr val="0070C0"/>
                </a:solidFill>
              </a:rPr>
              <a:t>राम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तो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ये</a:t>
            </a:r>
            <a:r>
              <a:rPr lang="en-US" dirty="0" smtClean="0">
                <a:solidFill>
                  <a:srgbClr val="0070C0"/>
                </a:solidFill>
              </a:rPr>
              <a:t> धनुष, </a:t>
            </a:r>
            <a:r>
              <a:rPr lang="en-US" dirty="0" err="1" smtClean="0">
                <a:solidFill>
                  <a:srgbClr val="0070C0"/>
                </a:solidFill>
              </a:rPr>
              <a:t>नए</a:t>
            </a:r>
            <a:r>
              <a:rPr lang="en-US" dirty="0" smtClean="0">
                <a:solidFill>
                  <a:srgbClr val="0070C0"/>
                </a:solidFill>
              </a:rPr>
              <a:t> धनुष के </a:t>
            </a:r>
            <a:r>
              <a:rPr lang="en-US" dirty="0" err="1" smtClean="0">
                <a:solidFill>
                  <a:srgbClr val="0070C0"/>
                </a:solidFill>
              </a:rPr>
              <a:t>समान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लगा</a:t>
            </a:r>
            <a:r>
              <a:rPr lang="en-US" dirty="0" smtClean="0">
                <a:solidFill>
                  <a:srgbClr val="0070C0"/>
                </a:solidFill>
              </a:rPr>
              <a:t>।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 (3) श्री </a:t>
            </a:r>
            <a:r>
              <a:rPr lang="en-US" dirty="0" err="1" smtClean="0">
                <a:solidFill>
                  <a:srgbClr val="0070C0"/>
                </a:solidFill>
              </a:rPr>
              <a:t>राम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ने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इसे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तोड़ा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नहीं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बस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उनके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छूते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ही</a:t>
            </a:r>
            <a:r>
              <a:rPr lang="en-US" dirty="0" smtClean="0">
                <a:solidFill>
                  <a:srgbClr val="0070C0"/>
                </a:solidFill>
              </a:rPr>
              <a:t> धनुष </a:t>
            </a:r>
            <a:r>
              <a:rPr lang="en-US" dirty="0" err="1" smtClean="0">
                <a:solidFill>
                  <a:srgbClr val="0070C0"/>
                </a:solidFill>
              </a:rPr>
              <a:t>स्वत</a:t>
            </a:r>
            <a:r>
              <a:rPr lang="en-US" dirty="0" smtClean="0">
                <a:solidFill>
                  <a:srgbClr val="0070C0"/>
                </a:solidFill>
              </a:rPr>
              <a:t>:   टूट </a:t>
            </a:r>
            <a:r>
              <a:rPr lang="en-US" dirty="0" err="1" smtClean="0">
                <a:solidFill>
                  <a:srgbClr val="0070C0"/>
                </a:solidFill>
              </a:rPr>
              <a:t>गया</a:t>
            </a:r>
            <a:r>
              <a:rPr lang="en-US" dirty="0" smtClean="0">
                <a:solidFill>
                  <a:srgbClr val="0070C0"/>
                </a:solidFill>
              </a:rPr>
              <a:t>।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 (4) </a:t>
            </a:r>
            <a:r>
              <a:rPr lang="en-US" dirty="0" err="1" smtClean="0">
                <a:solidFill>
                  <a:srgbClr val="0070C0"/>
                </a:solidFill>
              </a:rPr>
              <a:t>इस</a:t>
            </a:r>
            <a:r>
              <a:rPr lang="en-US" dirty="0" smtClean="0">
                <a:solidFill>
                  <a:srgbClr val="0070C0"/>
                </a:solidFill>
              </a:rPr>
              <a:t> धनुष </a:t>
            </a:r>
            <a:r>
              <a:rPr lang="en-US" dirty="0" err="1" smtClean="0">
                <a:solidFill>
                  <a:srgbClr val="0070C0"/>
                </a:solidFill>
              </a:rPr>
              <a:t>को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तोड़ते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हुए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उन्होंने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किसी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लाभ</a:t>
            </a:r>
            <a:r>
              <a:rPr lang="en-US" dirty="0" smtClean="0">
                <a:solidFill>
                  <a:srgbClr val="0070C0"/>
                </a:solidFill>
              </a:rPr>
              <a:t> व </a:t>
            </a:r>
            <a:r>
              <a:rPr lang="en-US" dirty="0" err="1" smtClean="0">
                <a:solidFill>
                  <a:srgbClr val="0070C0"/>
                </a:solidFill>
              </a:rPr>
              <a:t>हानि</a:t>
            </a:r>
            <a:r>
              <a:rPr lang="en-US" dirty="0" smtClean="0">
                <a:solidFill>
                  <a:srgbClr val="0070C0"/>
                </a:solidFill>
              </a:rPr>
              <a:t> के   </a:t>
            </a:r>
            <a:r>
              <a:rPr lang="en-US" dirty="0" err="1" smtClean="0">
                <a:solidFill>
                  <a:srgbClr val="0070C0"/>
                </a:solidFill>
              </a:rPr>
              <a:t>विषय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में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नहीं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सोचा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था</a:t>
            </a:r>
            <a:r>
              <a:rPr lang="en-US" dirty="0" smtClean="0">
                <a:solidFill>
                  <a:srgbClr val="0070C0"/>
                </a:solidFill>
              </a:rPr>
              <a:t>।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 (5) </a:t>
            </a:r>
            <a:r>
              <a:rPr lang="en-US" dirty="0" err="1" smtClean="0">
                <a:solidFill>
                  <a:srgbClr val="0070C0"/>
                </a:solidFill>
              </a:rPr>
              <a:t>उन्होंने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ऐसे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अनेक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धनुषों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बालपन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में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यूँ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तोड</a:t>
            </a:r>
            <a:r>
              <a:rPr lang="en-US" dirty="0" smtClean="0">
                <a:solidFill>
                  <a:srgbClr val="0070C0"/>
                </a:solidFill>
              </a:rPr>
              <a:t>़   </a:t>
            </a:r>
            <a:r>
              <a:rPr lang="en-US" dirty="0" err="1" smtClean="0">
                <a:solidFill>
                  <a:srgbClr val="0070C0"/>
                </a:solidFill>
              </a:rPr>
              <a:t>दिया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था</a:t>
            </a:r>
            <a:r>
              <a:rPr lang="en-US" dirty="0" smtClean="0">
                <a:solidFill>
                  <a:srgbClr val="0070C0"/>
                </a:solidFill>
              </a:rPr>
              <a:t>। </a:t>
            </a:r>
            <a:r>
              <a:rPr lang="en-US" dirty="0" err="1" smtClean="0">
                <a:solidFill>
                  <a:srgbClr val="0070C0"/>
                </a:solidFill>
              </a:rPr>
              <a:t>इसलिए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यही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सोचकर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उनसे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यह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कार्य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गया</a:t>
            </a:r>
            <a:r>
              <a:rPr lang="en-US" dirty="0" smtClean="0">
                <a:solidFill>
                  <a:srgbClr val="0070C0"/>
                </a:solidFill>
              </a:rPr>
              <a:t>।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blinds dir="vert"/>
    <p:sndAc>
      <p:stSnd>
        <p:snd r:embed="rId2" name="explode.wav" builtIn="1"/>
      </p:stSnd>
    </p:sndAc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2. </a:t>
            </a:r>
            <a:r>
              <a:rPr lang="en-US" dirty="0" err="1" smtClean="0"/>
              <a:t>परशुराम</a:t>
            </a:r>
            <a:r>
              <a:rPr lang="en-US" dirty="0" smtClean="0"/>
              <a:t> के </a:t>
            </a:r>
            <a:r>
              <a:rPr lang="en-US" dirty="0" err="1" smtClean="0"/>
              <a:t>क्रोध</a:t>
            </a:r>
            <a:r>
              <a:rPr lang="en-US" dirty="0" smtClean="0"/>
              <a:t> </a:t>
            </a:r>
            <a:r>
              <a:rPr lang="en-US" dirty="0" err="1" smtClean="0"/>
              <a:t>करने</a:t>
            </a:r>
            <a:r>
              <a:rPr lang="en-US" dirty="0" smtClean="0"/>
              <a:t> </a:t>
            </a:r>
            <a:r>
              <a:rPr lang="en-US" dirty="0" err="1" smtClean="0"/>
              <a:t>पर</a:t>
            </a:r>
            <a:r>
              <a:rPr lang="en-US" dirty="0" smtClean="0"/>
              <a:t> </a:t>
            </a:r>
            <a:r>
              <a:rPr lang="en-US" dirty="0" err="1" smtClean="0"/>
              <a:t>राम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लक्ष्मण की </a:t>
            </a:r>
            <a:r>
              <a:rPr lang="en-US" dirty="0" err="1" smtClean="0"/>
              <a:t>जो</a:t>
            </a:r>
            <a:r>
              <a:rPr lang="en-US" dirty="0" smtClean="0"/>
              <a:t> </a:t>
            </a:r>
            <a:r>
              <a:rPr lang="en-US" dirty="0" err="1" smtClean="0"/>
              <a:t>प्रतिक्रियाएँ</a:t>
            </a:r>
            <a:r>
              <a:rPr lang="en-US" dirty="0" smtClean="0"/>
              <a:t> </a:t>
            </a:r>
            <a:r>
              <a:rPr lang="en-US" dirty="0" err="1" smtClean="0"/>
              <a:t>हुईं</a:t>
            </a:r>
            <a:r>
              <a:rPr lang="en-US" dirty="0" smtClean="0"/>
              <a:t> </a:t>
            </a:r>
            <a:r>
              <a:rPr lang="en-US" dirty="0" err="1" smtClean="0"/>
              <a:t>उनके</a:t>
            </a:r>
            <a:r>
              <a:rPr lang="en-US" dirty="0" smtClean="0"/>
              <a:t> </a:t>
            </a:r>
            <a:r>
              <a:rPr lang="en-US" dirty="0" err="1" smtClean="0"/>
              <a:t>आधार</a:t>
            </a:r>
            <a:r>
              <a:rPr lang="en-US" dirty="0" smtClean="0"/>
              <a:t> </a:t>
            </a:r>
            <a:r>
              <a:rPr lang="en-US" dirty="0" err="1" smtClean="0"/>
              <a:t>पर</a:t>
            </a:r>
            <a:r>
              <a:rPr lang="en-US" dirty="0" smtClean="0"/>
              <a:t> </a:t>
            </a:r>
            <a:r>
              <a:rPr lang="en-US" dirty="0" err="1" smtClean="0"/>
              <a:t>दोनों</a:t>
            </a:r>
            <a:r>
              <a:rPr lang="en-US" dirty="0" smtClean="0"/>
              <a:t> के </a:t>
            </a:r>
            <a:r>
              <a:rPr lang="en-US" dirty="0" err="1" smtClean="0"/>
              <a:t>स्वभाव</a:t>
            </a:r>
            <a:r>
              <a:rPr lang="en-US" dirty="0" smtClean="0"/>
              <a:t> की </a:t>
            </a:r>
            <a:r>
              <a:rPr lang="en-US" dirty="0" err="1" smtClean="0"/>
              <a:t>विशेषताएँ</a:t>
            </a:r>
            <a:r>
              <a:rPr lang="en-US" dirty="0" smtClean="0"/>
              <a:t> </a:t>
            </a:r>
            <a:r>
              <a:rPr lang="en-US" dirty="0" err="1" smtClean="0"/>
              <a:t>अपने</a:t>
            </a:r>
            <a:r>
              <a:rPr lang="en-US" dirty="0" smtClean="0"/>
              <a:t> </a:t>
            </a:r>
            <a:r>
              <a:rPr lang="en-US" dirty="0" err="1" smtClean="0"/>
              <a:t>शब्दों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लिखिए</a:t>
            </a:r>
            <a:r>
              <a:rPr lang="en-US" dirty="0" smtClean="0"/>
              <a:t>।</a:t>
            </a:r>
          </a:p>
          <a:p>
            <a:pPr>
              <a:buFont typeface="Wingdings" pitchFamily="2" charset="2"/>
              <a:buChar char="ü"/>
            </a:pPr>
            <a:r>
              <a:rPr lang="en-US" dirty="0" err="1" smtClean="0">
                <a:solidFill>
                  <a:srgbClr val="0070C0"/>
                </a:solidFill>
              </a:rPr>
              <a:t>परशुराम</a:t>
            </a:r>
            <a:r>
              <a:rPr lang="en-US" dirty="0" smtClean="0">
                <a:solidFill>
                  <a:srgbClr val="0070C0"/>
                </a:solidFill>
              </a:rPr>
              <a:t> के </a:t>
            </a:r>
            <a:r>
              <a:rPr lang="en-US" dirty="0" err="1" smtClean="0">
                <a:solidFill>
                  <a:srgbClr val="0070C0"/>
                </a:solidFill>
              </a:rPr>
              <a:t>क्रोध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करने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पर</a:t>
            </a:r>
            <a:r>
              <a:rPr lang="en-US" dirty="0" smtClean="0">
                <a:solidFill>
                  <a:srgbClr val="0070C0"/>
                </a:solidFill>
              </a:rPr>
              <a:t> श्री </a:t>
            </a:r>
            <a:r>
              <a:rPr lang="en-US" dirty="0" err="1" smtClean="0">
                <a:solidFill>
                  <a:srgbClr val="0070C0"/>
                </a:solidFill>
              </a:rPr>
              <a:t>राम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ने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धीरज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काम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लिया</a:t>
            </a:r>
            <a:r>
              <a:rPr lang="en-US" dirty="0" smtClean="0">
                <a:solidFill>
                  <a:srgbClr val="0070C0"/>
                </a:solidFill>
              </a:rPr>
              <a:t>। </a:t>
            </a:r>
            <a:r>
              <a:rPr lang="en-US" dirty="0" err="1" smtClean="0">
                <a:solidFill>
                  <a:srgbClr val="0070C0"/>
                </a:solidFill>
              </a:rPr>
              <a:t>उन्होंने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नम्रता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पूर्ण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वचनों</a:t>
            </a:r>
            <a:r>
              <a:rPr lang="en-US" dirty="0" smtClean="0">
                <a:solidFill>
                  <a:srgbClr val="0070C0"/>
                </a:solidFill>
              </a:rPr>
              <a:t> का </a:t>
            </a:r>
            <a:r>
              <a:rPr lang="en-US" dirty="0" err="1" smtClean="0">
                <a:solidFill>
                  <a:srgbClr val="0070C0"/>
                </a:solidFill>
              </a:rPr>
              <a:t>सहारा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लेकर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परशुराम</a:t>
            </a:r>
            <a:r>
              <a:rPr lang="en-US" dirty="0" smtClean="0">
                <a:solidFill>
                  <a:srgbClr val="0070C0"/>
                </a:solidFill>
              </a:rPr>
              <a:t> के </a:t>
            </a:r>
            <a:r>
              <a:rPr lang="en-US" dirty="0" err="1" smtClean="0">
                <a:solidFill>
                  <a:srgbClr val="0070C0"/>
                </a:solidFill>
              </a:rPr>
              <a:t>क्रोध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शांत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करने</a:t>
            </a:r>
            <a:r>
              <a:rPr lang="en-US" dirty="0" smtClean="0">
                <a:solidFill>
                  <a:srgbClr val="0070C0"/>
                </a:solidFill>
              </a:rPr>
              <a:t> का </a:t>
            </a:r>
            <a:r>
              <a:rPr lang="en-US" dirty="0" err="1" smtClean="0">
                <a:solidFill>
                  <a:srgbClr val="0070C0"/>
                </a:solidFill>
              </a:rPr>
              <a:t>प्रयास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किया</a:t>
            </a:r>
            <a:r>
              <a:rPr lang="en-US" dirty="0" smtClean="0">
                <a:solidFill>
                  <a:srgbClr val="0070C0"/>
                </a:solidFill>
              </a:rPr>
              <a:t>। </a:t>
            </a:r>
            <a:r>
              <a:rPr lang="en-US" dirty="0" err="1" smtClean="0">
                <a:solidFill>
                  <a:srgbClr val="0070C0"/>
                </a:solidFill>
              </a:rPr>
              <a:t>परशुराम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जी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क्रोधी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स्वभाव</a:t>
            </a:r>
            <a:r>
              <a:rPr lang="en-US" dirty="0" smtClean="0">
                <a:solidFill>
                  <a:srgbClr val="0070C0"/>
                </a:solidFill>
              </a:rPr>
              <a:t> के </a:t>
            </a:r>
            <a:r>
              <a:rPr lang="en-US" dirty="0" err="1" smtClean="0">
                <a:solidFill>
                  <a:srgbClr val="0070C0"/>
                </a:solidFill>
              </a:rPr>
              <a:t>थे</a:t>
            </a:r>
            <a:r>
              <a:rPr lang="en-US" dirty="0" smtClean="0">
                <a:solidFill>
                  <a:srgbClr val="0070C0"/>
                </a:solidFill>
              </a:rPr>
              <a:t>। श्री </a:t>
            </a:r>
            <a:r>
              <a:rPr lang="en-US" dirty="0" err="1" smtClean="0">
                <a:solidFill>
                  <a:srgbClr val="0070C0"/>
                </a:solidFill>
              </a:rPr>
              <a:t>राम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उनके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क्रोध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शीतल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जल</a:t>
            </a:r>
            <a:r>
              <a:rPr lang="en-US" dirty="0" smtClean="0">
                <a:solidFill>
                  <a:srgbClr val="0070C0"/>
                </a:solidFill>
              </a:rPr>
              <a:t> के </a:t>
            </a:r>
            <a:r>
              <a:rPr lang="en-US" dirty="0" err="1" smtClean="0">
                <a:solidFill>
                  <a:srgbClr val="0070C0"/>
                </a:solidFill>
              </a:rPr>
              <a:t>समान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शब्दों</a:t>
            </a:r>
            <a:r>
              <a:rPr lang="en-US" dirty="0" smtClean="0">
                <a:solidFill>
                  <a:srgbClr val="0070C0"/>
                </a:solidFill>
              </a:rPr>
              <a:t> व </a:t>
            </a:r>
            <a:r>
              <a:rPr lang="en-US" dirty="0" err="1" smtClean="0">
                <a:solidFill>
                  <a:srgbClr val="0070C0"/>
                </a:solidFill>
              </a:rPr>
              <a:t>आचरण</a:t>
            </a:r>
            <a:r>
              <a:rPr lang="en-US" dirty="0" smtClean="0">
                <a:solidFill>
                  <a:srgbClr val="0070C0"/>
                </a:solidFill>
              </a:rPr>
              <a:t> का </a:t>
            </a:r>
            <a:r>
              <a:rPr lang="en-US" dirty="0" err="1" smtClean="0">
                <a:solidFill>
                  <a:srgbClr val="0070C0"/>
                </a:solidFill>
              </a:rPr>
              <a:t>आश्रय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ले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रहे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थे</a:t>
            </a:r>
            <a:r>
              <a:rPr lang="en-US" dirty="0" smtClean="0">
                <a:solidFill>
                  <a:srgbClr val="0070C0"/>
                </a:solidFill>
              </a:rPr>
              <a:t>। </a:t>
            </a:r>
            <a:r>
              <a:rPr lang="en-US" dirty="0" err="1" smtClean="0">
                <a:solidFill>
                  <a:srgbClr val="0070C0"/>
                </a:solidFill>
              </a:rPr>
              <a:t>यही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कारण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था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कि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उन्होंने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स्वयं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उनका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सेवक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बताया</a:t>
            </a:r>
            <a:r>
              <a:rPr lang="en-US" dirty="0" smtClean="0">
                <a:solidFill>
                  <a:srgbClr val="0070C0"/>
                </a:solidFill>
              </a:rPr>
              <a:t> व </a:t>
            </a:r>
            <a:r>
              <a:rPr lang="en-US" dirty="0" err="1" smtClean="0">
                <a:solidFill>
                  <a:srgbClr val="0070C0"/>
                </a:solidFill>
              </a:rPr>
              <a:t>उनसे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अपने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लिए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आज्ञा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करने</a:t>
            </a:r>
            <a:r>
              <a:rPr lang="en-US" dirty="0" smtClean="0">
                <a:solidFill>
                  <a:srgbClr val="0070C0"/>
                </a:solidFill>
              </a:rPr>
              <a:t> का </a:t>
            </a:r>
            <a:r>
              <a:rPr lang="en-US" dirty="0" err="1" smtClean="0">
                <a:solidFill>
                  <a:srgbClr val="0070C0"/>
                </a:solidFill>
              </a:rPr>
              <a:t>निवेदन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किया</a:t>
            </a:r>
            <a:r>
              <a:rPr lang="en-US" dirty="0" smtClean="0">
                <a:solidFill>
                  <a:srgbClr val="0070C0"/>
                </a:solidFill>
              </a:rPr>
              <a:t>। </a:t>
            </a:r>
            <a:r>
              <a:rPr lang="en-US" dirty="0" err="1" smtClean="0">
                <a:solidFill>
                  <a:srgbClr val="0070C0"/>
                </a:solidFill>
              </a:rPr>
              <a:t>उनकी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भाषा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अत्यंत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कोमल</a:t>
            </a:r>
            <a:r>
              <a:rPr lang="en-US" dirty="0" smtClean="0">
                <a:solidFill>
                  <a:srgbClr val="0070C0"/>
                </a:solidFill>
              </a:rPr>
              <a:t> व </a:t>
            </a:r>
            <a:r>
              <a:rPr lang="en-US" dirty="0" err="1" smtClean="0">
                <a:solidFill>
                  <a:srgbClr val="0070C0"/>
                </a:solidFill>
              </a:rPr>
              <a:t>मीठी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थी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और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परशुराम</a:t>
            </a:r>
            <a:r>
              <a:rPr lang="en-US" dirty="0" smtClean="0">
                <a:solidFill>
                  <a:srgbClr val="0070C0"/>
                </a:solidFill>
              </a:rPr>
              <a:t> के </a:t>
            </a:r>
            <a:r>
              <a:rPr lang="en-US" dirty="0" err="1" smtClean="0">
                <a:solidFill>
                  <a:srgbClr val="0070C0"/>
                </a:solidFill>
              </a:rPr>
              <a:t>क्रोधित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होने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भी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वह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अपनी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कोमलता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नहीं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छोड़ते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थे</a:t>
            </a:r>
            <a:r>
              <a:rPr lang="en-US" dirty="0" smtClean="0">
                <a:solidFill>
                  <a:srgbClr val="0070C0"/>
                </a:solidFill>
              </a:rPr>
              <a:t>। </a:t>
            </a:r>
            <a:r>
              <a:rPr lang="en-US" dirty="0" err="1" smtClean="0">
                <a:solidFill>
                  <a:srgbClr val="0070C0"/>
                </a:solidFill>
              </a:rPr>
              <a:t>इसके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विपरीत</a:t>
            </a:r>
            <a:r>
              <a:rPr lang="en-US" dirty="0" smtClean="0">
                <a:solidFill>
                  <a:srgbClr val="0070C0"/>
                </a:solidFill>
              </a:rPr>
              <a:t> लक्ष्मण </a:t>
            </a:r>
            <a:r>
              <a:rPr lang="en-US" dirty="0" err="1" smtClean="0">
                <a:solidFill>
                  <a:srgbClr val="0070C0"/>
                </a:solidFill>
              </a:rPr>
              <a:t>परशुराम</a:t>
            </a:r>
            <a:r>
              <a:rPr lang="en-US" dirty="0" smtClean="0">
                <a:solidFill>
                  <a:srgbClr val="0070C0"/>
                </a:solidFill>
              </a:rPr>
              <a:t> की </a:t>
            </a:r>
            <a:r>
              <a:rPr lang="en-US" dirty="0" err="1" smtClean="0">
                <a:solidFill>
                  <a:srgbClr val="0070C0"/>
                </a:solidFill>
              </a:rPr>
              <a:t>भाँति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क्रोधी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स्वभाव</a:t>
            </a:r>
            <a:r>
              <a:rPr lang="en-US" dirty="0" smtClean="0">
                <a:solidFill>
                  <a:srgbClr val="0070C0"/>
                </a:solidFill>
              </a:rPr>
              <a:t> के </a:t>
            </a:r>
            <a:r>
              <a:rPr lang="en-US" dirty="0" err="1" smtClean="0">
                <a:solidFill>
                  <a:srgbClr val="0070C0"/>
                </a:solidFill>
              </a:rPr>
              <a:t>हैं</a:t>
            </a:r>
            <a:r>
              <a:rPr lang="en-US" dirty="0" smtClean="0">
                <a:solidFill>
                  <a:srgbClr val="0070C0"/>
                </a:solidFill>
              </a:rPr>
              <a:t>। </a:t>
            </a:r>
            <a:r>
              <a:rPr lang="en-US" dirty="0" err="1" smtClean="0">
                <a:solidFill>
                  <a:srgbClr val="0070C0"/>
                </a:solidFill>
              </a:rPr>
              <a:t>निडरता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तो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जैसे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उनके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स्वभाव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में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कूट-कूट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भरी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</a:t>
            </a:r>
            <a:r>
              <a:rPr lang="en-US" dirty="0" smtClean="0">
                <a:solidFill>
                  <a:srgbClr val="0070C0"/>
                </a:solidFill>
              </a:rPr>
              <a:t>। 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slow">
    <p:push dir="r"/>
    <p:sndAc>
      <p:stSnd>
        <p:snd r:embed="rId2" name="drumroll.wav" builtIn="1"/>
      </p:stSnd>
    </p:sndAc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4"/>
            <a:tile tx="0" ty="0" sx="100000" sy="100000" flip="none" algn="tl"/>
          </a:blipFill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err="1" smtClean="0">
                <a:solidFill>
                  <a:srgbClr val="0070C0"/>
                </a:solidFill>
              </a:rPr>
              <a:t>इसलिए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परशुराम</a:t>
            </a:r>
            <a:r>
              <a:rPr lang="en-US" dirty="0" smtClean="0">
                <a:solidFill>
                  <a:srgbClr val="0070C0"/>
                </a:solidFill>
              </a:rPr>
              <a:t> का </a:t>
            </a:r>
            <a:r>
              <a:rPr lang="en-US" dirty="0" err="1" smtClean="0">
                <a:solidFill>
                  <a:srgbClr val="0070C0"/>
                </a:solidFill>
              </a:rPr>
              <a:t>फरसा</a:t>
            </a:r>
            <a:r>
              <a:rPr lang="en-US" dirty="0" smtClean="0">
                <a:solidFill>
                  <a:srgbClr val="0070C0"/>
                </a:solidFill>
              </a:rPr>
              <a:t> व </a:t>
            </a:r>
            <a:r>
              <a:rPr lang="en-US" dirty="0" err="1" smtClean="0">
                <a:solidFill>
                  <a:srgbClr val="0070C0"/>
                </a:solidFill>
              </a:rPr>
              <a:t>क्रोध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उनमें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भय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उत्पन्न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नहीं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पाता</a:t>
            </a:r>
            <a:r>
              <a:rPr lang="en-US" dirty="0" smtClean="0">
                <a:solidFill>
                  <a:srgbClr val="0070C0"/>
                </a:solidFill>
              </a:rPr>
              <a:t>। लक्ष्मण </a:t>
            </a:r>
            <a:r>
              <a:rPr lang="en-US" dirty="0" err="1" smtClean="0">
                <a:solidFill>
                  <a:srgbClr val="0070C0"/>
                </a:solidFill>
              </a:rPr>
              <a:t>परशुराम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जी</a:t>
            </a:r>
            <a:r>
              <a:rPr lang="en-US" dirty="0" smtClean="0">
                <a:solidFill>
                  <a:srgbClr val="0070C0"/>
                </a:solidFill>
              </a:rPr>
              <a:t> के </a:t>
            </a:r>
            <a:r>
              <a:rPr lang="en-US" dirty="0" err="1" smtClean="0">
                <a:solidFill>
                  <a:srgbClr val="0070C0"/>
                </a:solidFill>
              </a:rPr>
              <a:t>साथ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व्यंग्यपूर्ण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वचनों</a:t>
            </a:r>
            <a:r>
              <a:rPr lang="en-US" dirty="0" smtClean="0">
                <a:solidFill>
                  <a:srgbClr val="0070C0"/>
                </a:solidFill>
              </a:rPr>
              <a:t> का </a:t>
            </a:r>
            <a:r>
              <a:rPr lang="en-US" dirty="0" err="1" smtClean="0">
                <a:solidFill>
                  <a:srgbClr val="0070C0"/>
                </a:solidFill>
              </a:rPr>
              <a:t>सहारा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लेकर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अपनी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बात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उनके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समक्ष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प्रस्तुत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करते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हैं</a:t>
            </a:r>
            <a:r>
              <a:rPr lang="en-US" dirty="0" smtClean="0">
                <a:solidFill>
                  <a:srgbClr val="0070C0"/>
                </a:solidFill>
              </a:rPr>
              <a:t>। </a:t>
            </a:r>
            <a:r>
              <a:rPr lang="en-US" dirty="0" err="1" smtClean="0">
                <a:solidFill>
                  <a:srgbClr val="0070C0"/>
                </a:solidFill>
              </a:rPr>
              <a:t>तनिक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भी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इस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बात</a:t>
            </a:r>
            <a:r>
              <a:rPr lang="en-US" dirty="0" smtClean="0">
                <a:solidFill>
                  <a:srgbClr val="0070C0"/>
                </a:solidFill>
              </a:rPr>
              <a:t> की </a:t>
            </a:r>
            <a:r>
              <a:rPr lang="en-US" dirty="0" err="1" smtClean="0">
                <a:solidFill>
                  <a:srgbClr val="0070C0"/>
                </a:solidFill>
              </a:rPr>
              <a:t>परवाह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किए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बिना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कि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परशुराम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कहीं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और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क्रोधित</a:t>
            </a:r>
            <a:r>
              <a:rPr lang="en-US" dirty="0" smtClean="0">
                <a:solidFill>
                  <a:srgbClr val="0070C0"/>
                </a:solidFill>
              </a:rPr>
              <a:t> न </a:t>
            </a:r>
            <a:r>
              <a:rPr lang="en-US" dirty="0" err="1" smtClean="0">
                <a:solidFill>
                  <a:srgbClr val="0070C0"/>
                </a:solidFill>
              </a:rPr>
              <a:t>हो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जाएँ</a:t>
            </a:r>
            <a:r>
              <a:rPr lang="en-US" dirty="0" smtClean="0">
                <a:solidFill>
                  <a:srgbClr val="0070C0"/>
                </a:solidFill>
              </a:rPr>
              <a:t>। </a:t>
            </a:r>
            <a:r>
              <a:rPr lang="en-US" dirty="0" err="1" smtClean="0">
                <a:solidFill>
                  <a:srgbClr val="0070C0"/>
                </a:solidFill>
              </a:rPr>
              <a:t>वे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परशुराम</a:t>
            </a:r>
            <a:r>
              <a:rPr lang="en-US" dirty="0" smtClean="0">
                <a:solidFill>
                  <a:srgbClr val="0070C0"/>
                </a:solidFill>
              </a:rPr>
              <a:t> के </a:t>
            </a:r>
            <a:r>
              <a:rPr lang="en-US" dirty="0" err="1" smtClean="0">
                <a:solidFill>
                  <a:srgbClr val="0070C0"/>
                </a:solidFill>
              </a:rPr>
              <a:t>क्रोध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न्यायपूर्ण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नहीं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मानते</a:t>
            </a:r>
            <a:r>
              <a:rPr lang="en-US" dirty="0" smtClean="0">
                <a:solidFill>
                  <a:srgbClr val="0070C0"/>
                </a:solidFill>
              </a:rPr>
              <a:t>। </a:t>
            </a:r>
            <a:r>
              <a:rPr lang="en-US" dirty="0" err="1" smtClean="0">
                <a:solidFill>
                  <a:srgbClr val="0070C0"/>
                </a:solidFill>
              </a:rPr>
              <a:t>इसलिए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परशुराम</a:t>
            </a:r>
            <a:r>
              <a:rPr lang="en-US" dirty="0" smtClean="0">
                <a:solidFill>
                  <a:srgbClr val="0070C0"/>
                </a:solidFill>
              </a:rPr>
              <a:t> के </a:t>
            </a:r>
            <a:r>
              <a:rPr lang="en-US" dirty="0" err="1" smtClean="0">
                <a:solidFill>
                  <a:srgbClr val="0070C0"/>
                </a:solidFill>
              </a:rPr>
              <a:t>अन्याय</a:t>
            </a:r>
            <a:r>
              <a:rPr lang="en-US" dirty="0" smtClean="0">
                <a:solidFill>
                  <a:srgbClr val="0070C0"/>
                </a:solidFill>
              </a:rPr>
              <a:t> के </a:t>
            </a:r>
            <a:r>
              <a:rPr lang="en-US" dirty="0" err="1" smtClean="0">
                <a:solidFill>
                  <a:srgbClr val="0070C0"/>
                </a:solidFill>
              </a:rPr>
              <a:t>विरोध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में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खड़े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जाते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हैं</a:t>
            </a:r>
            <a:r>
              <a:rPr lang="en-US" dirty="0" smtClean="0">
                <a:solidFill>
                  <a:srgbClr val="0070C0"/>
                </a:solidFill>
              </a:rPr>
              <a:t>। </a:t>
            </a:r>
            <a:r>
              <a:rPr lang="en-US" dirty="0" err="1" smtClean="0">
                <a:solidFill>
                  <a:srgbClr val="0070C0"/>
                </a:solidFill>
              </a:rPr>
              <a:t>जहाँ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राम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विनम्र</a:t>
            </a:r>
            <a:r>
              <a:rPr lang="en-US" dirty="0" smtClean="0">
                <a:solidFill>
                  <a:srgbClr val="0070C0"/>
                </a:solidFill>
              </a:rPr>
              <a:t>, </a:t>
            </a:r>
            <a:r>
              <a:rPr lang="en-US" dirty="0" err="1" smtClean="0">
                <a:solidFill>
                  <a:srgbClr val="0070C0"/>
                </a:solidFill>
              </a:rPr>
              <a:t>धैर्यवान</a:t>
            </a:r>
            <a:r>
              <a:rPr lang="en-US" dirty="0" smtClean="0">
                <a:solidFill>
                  <a:srgbClr val="0070C0"/>
                </a:solidFill>
              </a:rPr>
              <a:t>, </a:t>
            </a:r>
            <a:r>
              <a:rPr lang="en-US" dirty="0" err="1" smtClean="0">
                <a:solidFill>
                  <a:srgbClr val="0070C0"/>
                </a:solidFill>
              </a:rPr>
              <a:t>मृदुभाषी</a:t>
            </a:r>
            <a:r>
              <a:rPr lang="en-US" dirty="0" smtClean="0">
                <a:solidFill>
                  <a:srgbClr val="0070C0"/>
                </a:solidFill>
              </a:rPr>
              <a:t> व </a:t>
            </a:r>
            <a:r>
              <a:rPr lang="en-US" dirty="0" err="1" smtClean="0">
                <a:solidFill>
                  <a:srgbClr val="0070C0"/>
                </a:solidFill>
              </a:rPr>
              <a:t>बुद्धिमान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व्यक्ति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वहीं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दूसरी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ओर</a:t>
            </a:r>
            <a:r>
              <a:rPr lang="en-US" dirty="0" smtClean="0">
                <a:solidFill>
                  <a:srgbClr val="0070C0"/>
                </a:solidFill>
              </a:rPr>
              <a:t> लक्ष्मण </a:t>
            </a:r>
            <a:r>
              <a:rPr lang="en-US" dirty="0" err="1" smtClean="0">
                <a:solidFill>
                  <a:srgbClr val="0070C0"/>
                </a:solidFill>
              </a:rPr>
              <a:t>निडर</a:t>
            </a:r>
            <a:r>
              <a:rPr lang="en-US" dirty="0" smtClean="0">
                <a:solidFill>
                  <a:srgbClr val="0070C0"/>
                </a:solidFill>
              </a:rPr>
              <a:t>, </a:t>
            </a:r>
            <a:r>
              <a:rPr lang="en-US" dirty="0" err="1" smtClean="0">
                <a:solidFill>
                  <a:srgbClr val="0070C0"/>
                </a:solidFill>
              </a:rPr>
              <a:t>साहसी</a:t>
            </a:r>
            <a:r>
              <a:rPr lang="en-US" dirty="0" smtClean="0">
                <a:solidFill>
                  <a:srgbClr val="0070C0"/>
                </a:solidFill>
              </a:rPr>
              <a:t>, </a:t>
            </a:r>
            <a:r>
              <a:rPr lang="en-US" dirty="0" err="1" smtClean="0">
                <a:solidFill>
                  <a:srgbClr val="0070C0"/>
                </a:solidFill>
              </a:rPr>
              <a:t>क्रोधी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तथा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अन्याय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विरोधी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स्वभाव</a:t>
            </a:r>
            <a:r>
              <a:rPr lang="en-US" dirty="0" smtClean="0">
                <a:solidFill>
                  <a:srgbClr val="0070C0"/>
                </a:solidFill>
              </a:rPr>
              <a:t> के </a:t>
            </a:r>
            <a:r>
              <a:rPr lang="en-US" dirty="0" err="1" smtClean="0">
                <a:solidFill>
                  <a:srgbClr val="0070C0"/>
                </a:solidFill>
              </a:rPr>
              <a:t>हैं</a:t>
            </a:r>
            <a:r>
              <a:rPr lang="en-US" dirty="0" smtClean="0">
                <a:solidFill>
                  <a:srgbClr val="0070C0"/>
                </a:solidFill>
              </a:rPr>
              <a:t>। </a:t>
            </a:r>
            <a:r>
              <a:rPr lang="en-US" dirty="0" err="1" smtClean="0">
                <a:solidFill>
                  <a:srgbClr val="0070C0"/>
                </a:solidFill>
              </a:rPr>
              <a:t>ये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दोनों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गुण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इन्हें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अपने-अपने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स्थान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उच्च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स्थान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प्राप्त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करवाते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हैं</a:t>
            </a:r>
            <a:r>
              <a:rPr lang="en-US" dirty="0" smtClean="0">
                <a:solidFill>
                  <a:srgbClr val="0070C0"/>
                </a:solidFill>
              </a:rPr>
              <a:t>।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push dir="d"/>
    <p:sndAc>
      <p:stSnd>
        <p:snd r:embed="rId2" name="whoosh.wav" builtIn="1"/>
      </p:stSnd>
    </p:sndAc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3. लक्ष्मण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परशुराम</a:t>
            </a:r>
            <a:r>
              <a:rPr lang="en-US" dirty="0" smtClean="0"/>
              <a:t> के </a:t>
            </a:r>
            <a:r>
              <a:rPr lang="en-US" dirty="0" err="1" smtClean="0"/>
              <a:t>संवाद</a:t>
            </a:r>
            <a:r>
              <a:rPr lang="en-US" dirty="0" smtClean="0"/>
              <a:t> का </a:t>
            </a:r>
            <a:r>
              <a:rPr lang="en-US" dirty="0" err="1" smtClean="0"/>
              <a:t>जो</a:t>
            </a:r>
            <a:r>
              <a:rPr lang="en-US" dirty="0" smtClean="0"/>
              <a:t> </a:t>
            </a:r>
            <a:r>
              <a:rPr lang="en-US" dirty="0" err="1" smtClean="0"/>
              <a:t>अंश</a:t>
            </a:r>
            <a:r>
              <a:rPr lang="en-US" dirty="0" smtClean="0"/>
              <a:t> </a:t>
            </a:r>
            <a:r>
              <a:rPr lang="en-US" dirty="0" err="1" smtClean="0"/>
              <a:t>आपको</a:t>
            </a:r>
            <a:r>
              <a:rPr lang="en-US" dirty="0" smtClean="0"/>
              <a:t> </a:t>
            </a:r>
            <a:r>
              <a:rPr lang="en-US" dirty="0" err="1" smtClean="0"/>
              <a:t>सबसे</a:t>
            </a:r>
            <a:r>
              <a:rPr lang="en-US" dirty="0" smtClean="0"/>
              <a:t> </a:t>
            </a:r>
            <a:r>
              <a:rPr lang="en-US" dirty="0" err="1" smtClean="0"/>
              <a:t>अच्छा</a:t>
            </a:r>
            <a:r>
              <a:rPr lang="en-US" dirty="0" smtClean="0"/>
              <a:t> </a:t>
            </a:r>
            <a:r>
              <a:rPr lang="en-US" dirty="0" err="1" smtClean="0"/>
              <a:t>लगा</a:t>
            </a:r>
            <a:r>
              <a:rPr lang="en-US" dirty="0" smtClean="0"/>
              <a:t> </a:t>
            </a:r>
            <a:r>
              <a:rPr lang="en-US" dirty="0" err="1" smtClean="0"/>
              <a:t>उसे</a:t>
            </a:r>
            <a:r>
              <a:rPr lang="en-US" dirty="0" smtClean="0"/>
              <a:t> </a:t>
            </a:r>
            <a:r>
              <a:rPr lang="en-US" dirty="0" err="1" smtClean="0"/>
              <a:t>अपने</a:t>
            </a:r>
            <a:r>
              <a:rPr lang="en-US" dirty="0" smtClean="0"/>
              <a:t> </a:t>
            </a:r>
            <a:r>
              <a:rPr lang="en-US" dirty="0" err="1" smtClean="0"/>
              <a:t>शब्दों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संवाद</a:t>
            </a:r>
            <a:r>
              <a:rPr lang="en-US" dirty="0" smtClean="0"/>
              <a:t> </a:t>
            </a:r>
            <a:r>
              <a:rPr lang="en-US" dirty="0" err="1" smtClean="0"/>
              <a:t>शैली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लिखिए</a:t>
            </a:r>
            <a:r>
              <a:rPr lang="en-US" dirty="0" smtClean="0"/>
              <a:t>।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0070C0"/>
                </a:solidFill>
              </a:rPr>
              <a:t>लक्ष्मण - </a:t>
            </a:r>
            <a:r>
              <a:rPr lang="en-US" dirty="0" err="1" smtClean="0">
                <a:solidFill>
                  <a:srgbClr val="0070C0"/>
                </a:solidFill>
              </a:rPr>
              <a:t>हे</a:t>
            </a:r>
            <a:r>
              <a:rPr lang="en-US" dirty="0" smtClean="0">
                <a:solidFill>
                  <a:srgbClr val="0070C0"/>
                </a:solidFill>
              </a:rPr>
              <a:t> मुनि! </a:t>
            </a:r>
            <a:r>
              <a:rPr lang="en-US" dirty="0" err="1" smtClean="0">
                <a:solidFill>
                  <a:srgbClr val="0070C0"/>
                </a:solidFill>
              </a:rPr>
              <a:t>बचपन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में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हमने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खेल-खेल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में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ऐसे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बहुत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से</a:t>
            </a:r>
            <a:r>
              <a:rPr lang="en-US" dirty="0" smtClean="0">
                <a:solidFill>
                  <a:srgbClr val="0070C0"/>
                </a:solidFill>
              </a:rPr>
              <a:t> धनुष </a:t>
            </a:r>
            <a:r>
              <a:rPr lang="en-US" dirty="0" err="1" smtClean="0">
                <a:solidFill>
                  <a:srgbClr val="0070C0"/>
                </a:solidFill>
              </a:rPr>
              <a:t>तोड़े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तब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तो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आप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कभी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क्रोधित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नहीं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हुए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थे</a:t>
            </a:r>
            <a:r>
              <a:rPr lang="en-US" dirty="0" smtClean="0">
                <a:solidFill>
                  <a:srgbClr val="0070C0"/>
                </a:solidFill>
              </a:rPr>
              <a:t>। </a:t>
            </a:r>
            <a:r>
              <a:rPr lang="en-US" dirty="0" err="1" smtClean="0">
                <a:solidFill>
                  <a:srgbClr val="0070C0"/>
                </a:solidFill>
              </a:rPr>
              <a:t>फिर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इस</a:t>
            </a:r>
            <a:r>
              <a:rPr lang="en-US" dirty="0" smtClean="0">
                <a:solidFill>
                  <a:srgbClr val="0070C0"/>
                </a:solidFill>
              </a:rPr>
              <a:t> धनुष के </a:t>
            </a:r>
            <a:r>
              <a:rPr lang="en-US" dirty="0" err="1" smtClean="0">
                <a:solidFill>
                  <a:srgbClr val="0070C0"/>
                </a:solidFill>
              </a:rPr>
              <a:t>टूटने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इतना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क्रोध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क्यों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रहे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हैं</a:t>
            </a:r>
            <a:r>
              <a:rPr lang="en-US" dirty="0" smtClean="0">
                <a:solidFill>
                  <a:srgbClr val="0070C0"/>
                </a:solidFill>
              </a:rPr>
              <a:t>?</a:t>
            </a:r>
          </a:p>
          <a:p>
            <a:pPr>
              <a:buFont typeface="Wingdings" pitchFamily="2" charset="2"/>
              <a:buChar char="ü"/>
            </a:pPr>
            <a:r>
              <a:rPr lang="en-US" dirty="0" err="1" smtClean="0">
                <a:solidFill>
                  <a:srgbClr val="0070C0"/>
                </a:solidFill>
              </a:rPr>
              <a:t>परशुराम</a:t>
            </a:r>
            <a:r>
              <a:rPr lang="en-US" dirty="0" smtClean="0">
                <a:solidFill>
                  <a:srgbClr val="0070C0"/>
                </a:solidFill>
              </a:rPr>
              <a:t> - </a:t>
            </a:r>
            <a:r>
              <a:rPr lang="en-US" dirty="0" err="1" smtClean="0">
                <a:solidFill>
                  <a:srgbClr val="0070C0"/>
                </a:solidFill>
              </a:rPr>
              <a:t>अरे</a:t>
            </a:r>
            <a:r>
              <a:rPr lang="en-US" dirty="0" smtClean="0">
                <a:solidFill>
                  <a:srgbClr val="0070C0"/>
                </a:solidFill>
              </a:rPr>
              <a:t>, </a:t>
            </a:r>
            <a:r>
              <a:rPr lang="en-US" dirty="0" err="1" smtClean="0">
                <a:solidFill>
                  <a:srgbClr val="0070C0"/>
                </a:solidFill>
              </a:rPr>
              <a:t>राजपुत्र</a:t>
            </a:r>
            <a:r>
              <a:rPr lang="en-US" dirty="0" smtClean="0">
                <a:solidFill>
                  <a:srgbClr val="0070C0"/>
                </a:solidFill>
              </a:rPr>
              <a:t>! </a:t>
            </a:r>
            <a:r>
              <a:rPr lang="en-US" dirty="0" err="1" smtClean="0">
                <a:solidFill>
                  <a:srgbClr val="0070C0"/>
                </a:solidFill>
              </a:rPr>
              <a:t>तू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काल</a:t>
            </a:r>
            <a:r>
              <a:rPr lang="en-US" dirty="0" smtClean="0">
                <a:solidFill>
                  <a:srgbClr val="0070C0"/>
                </a:solidFill>
              </a:rPr>
              <a:t> के </a:t>
            </a:r>
            <a:r>
              <a:rPr lang="en-US" dirty="0" err="1" smtClean="0">
                <a:solidFill>
                  <a:srgbClr val="0070C0"/>
                </a:solidFill>
              </a:rPr>
              <a:t>वश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में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आकर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ऐसा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बोल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रहा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</a:t>
            </a:r>
            <a:r>
              <a:rPr lang="en-US" dirty="0" smtClean="0">
                <a:solidFill>
                  <a:srgbClr val="0070C0"/>
                </a:solidFill>
              </a:rPr>
              <a:t>। </a:t>
            </a:r>
            <a:r>
              <a:rPr lang="en-US" dirty="0" err="1" smtClean="0">
                <a:solidFill>
                  <a:srgbClr val="0070C0"/>
                </a:solidFill>
              </a:rPr>
              <a:t>यह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शिव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जी</a:t>
            </a:r>
            <a:r>
              <a:rPr lang="en-US" dirty="0" smtClean="0">
                <a:solidFill>
                  <a:srgbClr val="0070C0"/>
                </a:solidFill>
              </a:rPr>
              <a:t> का धनुष </a:t>
            </a:r>
            <a:r>
              <a:rPr lang="en-US" dirty="0" err="1" smtClean="0">
                <a:solidFill>
                  <a:srgbClr val="0070C0"/>
                </a:solidFill>
              </a:rPr>
              <a:t>है</a:t>
            </a:r>
            <a:r>
              <a:rPr lang="en-US" dirty="0" smtClean="0">
                <a:solidFill>
                  <a:srgbClr val="0070C0"/>
                </a:solidFill>
              </a:rPr>
              <a:t>।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cover dir="u"/>
    <p:sndAc>
      <p:stSnd>
        <p:snd r:embed="rId2" name="chimes.wav" builtIn="1"/>
      </p:stSnd>
    </p:sndAc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4. </a:t>
            </a:r>
            <a:r>
              <a:rPr lang="en-US" dirty="0" err="1" smtClean="0"/>
              <a:t>परशुराम</a:t>
            </a:r>
            <a:r>
              <a:rPr lang="en-US" dirty="0" smtClean="0"/>
              <a:t> </a:t>
            </a:r>
            <a:r>
              <a:rPr lang="en-US" dirty="0" err="1" smtClean="0"/>
              <a:t>ने</a:t>
            </a:r>
            <a:r>
              <a:rPr lang="en-US" dirty="0" smtClean="0"/>
              <a:t> </a:t>
            </a:r>
            <a:r>
              <a:rPr lang="en-US" dirty="0" err="1" smtClean="0"/>
              <a:t>अपने</a:t>
            </a:r>
            <a:r>
              <a:rPr lang="en-US" dirty="0" smtClean="0"/>
              <a:t> </a:t>
            </a:r>
            <a:r>
              <a:rPr lang="en-US" dirty="0" err="1" smtClean="0"/>
              <a:t>विषय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सभा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क्या-क्या</a:t>
            </a:r>
            <a:r>
              <a:rPr lang="en-US" dirty="0" smtClean="0"/>
              <a:t> कहा, </a:t>
            </a:r>
            <a:r>
              <a:rPr lang="en-US" dirty="0" err="1" smtClean="0"/>
              <a:t>निम्न</a:t>
            </a:r>
            <a:r>
              <a:rPr lang="en-US" dirty="0" smtClean="0"/>
              <a:t> </a:t>
            </a:r>
            <a:r>
              <a:rPr lang="en-US" dirty="0" err="1" smtClean="0"/>
              <a:t>पद्यांश</a:t>
            </a:r>
            <a:r>
              <a:rPr lang="en-US" dirty="0" smtClean="0"/>
              <a:t> के </a:t>
            </a:r>
            <a:r>
              <a:rPr lang="en-US" dirty="0" err="1" smtClean="0"/>
              <a:t>आधार</a:t>
            </a:r>
            <a:r>
              <a:rPr lang="en-US" dirty="0" smtClean="0"/>
              <a:t> </a:t>
            </a:r>
            <a:r>
              <a:rPr lang="en-US" dirty="0" err="1" smtClean="0"/>
              <a:t>पर</a:t>
            </a:r>
            <a:r>
              <a:rPr lang="en-US" dirty="0" smtClean="0"/>
              <a:t> </a:t>
            </a:r>
            <a:r>
              <a:rPr lang="en-US" dirty="0" err="1" smtClean="0"/>
              <a:t>लिखिए</a:t>
            </a:r>
            <a:r>
              <a:rPr lang="en-US" dirty="0" smtClean="0"/>
              <a:t> -</a:t>
            </a:r>
          </a:p>
          <a:p>
            <a:pPr>
              <a:buNone/>
            </a:pPr>
            <a:r>
              <a:rPr lang="en-US" dirty="0" smtClean="0"/>
              <a:t>   बाल ब्रह्मचारी अति कोही। </a:t>
            </a:r>
            <a:r>
              <a:rPr lang="en-US" dirty="0" err="1" smtClean="0"/>
              <a:t>बिस्वबिदित</a:t>
            </a:r>
            <a:r>
              <a:rPr lang="en-US" dirty="0" smtClean="0"/>
              <a:t> </a:t>
            </a:r>
            <a:r>
              <a:rPr lang="en-US" dirty="0" err="1" smtClean="0"/>
              <a:t>क्षत्रियकुल</a:t>
            </a:r>
            <a:r>
              <a:rPr lang="en-US" dirty="0" smtClean="0"/>
              <a:t> द्रोही||</a:t>
            </a:r>
          </a:p>
          <a:p>
            <a:pPr>
              <a:buNone/>
            </a:pPr>
            <a:r>
              <a:rPr lang="en-US" dirty="0" smtClean="0"/>
              <a:t>    भुजबल भूमि भूप बिनु कीन्ही। बिपुल बार महिदेवन्ह दीन्ही||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सहसबाहुभुज</a:t>
            </a:r>
            <a:r>
              <a:rPr lang="en-US" dirty="0" smtClean="0"/>
              <a:t> छेदनिहारा। परसु बिलोकु महीपकुमारा||</a:t>
            </a:r>
          </a:p>
          <a:p>
            <a:pPr>
              <a:buNone/>
            </a:pPr>
            <a:r>
              <a:rPr lang="en-US" dirty="0" smtClean="0"/>
              <a:t>    मातु पितहि जनि सोचबस करसि महीसकिसोर।</a:t>
            </a:r>
          </a:p>
          <a:p>
            <a:pPr>
              <a:buNone/>
            </a:pPr>
            <a:r>
              <a:rPr lang="en-US" dirty="0" smtClean="0"/>
              <a:t>   गर्भन्ह के अर्भक दलन परसु मोर अति </a:t>
            </a:r>
            <a:r>
              <a:rPr lang="en-US" dirty="0" err="1" smtClean="0"/>
              <a:t>घोर</a:t>
            </a:r>
            <a:r>
              <a:rPr lang="en-US" dirty="0" smtClean="0"/>
              <a:t>||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randomBar dir="vert"/>
    <p:sndAc>
      <p:stSnd>
        <p:snd r:embed="rId2" name="drumroll.wav" builtIn="1"/>
      </p:stSnd>
    </p:sndAc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81000"/>
            <a:ext cx="9144000" cy="6477000"/>
          </a:xfrm>
          <a:blipFill>
            <a:blip r:embed="rId3"/>
            <a:tile tx="0" ty="0" sx="100000" sy="100000" flip="none" algn="tl"/>
          </a:blipFill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परशुराम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ने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अपने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विषय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में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ये</a:t>
            </a:r>
            <a:r>
              <a:rPr lang="en-US" dirty="0" smtClean="0">
                <a:solidFill>
                  <a:srgbClr val="0070C0"/>
                </a:solidFill>
              </a:rPr>
              <a:t> कहा </a:t>
            </a:r>
            <a:r>
              <a:rPr lang="en-US" dirty="0" err="1" smtClean="0">
                <a:solidFill>
                  <a:srgbClr val="0070C0"/>
                </a:solidFill>
              </a:rPr>
              <a:t>कि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वे</a:t>
            </a:r>
            <a:r>
              <a:rPr lang="en-US" dirty="0" smtClean="0">
                <a:solidFill>
                  <a:srgbClr val="0070C0"/>
                </a:solidFill>
              </a:rPr>
              <a:t> बाल ब्रह्मचारी </a:t>
            </a:r>
            <a:r>
              <a:rPr lang="en-US" dirty="0" err="1" smtClean="0">
                <a:solidFill>
                  <a:srgbClr val="0070C0"/>
                </a:solidFill>
              </a:rPr>
              <a:t>हैं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और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क्रोधी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स्वभाव</a:t>
            </a:r>
            <a:r>
              <a:rPr lang="en-US" dirty="0" smtClean="0">
                <a:solidFill>
                  <a:srgbClr val="0070C0"/>
                </a:solidFill>
              </a:rPr>
              <a:t> के </a:t>
            </a:r>
            <a:r>
              <a:rPr lang="en-US" dirty="0" err="1" smtClean="0">
                <a:solidFill>
                  <a:srgbClr val="0070C0"/>
                </a:solidFill>
              </a:rPr>
              <a:t>हैं</a:t>
            </a:r>
            <a:r>
              <a:rPr lang="en-US" dirty="0" smtClean="0">
                <a:solidFill>
                  <a:srgbClr val="0070C0"/>
                </a:solidFill>
              </a:rPr>
              <a:t>। </a:t>
            </a:r>
            <a:r>
              <a:rPr lang="en-US" dirty="0" err="1" smtClean="0">
                <a:solidFill>
                  <a:srgbClr val="0070C0"/>
                </a:solidFill>
              </a:rPr>
              <a:t>समस्त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विश्व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में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क्षत्रिय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कुल</a:t>
            </a:r>
            <a:r>
              <a:rPr lang="en-US" dirty="0" smtClean="0">
                <a:solidFill>
                  <a:srgbClr val="0070C0"/>
                </a:solidFill>
              </a:rPr>
              <a:t> के </a:t>
            </a:r>
            <a:r>
              <a:rPr lang="en-US" dirty="0" err="1" smtClean="0">
                <a:solidFill>
                  <a:srgbClr val="0070C0"/>
                </a:solidFill>
              </a:rPr>
              <a:t>विद्रोही</a:t>
            </a:r>
            <a:r>
              <a:rPr lang="en-US" dirty="0" smtClean="0">
                <a:solidFill>
                  <a:srgbClr val="0070C0"/>
                </a:solidFill>
              </a:rPr>
              <a:t> के </a:t>
            </a:r>
            <a:r>
              <a:rPr lang="en-US" dirty="0" err="1" smtClean="0">
                <a:solidFill>
                  <a:srgbClr val="0070C0"/>
                </a:solidFill>
              </a:rPr>
              <a:t>रुप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में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विख्यात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हैं</a:t>
            </a:r>
            <a:r>
              <a:rPr lang="en-US" dirty="0" smtClean="0">
                <a:solidFill>
                  <a:srgbClr val="0070C0"/>
                </a:solidFill>
              </a:rPr>
              <a:t>। </a:t>
            </a:r>
            <a:r>
              <a:rPr lang="en-US" dirty="0" err="1" smtClean="0">
                <a:solidFill>
                  <a:srgbClr val="0070C0"/>
                </a:solidFill>
              </a:rPr>
              <a:t>वे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आगे</a:t>
            </a:r>
            <a:r>
              <a:rPr lang="en-US" dirty="0" smtClean="0">
                <a:solidFill>
                  <a:srgbClr val="0070C0"/>
                </a:solidFill>
              </a:rPr>
              <a:t>, </a:t>
            </a:r>
            <a:r>
              <a:rPr lang="en-US" dirty="0" err="1" smtClean="0">
                <a:solidFill>
                  <a:srgbClr val="0070C0"/>
                </a:solidFill>
              </a:rPr>
              <a:t>बढ़े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अभिमान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अपने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विषय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में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बताते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हुए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कहते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कि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उन्होंने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अनेकों</a:t>
            </a:r>
            <a:r>
              <a:rPr lang="en-US" dirty="0" smtClean="0">
                <a:solidFill>
                  <a:srgbClr val="0070C0"/>
                </a:solidFill>
              </a:rPr>
              <a:t> बार </a:t>
            </a:r>
            <a:r>
              <a:rPr lang="en-US" dirty="0" err="1" smtClean="0">
                <a:solidFill>
                  <a:srgbClr val="0070C0"/>
                </a:solidFill>
              </a:rPr>
              <a:t>पृथ्वी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क्षत्रियों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विहीन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इस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पृथ्वी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ब्राह्मणों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दान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में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दिया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और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अपने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हाथ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में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धारण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इस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फरसे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सहस्त्रबाहु</a:t>
            </a:r>
            <a:r>
              <a:rPr lang="en-US" dirty="0" smtClean="0">
                <a:solidFill>
                  <a:srgbClr val="0070C0"/>
                </a:solidFill>
              </a:rPr>
              <a:t> के </a:t>
            </a:r>
            <a:r>
              <a:rPr lang="en-US" dirty="0" err="1" smtClean="0">
                <a:solidFill>
                  <a:srgbClr val="0070C0"/>
                </a:solidFill>
              </a:rPr>
              <a:t>बाहों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काट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डाला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</a:t>
            </a:r>
            <a:r>
              <a:rPr lang="en-US" dirty="0" smtClean="0">
                <a:solidFill>
                  <a:srgbClr val="0070C0"/>
                </a:solidFill>
              </a:rPr>
              <a:t>। </a:t>
            </a:r>
            <a:r>
              <a:rPr lang="en-US" dirty="0" err="1" smtClean="0">
                <a:solidFill>
                  <a:srgbClr val="0070C0"/>
                </a:solidFill>
              </a:rPr>
              <a:t>इसलिए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नरेश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पुत्र</a:t>
            </a:r>
            <a:r>
              <a:rPr lang="en-US" dirty="0" smtClean="0">
                <a:solidFill>
                  <a:srgbClr val="0070C0"/>
                </a:solidFill>
              </a:rPr>
              <a:t>! </a:t>
            </a:r>
            <a:r>
              <a:rPr lang="en-US" dirty="0" err="1" smtClean="0">
                <a:solidFill>
                  <a:srgbClr val="0070C0"/>
                </a:solidFill>
              </a:rPr>
              <a:t>मेरे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इस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फरसे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भली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भाँति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देख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ले।राजकुमार</a:t>
            </a:r>
            <a:r>
              <a:rPr lang="en-US" dirty="0" smtClean="0">
                <a:solidFill>
                  <a:srgbClr val="0070C0"/>
                </a:solidFill>
              </a:rPr>
              <a:t>! </a:t>
            </a:r>
            <a:r>
              <a:rPr lang="en-US" dirty="0" err="1" smtClean="0">
                <a:solidFill>
                  <a:srgbClr val="0070C0"/>
                </a:solidFill>
              </a:rPr>
              <a:t>तू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क्यों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अपने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माता-पिता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सोचने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विवश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रहा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</a:t>
            </a:r>
            <a:r>
              <a:rPr lang="en-US" dirty="0" smtClean="0">
                <a:solidFill>
                  <a:srgbClr val="0070C0"/>
                </a:solidFill>
              </a:rPr>
              <a:t>। </a:t>
            </a:r>
            <a:r>
              <a:rPr lang="en-US" dirty="0" err="1" smtClean="0">
                <a:solidFill>
                  <a:srgbClr val="0070C0"/>
                </a:solidFill>
              </a:rPr>
              <a:t>मेरे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इस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फरसे</a:t>
            </a:r>
            <a:r>
              <a:rPr lang="en-US" dirty="0" smtClean="0">
                <a:solidFill>
                  <a:srgbClr val="0070C0"/>
                </a:solidFill>
              </a:rPr>
              <a:t> की </a:t>
            </a:r>
            <a:r>
              <a:rPr lang="en-US" dirty="0" err="1" smtClean="0">
                <a:solidFill>
                  <a:srgbClr val="0070C0"/>
                </a:solidFill>
              </a:rPr>
              <a:t>भयानकता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गर्भ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में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पल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रहे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शिशुओं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भी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नष्ट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देती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</a:t>
            </a:r>
            <a:r>
              <a:rPr lang="en-US" dirty="0" smtClean="0">
                <a:solidFill>
                  <a:srgbClr val="0070C0"/>
                </a:solidFill>
              </a:rPr>
              <a:t>।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blinds/>
    <p:sndAc>
      <p:stSnd>
        <p:snd r:embed="rId2" name="push.wav" builtIn="1"/>
      </p:stSnd>
    </p:sndAc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5. लक्ष्मण </a:t>
            </a:r>
            <a:r>
              <a:rPr lang="en-US" dirty="0" err="1" smtClean="0"/>
              <a:t>ने</a:t>
            </a:r>
            <a:r>
              <a:rPr lang="en-US" dirty="0" smtClean="0"/>
              <a:t> </a:t>
            </a:r>
            <a:r>
              <a:rPr lang="en-US" dirty="0" err="1" smtClean="0"/>
              <a:t>वीर</a:t>
            </a:r>
            <a:r>
              <a:rPr lang="en-US" dirty="0" smtClean="0"/>
              <a:t> </a:t>
            </a:r>
            <a:r>
              <a:rPr lang="en-US" dirty="0" err="1" smtClean="0"/>
              <a:t>योद्धा</a:t>
            </a:r>
            <a:r>
              <a:rPr lang="en-US" dirty="0" smtClean="0"/>
              <a:t> की </a:t>
            </a:r>
            <a:r>
              <a:rPr lang="en-US" dirty="0" err="1" smtClean="0"/>
              <a:t>क्या-क्या</a:t>
            </a:r>
            <a:r>
              <a:rPr lang="en-US" dirty="0" smtClean="0"/>
              <a:t> </a:t>
            </a:r>
            <a:r>
              <a:rPr lang="en-US" dirty="0" err="1" smtClean="0"/>
              <a:t>विशेषताएँ</a:t>
            </a:r>
            <a:r>
              <a:rPr lang="en-US" dirty="0" smtClean="0"/>
              <a:t> </a:t>
            </a:r>
            <a:r>
              <a:rPr lang="en-US" dirty="0" err="1" smtClean="0"/>
              <a:t>बताई</a:t>
            </a:r>
            <a:r>
              <a:rPr lang="en-US" dirty="0" smtClean="0"/>
              <a:t>?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0070C0"/>
                </a:solidFill>
              </a:rPr>
              <a:t>लक्ष्मण </a:t>
            </a:r>
            <a:r>
              <a:rPr lang="en-US" dirty="0" err="1" smtClean="0">
                <a:solidFill>
                  <a:srgbClr val="0070C0"/>
                </a:solidFill>
              </a:rPr>
              <a:t>ने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वीर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योद्धा</a:t>
            </a:r>
            <a:r>
              <a:rPr lang="en-US" dirty="0" smtClean="0">
                <a:solidFill>
                  <a:srgbClr val="0070C0"/>
                </a:solidFill>
              </a:rPr>
              <a:t> की </a:t>
            </a:r>
            <a:r>
              <a:rPr lang="en-US" dirty="0" err="1" smtClean="0">
                <a:solidFill>
                  <a:srgbClr val="0070C0"/>
                </a:solidFill>
              </a:rPr>
              <a:t>निम्नलिखित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विशेषताएँ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बताई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</a:t>
            </a:r>
            <a:r>
              <a:rPr lang="en-US" dirty="0" smtClean="0">
                <a:solidFill>
                  <a:srgbClr val="0070C0"/>
                </a:solidFill>
              </a:rPr>
              <a:t> -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0070C0"/>
                </a:solidFill>
              </a:rPr>
              <a:t>(1) </a:t>
            </a:r>
            <a:r>
              <a:rPr lang="en-US" dirty="0" err="1" smtClean="0">
                <a:solidFill>
                  <a:srgbClr val="0070C0"/>
                </a:solidFill>
              </a:rPr>
              <a:t>वीर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पुरुष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स्वयं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अपनी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वीरता</a:t>
            </a:r>
            <a:r>
              <a:rPr lang="en-US" dirty="0" smtClean="0">
                <a:solidFill>
                  <a:srgbClr val="0070C0"/>
                </a:solidFill>
              </a:rPr>
              <a:t> का </a:t>
            </a:r>
            <a:r>
              <a:rPr lang="en-US" dirty="0" err="1" smtClean="0">
                <a:solidFill>
                  <a:srgbClr val="0070C0"/>
                </a:solidFill>
              </a:rPr>
              <a:t>बखान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नहीं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करते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अपितु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वीरता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पूर्ण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कार्य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स्वयं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वीरों</a:t>
            </a:r>
            <a:r>
              <a:rPr lang="en-US" dirty="0" smtClean="0">
                <a:solidFill>
                  <a:srgbClr val="0070C0"/>
                </a:solidFill>
              </a:rPr>
              <a:t> का </a:t>
            </a:r>
            <a:r>
              <a:rPr lang="en-US" dirty="0" err="1" smtClean="0">
                <a:solidFill>
                  <a:srgbClr val="0070C0"/>
                </a:solidFill>
              </a:rPr>
              <a:t>बखान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करते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हैं</a:t>
            </a:r>
            <a:r>
              <a:rPr lang="en-US" dirty="0" smtClean="0">
                <a:solidFill>
                  <a:srgbClr val="0070C0"/>
                </a:solidFill>
              </a:rPr>
              <a:t>।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0070C0"/>
                </a:solidFill>
              </a:rPr>
              <a:t>(2) </a:t>
            </a:r>
            <a:r>
              <a:rPr lang="en-US" dirty="0" err="1" smtClean="0">
                <a:solidFill>
                  <a:srgbClr val="0070C0"/>
                </a:solidFill>
              </a:rPr>
              <a:t>वीर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पुरुष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स्वयं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कभी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अभिमान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नहीं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करते</a:t>
            </a:r>
            <a:r>
              <a:rPr lang="en-US" dirty="0" smtClean="0">
                <a:solidFill>
                  <a:srgbClr val="0070C0"/>
                </a:solidFill>
              </a:rPr>
              <a:t>। </a:t>
            </a:r>
            <a:r>
              <a:rPr lang="en-US" dirty="0" err="1" smtClean="0">
                <a:solidFill>
                  <a:srgbClr val="0070C0"/>
                </a:solidFill>
              </a:rPr>
              <a:t>वीरता</a:t>
            </a:r>
            <a:r>
              <a:rPr lang="en-US" dirty="0" smtClean="0">
                <a:solidFill>
                  <a:srgbClr val="0070C0"/>
                </a:solidFill>
              </a:rPr>
              <a:t> का </a:t>
            </a:r>
            <a:r>
              <a:rPr lang="en-US" dirty="0" err="1" smtClean="0">
                <a:solidFill>
                  <a:srgbClr val="0070C0"/>
                </a:solidFill>
              </a:rPr>
              <a:t>व्रत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धारण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करने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वाले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वीर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पुरुष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धैर्यवान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और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क्षोभरहित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होते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हैं</a:t>
            </a:r>
            <a:r>
              <a:rPr lang="en-US" dirty="0" smtClean="0">
                <a:solidFill>
                  <a:srgbClr val="0070C0"/>
                </a:solidFill>
              </a:rPr>
              <a:t>।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0070C0"/>
                </a:solidFill>
              </a:rPr>
              <a:t>(3) </a:t>
            </a:r>
            <a:r>
              <a:rPr lang="en-US" dirty="0" err="1" smtClean="0">
                <a:solidFill>
                  <a:srgbClr val="0070C0"/>
                </a:solidFill>
              </a:rPr>
              <a:t>वीर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पुरुष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किसी</a:t>
            </a:r>
            <a:r>
              <a:rPr lang="en-US" dirty="0" smtClean="0">
                <a:solidFill>
                  <a:srgbClr val="0070C0"/>
                </a:solidFill>
              </a:rPr>
              <a:t> के </a:t>
            </a:r>
            <a:r>
              <a:rPr lang="en-US" dirty="0" err="1" smtClean="0">
                <a:solidFill>
                  <a:srgbClr val="0070C0"/>
                </a:solidFill>
              </a:rPr>
              <a:t>विरुद्ध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गलत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शब्दों</a:t>
            </a:r>
            <a:r>
              <a:rPr lang="en-US" dirty="0" smtClean="0">
                <a:solidFill>
                  <a:srgbClr val="0070C0"/>
                </a:solidFill>
              </a:rPr>
              <a:t> का </a:t>
            </a:r>
            <a:r>
              <a:rPr lang="en-US" dirty="0" err="1" smtClean="0">
                <a:solidFill>
                  <a:srgbClr val="0070C0"/>
                </a:solidFill>
              </a:rPr>
              <a:t>प्रयोग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नहीं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करते</a:t>
            </a:r>
            <a:r>
              <a:rPr lang="en-US" dirty="0" smtClean="0">
                <a:solidFill>
                  <a:srgbClr val="0070C0"/>
                </a:solidFill>
              </a:rPr>
              <a:t>। </a:t>
            </a:r>
            <a:r>
              <a:rPr lang="en-US" dirty="0" err="1" smtClean="0">
                <a:solidFill>
                  <a:srgbClr val="0070C0"/>
                </a:solidFill>
              </a:rPr>
              <a:t>अर्थात्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दूसरों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सदैव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समान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रुप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आदर</a:t>
            </a:r>
            <a:r>
              <a:rPr lang="en-US" dirty="0" smtClean="0">
                <a:solidFill>
                  <a:srgbClr val="0070C0"/>
                </a:solidFill>
              </a:rPr>
              <a:t> व </a:t>
            </a:r>
            <a:r>
              <a:rPr lang="en-US" dirty="0" err="1" smtClean="0">
                <a:solidFill>
                  <a:srgbClr val="0070C0"/>
                </a:solidFill>
              </a:rPr>
              <a:t>सम्मान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देते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हैं</a:t>
            </a:r>
            <a:r>
              <a:rPr lang="en-US" dirty="0" smtClean="0">
                <a:solidFill>
                  <a:srgbClr val="0070C0"/>
                </a:solidFill>
              </a:rPr>
              <a:t>।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0070C0"/>
                </a:solidFill>
              </a:rPr>
              <a:t>(4) </a:t>
            </a:r>
            <a:r>
              <a:rPr lang="en-US" dirty="0" err="1" smtClean="0">
                <a:solidFill>
                  <a:srgbClr val="0070C0"/>
                </a:solidFill>
              </a:rPr>
              <a:t>वीर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पुरुष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दीन-हीन</a:t>
            </a:r>
            <a:r>
              <a:rPr lang="en-US" dirty="0" smtClean="0">
                <a:solidFill>
                  <a:srgbClr val="0070C0"/>
                </a:solidFill>
              </a:rPr>
              <a:t>, </a:t>
            </a:r>
            <a:r>
              <a:rPr lang="en-US" dirty="0" err="1" smtClean="0">
                <a:solidFill>
                  <a:srgbClr val="0070C0"/>
                </a:solidFill>
              </a:rPr>
              <a:t>ब्राह्मण</a:t>
            </a:r>
            <a:r>
              <a:rPr lang="en-US" dirty="0" smtClean="0">
                <a:solidFill>
                  <a:srgbClr val="0070C0"/>
                </a:solidFill>
              </a:rPr>
              <a:t> व </a:t>
            </a:r>
            <a:r>
              <a:rPr lang="en-US" dirty="0" err="1" smtClean="0">
                <a:solidFill>
                  <a:srgbClr val="0070C0"/>
                </a:solidFill>
              </a:rPr>
              <a:t>गायों</a:t>
            </a:r>
            <a:r>
              <a:rPr lang="en-US" dirty="0" smtClean="0">
                <a:solidFill>
                  <a:srgbClr val="0070C0"/>
                </a:solidFill>
              </a:rPr>
              <a:t>, </a:t>
            </a:r>
            <a:r>
              <a:rPr lang="en-US" dirty="0" err="1" smtClean="0">
                <a:solidFill>
                  <a:srgbClr val="0070C0"/>
                </a:solidFill>
              </a:rPr>
              <a:t>दुर्बल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व्यक्तियों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अपनी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वीरता</a:t>
            </a:r>
            <a:r>
              <a:rPr lang="en-US" dirty="0" smtClean="0">
                <a:solidFill>
                  <a:srgbClr val="0070C0"/>
                </a:solidFill>
              </a:rPr>
              <a:t> का </a:t>
            </a:r>
            <a:r>
              <a:rPr lang="en-US" dirty="0" err="1" smtClean="0">
                <a:solidFill>
                  <a:srgbClr val="0070C0"/>
                </a:solidFill>
              </a:rPr>
              <a:t>प्रदर्शन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नहीं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करते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हैं</a:t>
            </a:r>
            <a:r>
              <a:rPr lang="en-US" dirty="0" smtClean="0">
                <a:solidFill>
                  <a:srgbClr val="0070C0"/>
                </a:solidFill>
              </a:rPr>
              <a:t>। </a:t>
            </a:r>
            <a:r>
              <a:rPr lang="en-US" dirty="0" err="1" smtClean="0">
                <a:solidFill>
                  <a:srgbClr val="0070C0"/>
                </a:solidFill>
              </a:rPr>
              <a:t>उनसे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हारना</a:t>
            </a:r>
            <a:r>
              <a:rPr lang="en-US" dirty="0" smtClean="0">
                <a:solidFill>
                  <a:srgbClr val="0070C0"/>
                </a:solidFill>
              </a:rPr>
              <a:t> व </a:t>
            </a:r>
            <a:r>
              <a:rPr lang="en-US" dirty="0" err="1" smtClean="0">
                <a:solidFill>
                  <a:srgbClr val="0070C0"/>
                </a:solidFill>
              </a:rPr>
              <a:t>उनको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मारना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वीर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पुरुषों</a:t>
            </a:r>
            <a:r>
              <a:rPr lang="en-US" dirty="0" smtClean="0">
                <a:solidFill>
                  <a:srgbClr val="0070C0"/>
                </a:solidFill>
              </a:rPr>
              <a:t> के </a:t>
            </a:r>
            <a:r>
              <a:rPr lang="en-US" dirty="0" err="1" smtClean="0">
                <a:solidFill>
                  <a:srgbClr val="0070C0"/>
                </a:solidFill>
              </a:rPr>
              <a:t>लिए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वीरता</a:t>
            </a:r>
            <a:r>
              <a:rPr lang="en-US" dirty="0" smtClean="0">
                <a:solidFill>
                  <a:srgbClr val="0070C0"/>
                </a:solidFill>
              </a:rPr>
              <a:t> का </a:t>
            </a:r>
            <a:r>
              <a:rPr lang="en-US" dirty="0" err="1" smtClean="0">
                <a:solidFill>
                  <a:srgbClr val="0070C0"/>
                </a:solidFill>
              </a:rPr>
              <a:t>प्रदर्शन</a:t>
            </a:r>
            <a:r>
              <a:rPr lang="en-US" dirty="0" smtClean="0">
                <a:solidFill>
                  <a:srgbClr val="0070C0"/>
                </a:solidFill>
              </a:rPr>
              <a:t> न </a:t>
            </a:r>
            <a:r>
              <a:rPr lang="en-US" dirty="0" err="1" smtClean="0">
                <a:solidFill>
                  <a:srgbClr val="0070C0"/>
                </a:solidFill>
              </a:rPr>
              <a:t>होकर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पाप</a:t>
            </a:r>
            <a:r>
              <a:rPr lang="en-US" dirty="0" smtClean="0">
                <a:solidFill>
                  <a:srgbClr val="0070C0"/>
                </a:solidFill>
              </a:rPr>
              <a:t> का </a:t>
            </a:r>
            <a:r>
              <a:rPr lang="en-US" dirty="0" err="1" smtClean="0">
                <a:solidFill>
                  <a:srgbClr val="0070C0"/>
                </a:solidFill>
              </a:rPr>
              <a:t>भागीदार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होना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</a:t>
            </a:r>
            <a:r>
              <a:rPr lang="en-US" dirty="0" smtClean="0">
                <a:solidFill>
                  <a:srgbClr val="0070C0"/>
                </a:solidFill>
              </a:rPr>
              <a:t>।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0070C0"/>
                </a:solidFill>
              </a:rPr>
              <a:t>(5) </a:t>
            </a:r>
            <a:r>
              <a:rPr lang="en-US" dirty="0" err="1" smtClean="0">
                <a:solidFill>
                  <a:srgbClr val="0070C0"/>
                </a:solidFill>
              </a:rPr>
              <a:t>वीर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पुरुषों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चाहिए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कि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अन्याय</a:t>
            </a:r>
            <a:r>
              <a:rPr lang="en-US" dirty="0" smtClean="0">
                <a:solidFill>
                  <a:srgbClr val="0070C0"/>
                </a:solidFill>
              </a:rPr>
              <a:t> के </a:t>
            </a:r>
            <a:r>
              <a:rPr lang="en-US" dirty="0" err="1" smtClean="0">
                <a:solidFill>
                  <a:srgbClr val="0070C0"/>
                </a:solidFill>
              </a:rPr>
              <a:t>विरुद्ध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हमेशा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निडर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भाव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खड़े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रहे</a:t>
            </a:r>
            <a:r>
              <a:rPr lang="en-US" dirty="0" smtClean="0">
                <a:solidFill>
                  <a:srgbClr val="0070C0"/>
                </a:solidFill>
              </a:rPr>
              <a:t>।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0070C0"/>
                </a:solidFill>
              </a:rPr>
              <a:t>(6) </a:t>
            </a:r>
            <a:r>
              <a:rPr lang="en-US" dirty="0" err="1" smtClean="0">
                <a:solidFill>
                  <a:srgbClr val="0070C0"/>
                </a:solidFill>
              </a:rPr>
              <a:t>किसी</a:t>
            </a:r>
            <a:r>
              <a:rPr lang="en-US" dirty="0" smtClean="0">
                <a:solidFill>
                  <a:srgbClr val="0070C0"/>
                </a:solidFill>
              </a:rPr>
              <a:t> के </a:t>
            </a:r>
            <a:r>
              <a:rPr lang="en-US" dirty="0" err="1" smtClean="0">
                <a:solidFill>
                  <a:srgbClr val="0070C0"/>
                </a:solidFill>
              </a:rPr>
              <a:t>ललकारने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वीर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पुरुष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कभी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पीछे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कदम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नहीं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रखते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अर्थात्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वह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यह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नहीं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देखते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कि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उनके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आगे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कौन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वह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निडरता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पूर्वक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उसका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जवाब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देते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हैं</a:t>
            </a:r>
            <a:r>
              <a:rPr lang="en-US" dirty="0" smtClean="0">
                <a:solidFill>
                  <a:srgbClr val="0070C0"/>
                </a:solidFill>
              </a:rPr>
              <a:t>।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wheel spokes="8"/>
    <p:sndAc>
      <p:stSnd>
        <p:snd r:embed="rId2" name="chimes.wav" builtIn="1"/>
      </p:stSnd>
    </p:sndAc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6. </a:t>
            </a:r>
            <a:r>
              <a:rPr lang="en-US" dirty="0" err="1" smtClean="0"/>
              <a:t>साहस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शक्ति</a:t>
            </a:r>
            <a:r>
              <a:rPr lang="en-US" dirty="0" smtClean="0"/>
              <a:t> के </a:t>
            </a:r>
            <a:r>
              <a:rPr lang="en-US" dirty="0" err="1" smtClean="0"/>
              <a:t>साथ</a:t>
            </a:r>
            <a:r>
              <a:rPr lang="en-US" dirty="0" smtClean="0"/>
              <a:t> </a:t>
            </a:r>
            <a:r>
              <a:rPr lang="en-US" dirty="0" err="1" smtClean="0"/>
              <a:t>विनम्रता</a:t>
            </a:r>
            <a:r>
              <a:rPr lang="en-US" dirty="0" smtClean="0"/>
              <a:t> </a:t>
            </a:r>
            <a:r>
              <a:rPr lang="en-US" dirty="0" err="1" smtClean="0"/>
              <a:t>हो</a:t>
            </a:r>
            <a:r>
              <a:rPr lang="en-US" dirty="0" smtClean="0"/>
              <a:t> </a:t>
            </a:r>
            <a:r>
              <a:rPr lang="en-US" dirty="0" err="1" smtClean="0"/>
              <a:t>तो</a:t>
            </a:r>
            <a:r>
              <a:rPr lang="en-US" dirty="0" smtClean="0"/>
              <a:t> </a:t>
            </a:r>
            <a:r>
              <a:rPr lang="en-US" dirty="0" err="1" smtClean="0"/>
              <a:t>बेहतर</a:t>
            </a:r>
            <a:r>
              <a:rPr lang="en-US" dirty="0" smtClean="0"/>
              <a:t> </a:t>
            </a:r>
            <a:r>
              <a:rPr lang="en-US" dirty="0" err="1" smtClean="0"/>
              <a:t>है</a:t>
            </a:r>
            <a:r>
              <a:rPr lang="en-US" dirty="0" smtClean="0"/>
              <a:t>। </a:t>
            </a:r>
            <a:r>
              <a:rPr lang="en-US" dirty="0" err="1" smtClean="0"/>
              <a:t>इस</a:t>
            </a:r>
            <a:r>
              <a:rPr lang="en-US" dirty="0" smtClean="0"/>
              <a:t> </a:t>
            </a:r>
            <a:r>
              <a:rPr lang="en-US" dirty="0" err="1" smtClean="0"/>
              <a:t>कथन</a:t>
            </a:r>
            <a:r>
              <a:rPr lang="en-US" dirty="0" smtClean="0"/>
              <a:t> </a:t>
            </a:r>
            <a:r>
              <a:rPr lang="en-US" dirty="0" err="1" smtClean="0"/>
              <a:t>पर</a:t>
            </a:r>
            <a:r>
              <a:rPr lang="en-US" dirty="0" smtClean="0"/>
              <a:t> </a:t>
            </a:r>
            <a:r>
              <a:rPr lang="en-US" dirty="0" err="1" smtClean="0"/>
              <a:t>अपने</a:t>
            </a:r>
            <a:r>
              <a:rPr lang="en-US" dirty="0" smtClean="0"/>
              <a:t> </a:t>
            </a:r>
            <a:r>
              <a:rPr lang="en-US" dirty="0" err="1" smtClean="0"/>
              <a:t>विचार</a:t>
            </a:r>
            <a:r>
              <a:rPr lang="en-US" dirty="0" smtClean="0"/>
              <a:t> </a:t>
            </a:r>
            <a:r>
              <a:rPr lang="en-US" dirty="0" err="1" smtClean="0"/>
              <a:t>लिखिए</a:t>
            </a:r>
            <a:r>
              <a:rPr lang="en-US" dirty="0" smtClean="0"/>
              <a:t>।</a:t>
            </a:r>
          </a:p>
          <a:p>
            <a:pPr>
              <a:buFont typeface="Wingdings" pitchFamily="2" charset="2"/>
              <a:buChar char="ü"/>
            </a:pPr>
            <a:r>
              <a:rPr lang="en-US" dirty="0" err="1" smtClean="0">
                <a:solidFill>
                  <a:srgbClr val="0070C0"/>
                </a:solidFill>
              </a:rPr>
              <a:t>साहस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और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शक्ति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ये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दो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गुण</a:t>
            </a:r>
            <a:r>
              <a:rPr lang="en-US" dirty="0" smtClean="0">
                <a:solidFill>
                  <a:srgbClr val="0070C0"/>
                </a:solidFill>
              </a:rPr>
              <a:t> एक </a:t>
            </a:r>
            <a:r>
              <a:rPr lang="en-US" dirty="0" err="1" smtClean="0">
                <a:solidFill>
                  <a:srgbClr val="0070C0"/>
                </a:solidFill>
              </a:rPr>
              <a:t>व्यक्ति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को</a:t>
            </a:r>
            <a:r>
              <a:rPr lang="en-US" dirty="0" smtClean="0">
                <a:solidFill>
                  <a:srgbClr val="0070C0"/>
                </a:solidFill>
              </a:rPr>
              <a:t> (</a:t>
            </a:r>
            <a:r>
              <a:rPr lang="en-US" dirty="0" err="1" smtClean="0">
                <a:solidFill>
                  <a:srgbClr val="0070C0"/>
                </a:solidFill>
              </a:rPr>
              <a:t>वीर</a:t>
            </a:r>
            <a:r>
              <a:rPr lang="en-US" dirty="0" smtClean="0">
                <a:solidFill>
                  <a:srgbClr val="0070C0"/>
                </a:solidFill>
              </a:rPr>
              <a:t>) </a:t>
            </a:r>
            <a:r>
              <a:rPr lang="en-US" dirty="0" err="1" smtClean="0">
                <a:solidFill>
                  <a:srgbClr val="0070C0"/>
                </a:solidFill>
              </a:rPr>
              <a:t>श्रेष्ठ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बनाते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हैं</a:t>
            </a:r>
            <a:r>
              <a:rPr lang="en-US" dirty="0" smtClean="0">
                <a:solidFill>
                  <a:srgbClr val="0070C0"/>
                </a:solidFill>
              </a:rPr>
              <a:t>। </a:t>
            </a:r>
            <a:r>
              <a:rPr lang="en-US" dirty="0" err="1" smtClean="0">
                <a:solidFill>
                  <a:srgbClr val="0070C0"/>
                </a:solidFill>
              </a:rPr>
              <a:t>यदि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किसी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व्यक्ति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में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साहस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विद्यमान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तो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शक्ति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स्वयं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उसके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आचरण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में</a:t>
            </a:r>
            <a:r>
              <a:rPr lang="en-US" dirty="0" smtClean="0">
                <a:solidFill>
                  <a:srgbClr val="0070C0"/>
                </a:solidFill>
              </a:rPr>
              <a:t> आ </a:t>
            </a:r>
            <a:r>
              <a:rPr lang="en-US" dirty="0" err="1" smtClean="0">
                <a:solidFill>
                  <a:srgbClr val="0070C0"/>
                </a:solidFill>
              </a:rPr>
              <a:t>जाएगी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परन्तु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जहाँ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तक</a:t>
            </a:r>
            <a:r>
              <a:rPr lang="en-US" dirty="0" smtClean="0">
                <a:solidFill>
                  <a:srgbClr val="0070C0"/>
                </a:solidFill>
              </a:rPr>
              <a:t> एक </a:t>
            </a:r>
            <a:r>
              <a:rPr lang="en-US" dirty="0" err="1" smtClean="0">
                <a:solidFill>
                  <a:srgbClr val="0070C0"/>
                </a:solidFill>
              </a:rPr>
              <a:t>व्यक्ति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वीर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बनाने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में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सहायक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गुण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होते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वहीं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दूसरी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ओर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इनकी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अधिकता</a:t>
            </a:r>
            <a:r>
              <a:rPr lang="en-US" dirty="0" smtClean="0">
                <a:solidFill>
                  <a:srgbClr val="0070C0"/>
                </a:solidFill>
              </a:rPr>
              <a:t> एक </a:t>
            </a:r>
            <a:r>
              <a:rPr lang="en-US" dirty="0" err="1" smtClean="0">
                <a:solidFill>
                  <a:srgbClr val="0070C0"/>
                </a:solidFill>
              </a:rPr>
              <a:t>व्यक्ति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अभिमानी</a:t>
            </a:r>
            <a:r>
              <a:rPr lang="en-US" dirty="0" smtClean="0">
                <a:solidFill>
                  <a:srgbClr val="0070C0"/>
                </a:solidFill>
              </a:rPr>
              <a:t> व </a:t>
            </a:r>
            <a:r>
              <a:rPr lang="en-US" dirty="0" err="1" smtClean="0">
                <a:solidFill>
                  <a:srgbClr val="0070C0"/>
                </a:solidFill>
              </a:rPr>
              <a:t>उद्दंड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बना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देती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</a:t>
            </a:r>
            <a:r>
              <a:rPr lang="en-US" dirty="0" smtClean="0">
                <a:solidFill>
                  <a:srgbClr val="0070C0"/>
                </a:solidFill>
              </a:rPr>
              <a:t>। </a:t>
            </a:r>
            <a:r>
              <a:rPr lang="en-US" dirty="0" err="1" smtClean="0">
                <a:solidFill>
                  <a:srgbClr val="0070C0"/>
                </a:solidFill>
              </a:rPr>
              <a:t>कारणवश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या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अकारण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इनका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प्रयोग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करने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लगते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हैं</a:t>
            </a:r>
            <a:r>
              <a:rPr lang="en-US" dirty="0" smtClean="0">
                <a:solidFill>
                  <a:srgbClr val="0070C0"/>
                </a:solidFill>
              </a:rPr>
              <a:t>। </a:t>
            </a:r>
            <a:r>
              <a:rPr lang="en-US" dirty="0" err="1" smtClean="0">
                <a:solidFill>
                  <a:srgbClr val="0070C0"/>
                </a:solidFill>
              </a:rPr>
              <a:t>परन्तु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यदि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विन्रमता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इन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गुणों</a:t>
            </a:r>
            <a:r>
              <a:rPr lang="en-US" dirty="0" smtClean="0">
                <a:solidFill>
                  <a:srgbClr val="0070C0"/>
                </a:solidFill>
              </a:rPr>
              <a:t> के </a:t>
            </a:r>
            <a:r>
              <a:rPr lang="en-US" dirty="0" err="1" smtClean="0">
                <a:solidFill>
                  <a:srgbClr val="0070C0"/>
                </a:solidFill>
              </a:rPr>
              <a:t>साथ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आकर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मिल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जाती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तो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वह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उस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व्यक्ति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श्रेष्ठतम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वीर</a:t>
            </a:r>
            <a:r>
              <a:rPr lang="en-US" dirty="0" smtClean="0">
                <a:solidFill>
                  <a:srgbClr val="0070C0"/>
                </a:solidFill>
              </a:rPr>
              <a:t> की </a:t>
            </a:r>
            <a:r>
              <a:rPr lang="en-US" dirty="0" err="1" smtClean="0">
                <a:solidFill>
                  <a:srgbClr val="0070C0"/>
                </a:solidFill>
              </a:rPr>
              <a:t>श्रेणी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में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ला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देती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जो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साहस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और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शक्ति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में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अहंकार</a:t>
            </a:r>
            <a:r>
              <a:rPr lang="en-US" dirty="0" smtClean="0">
                <a:solidFill>
                  <a:srgbClr val="0070C0"/>
                </a:solidFill>
              </a:rPr>
              <a:t> का </a:t>
            </a:r>
            <a:r>
              <a:rPr lang="en-US" dirty="0" err="1" smtClean="0">
                <a:solidFill>
                  <a:srgbClr val="0070C0"/>
                </a:solidFill>
              </a:rPr>
              <a:t>समावेश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करती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</a:t>
            </a:r>
            <a:r>
              <a:rPr lang="en-US" dirty="0" smtClean="0">
                <a:solidFill>
                  <a:srgbClr val="0070C0"/>
                </a:solidFill>
              </a:rPr>
              <a:t>। </a:t>
            </a:r>
            <a:r>
              <a:rPr lang="en-US" dirty="0" err="1" smtClean="0">
                <a:solidFill>
                  <a:srgbClr val="0070C0"/>
                </a:solidFill>
              </a:rPr>
              <a:t>विनम्रता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उसमें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सदाचार</a:t>
            </a:r>
            <a:r>
              <a:rPr lang="en-US" dirty="0" smtClean="0">
                <a:solidFill>
                  <a:srgbClr val="0070C0"/>
                </a:solidFill>
              </a:rPr>
              <a:t> व </a:t>
            </a:r>
            <a:r>
              <a:rPr lang="en-US" dirty="0" err="1" smtClean="0">
                <a:solidFill>
                  <a:srgbClr val="0070C0"/>
                </a:solidFill>
              </a:rPr>
              <a:t>मधुरता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भर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देती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है,वह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किसी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भी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स्थिति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सरलता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पूर्वक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शांत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सकती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</a:t>
            </a:r>
            <a:r>
              <a:rPr lang="en-US" dirty="0" smtClean="0">
                <a:solidFill>
                  <a:srgbClr val="0070C0"/>
                </a:solidFill>
              </a:rPr>
              <a:t>। </a:t>
            </a:r>
            <a:r>
              <a:rPr lang="en-US" dirty="0" err="1" smtClean="0">
                <a:solidFill>
                  <a:srgbClr val="0070C0"/>
                </a:solidFill>
              </a:rPr>
              <a:t>जहाँ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परशुराम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जी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साहस</a:t>
            </a:r>
            <a:r>
              <a:rPr lang="en-US" dirty="0" smtClean="0">
                <a:solidFill>
                  <a:srgbClr val="0070C0"/>
                </a:solidFill>
              </a:rPr>
              <a:t> व </a:t>
            </a:r>
            <a:r>
              <a:rPr lang="en-US" dirty="0" err="1" smtClean="0">
                <a:solidFill>
                  <a:srgbClr val="0070C0"/>
                </a:solidFill>
              </a:rPr>
              <a:t>शक्ति</a:t>
            </a:r>
            <a:r>
              <a:rPr lang="en-US" dirty="0" smtClean="0">
                <a:solidFill>
                  <a:srgbClr val="0070C0"/>
                </a:solidFill>
              </a:rPr>
              <a:t> का </a:t>
            </a:r>
            <a:r>
              <a:rPr lang="en-US" dirty="0" err="1" smtClean="0">
                <a:solidFill>
                  <a:srgbClr val="0070C0"/>
                </a:solidFill>
              </a:rPr>
              <a:t>संगम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</a:t>
            </a:r>
            <a:r>
              <a:rPr lang="en-US" dirty="0" smtClean="0">
                <a:solidFill>
                  <a:srgbClr val="0070C0"/>
                </a:solidFill>
              </a:rPr>
              <a:t>। </a:t>
            </a:r>
            <a:r>
              <a:rPr lang="en-US" dirty="0" err="1" smtClean="0">
                <a:solidFill>
                  <a:srgbClr val="0070C0"/>
                </a:solidFill>
              </a:rPr>
              <a:t>वहीं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राम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विनम्रता</a:t>
            </a:r>
            <a:r>
              <a:rPr lang="en-US" dirty="0" smtClean="0">
                <a:solidFill>
                  <a:srgbClr val="0070C0"/>
                </a:solidFill>
              </a:rPr>
              <a:t>, </a:t>
            </a:r>
            <a:r>
              <a:rPr lang="en-US" dirty="0" err="1" smtClean="0">
                <a:solidFill>
                  <a:srgbClr val="0070C0"/>
                </a:solidFill>
              </a:rPr>
              <a:t>साहस</a:t>
            </a:r>
            <a:r>
              <a:rPr lang="en-US" dirty="0" smtClean="0">
                <a:solidFill>
                  <a:srgbClr val="0070C0"/>
                </a:solidFill>
              </a:rPr>
              <a:t> व </a:t>
            </a:r>
            <a:r>
              <a:rPr lang="en-US" dirty="0" err="1" smtClean="0">
                <a:solidFill>
                  <a:srgbClr val="0070C0"/>
                </a:solidFill>
              </a:rPr>
              <a:t>शक्ति</a:t>
            </a:r>
            <a:r>
              <a:rPr lang="en-US" dirty="0" smtClean="0">
                <a:solidFill>
                  <a:srgbClr val="0070C0"/>
                </a:solidFill>
              </a:rPr>
              <a:t> का </a:t>
            </a:r>
            <a:r>
              <a:rPr lang="en-US" dirty="0" err="1" smtClean="0">
                <a:solidFill>
                  <a:srgbClr val="0070C0"/>
                </a:solidFill>
              </a:rPr>
              <a:t>संगम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</a:t>
            </a:r>
            <a:r>
              <a:rPr lang="en-US" dirty="0" smtClean="0">
                <a:solidFill>
                  <a:srgbClr val="0070C0"/>
                </a:solidFill>
              </a:rPr>
              <a:t>। </a:t>
            </a:r>
            <a:r>
              <a:rPr lang="en-US" dirty="0" err="1" smtClean="0">
                <a:solidFill>
                  <a:srgbClr val="0070C0"/>
                </a:solidFill>
              </a:rPr>
              <a:t>उनकी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विनम्रता</a:t>
            </a:r>
            <a:r>
              <a:rPr lang="en-US" dirty="0" smtClean="0">
                <a:solidFill>
                  <a:srgbClr val="0070C0"/>
                </a:solidFill>
              </a:rPr>
              <a:t> के </a:t>
            </a:r>
            <a:r>
              <a:rPr lang="en-US" dirty="0" err="1" smtClean="0">
                <a:solidFill>
                  <a:srgbClr val="0070C0"/>
                </a:solidFill>
              </a:rPr>
              <a:t>आगे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परशुराम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जी</a:t>
            </a:r>
            <a:r>
              <a:rPr lang="en-US" dirty="0" smtClean="0">
                <a:solidFill>
                  <a:srgbClr val="0070C0"/>
                </a:solidFill>
              </a:rPr>
              <a:t> के </a:t>
            </a:r>
            <a:r>
              <a:rPr lang="en-US" dirty="0" err="1" smtClean="0">
                <a:solidFill>
                  <a:srgbClr val="0070C0"/>
                </a:solidFill>
              </a:rPr>
              <a:t>अहंकार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भी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नतमस्तक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होना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पड़ा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नहीं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तो</a:t>
            </a:r>
            <a:r>
              <a:rPr lang="en-US" dirty="0" smtClean="0">
                <a:solidFill>
                  <a:srgbClr val="0070C0"/>
                </a:solidFill>
              </a:rPr>
              <a:t> लक्ष्मण </a:t>
            </a:r>
            <a:r>
              <a:rPr lang="en-US" dirty="0" err="1" smtClean="0">
                <a:solidFill>
                  <a:srgbClr val="0070C0"/>
                </a:solidFill>
              </a:rPr>
              <a:t>जी</a:t>
            </a:r>
            <a:r>
              <a:rPr lang="en-US" dirty="0" smtClean="0">
                <a:solidFill>
                  <a:srgbClr val="0070C0"/>
                </a:solidFill>
              </a:rPr>
              <a:t> के द्वारा </a:t>
            </a:r>
            <a:r>
              <a:rPr lang="en-US" dirty="0" err="1" smtClean="0">
                <a:solidFill>
                  <a:srgbClr val="0070C0"/>
                </a:solidFill>
              </a:rPr>
              <a:t>परशुराम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जी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शांत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करना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सम्भव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नहीं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था</a:t>
            </a:r>
            <a:r>
              <a:rPr lang="en-US" dirty="0" smtClean="0">
                <a:solidFill>
                  <a:srgbClr val="0070C0"/>
                </a:solidFill>
              </a:rPr>
              <a:t>।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split dir="in"/>
    <p:sndAc>
      <p:stSnd>
        <p:snd r:embed="rId2" name="cashreg.wav" builtIn="1"/>
      </p:stSnd>
    </p:sndAc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7. </a:t>
            </a:r>
            <a:r>
              <a:rPr lang="en-US" dirty="0" err="1" smtClean="0"/>
              <a:t>भाव</a:t>
            </a:r>
            <a:r>
              <a:rPr lang="en-US" dirty="0" smtClean="0"/>
              <a:t> </a:t>
            </a:r>
            <a:r>
              <a:rPr lang="en-US" dirty="0" err="1" smtClean="0"/>
              <a:t>स्पष्ट</a:t>
            </a:r>
            <a:r>
              <a:rPr lang="en-US" dirty="0" smtClean="0"/>
              <a:t> </a:t>
            </a:r>
            <a:r>
              <a:rPr lang="en-US" dirty="0" err="1" smtClean="0"/>
              <a:t>कीजिए</a:t>
            </a:r>
            <a:r>
              <a:rPr lang="en-US" dirty="0" smtClean="0"/>
              <a:t> -</a:t>
            </a:r>
          </a:p>
          <a:p>
            <a:pPr>
              <a:buNone/>
            </a:pPr>
            <a:r>
              <a:rPr lang="en-US" dirty="0" smtClean="0"/>
              <a:t>   (क) </a:t>
            </a:r>
            <a:r>
              <a:rPr lang="en-US" dirty="0" err="1" smtClean="0"/>
              <a:t>बिहसि</a:t>
            </a:r>
            <a:r>
              <a:rPr lang="en-US" dirty="0" smtClean="0"/>
              <a:t> </a:t>
            </a:r>
            <a:r>
              <a:rPr lang="en-US" dirty="0" err="1" smtClean="0"/>
              <a:t>लखनु</a:t>
            </a:r>
            <a:r>
              <a:rPr lang="en-US" dirty="0" smtClean="0"/>
              <a:t> </a:t>
            </a:r>
            <a:r>
              <a:rPr lang="en-US" dirty="0" err="1" smtClean="0"/>
              <a:t>बोले</a:t>
            </a:r>
            <a:r>
              <a:rPr lang="en-US" dirty="0" smtClean="0"/>
              <a:t> </a:t>
            </a:r>
            <a:r>
              <a:rPr lang="en-US" dirty="0" err="1" smtClean="0"/>
              <a:t>मृदु</a:t>
            </a:r>
            <a:r>
              <a:rPr lang="en-US" dirty="0" smtClean="0"/>
              <a:t> </a:t>
            </a:r>
            <a:r>
              <a:rPr lang="en-US" dirty="0" err="1" smtClean="0"/>
              <a:t>बानी</a:t>
            </a:r>
            <a:r>
              <a:rPr lang="en-US" dirty="0" smtClean="0"/>
              <a:t>। </a:t>
            </a:r>
            <a:r>
              <a:rPr lang="en-US" dirty="0" err="1" smtClean="0"/>
              <a:t>अहो</a:t>
            </a:r>
            <a:r>
              <a:rPr lang="en-US" dirty="0" smtClean="0"/>
              <a:t> </a:t>
            </a:r>
            <a:r>
              <a:rPr lang="en-US" dirty="0" err="1" smtClean="0"/>
              <a:t>मुनीसु</a:t>
            </a:r>
            <a:r>
              <a:rPr lang="en-US" dirty="0" smtClean="0"/>
              <a:t> </a:t>
            </a:r>
            <a:r>
              <a:rPr lang="en-US" dirty="0" err="1" smtClean="0"/>
              <a:t>महाभट</a:t>
            </a:r>
            <a:r>
              <a:rPr lang="en-US" dirty="0" smtClean="0"/>
              <a:t> </a:t>
            </a:r>
            <a:r>
              <a:rPr lang="en-US" dirty="0" err="1" smtClean="0"/>
              <a:t>मानी</a:t>
            </a:r>
            <a:r>
              <a:rPr lang="en-US" dirty="0" smtClean="0"/>
              <a:t>||  </a:t>
            </a:r>
          </a:p>
          <a:p>
            <a:pPr>
              <a:buNone/>
            </a:pPr>
            <a:r>
              <a:rPr lang="en-US" dirty="0" smtClean="0"/>
              <a:t>    </a:t>
            </a:r>
            <a:r>
              <a:rPr lang="en-US" dirty="0" err="1" smtClean="0"/>
              <a:t>पुनि</a:t>
            </a:r>
            <a:r>
              <a:rPr lang="en-US" dirty="0" smtClean="0"/>
              <a:t> </a:t>
            </a:r>
            <a:r>
              <a:rPr lang="en-US" dirty="0" err="1" smtClean="0"/>
              <a:t>पुनि</a:t>
            </a:r>
            <a:r>
              <a:rPr lang="en-US" dirty="0" smtClean="0"/>
              <a:t> </a:t>
            </a:r>
            <a:r>
              <a:rPr lang="en-US" dirty="0" err="1" smtClean="0"/>
              <a:t>मोहि</a:t>
            </a:r>
            <a:r>
              <a:rPr lang="en-US" dirty="0" smtClean="0"/>
              <a:t> </a:t>
            </a:r>
            <a:r>
              <a:rPr lang="en-US" dirty="0" err="1" smtClean="0"/>
              <a:t>देखाव</a:t>
            </a:r>
            <a:r>
              <a:rPr lang="en-US" dirty="0" smtClean="0"/>
              <a:t> </a:t>
            </a:r>
            <a:r>
              <a:rPr lang="en-US" dirty="0" err="1" smtClean="0"/>
              <a:t>कुठारू</a:t>
            </a:r>
            <a:r>
              <a:rPr lang="en-US" dirty="0" smtClean="0"/>
              <a:t>। </a:t>
            </a:r>
            <a:r>
              <a:rPr lang="en-US" dirty="0" err="1" smtClean="0"/>
              <a:t>चहत</a:t>
            </a:r>
            <a:r>
              <a:rPr lang="en-US" dirty="0" smtClean="0"/>
              <a:t> </a:t>
            </a:r>
            <a:r>
              <a:rPr lang="en-US" dirty="0" err="1" smtClean="0"/>
              <a:t>उड़ावन</a:t>
            </a:r>
            <a:r>
              <a:rPr lang="en-US" dirty="0" smtClean="0"/>
              <a:t> </a:t>
            </a:r>
            <a:r>
              <a:rPr lang="en-US" dirty="0" err="1" smtClean="0"/>
              <a:t>फूँकि</a:t>
            </a:r>
            <a:r>
              <a:rPr lang="en-US" dirty="0" smtClean="0"/>
              <a:t> </a:t>
            </a:r>
            <a:r>
              <a:rPr lang="en-US" dirty="0" err="1" smtClean="0"/>
              <a:t>पहारू</a:t>
            </a:r>
            <a:r>
              <a:rPr lang="en-US" dirty="0" smtClean="0"/>
              <a:t>||</a:t>
            </a:r>
          </a:p>
          <a:p>
            <a:pPr>
              <a:buNone/>
            </a:pPr>
            <a:r>
              <a:rPr lang="en-US" dirty="0" smtClean="0"/>
              <a:t>   (ख) </a:t>
            </a:r>
            <a:r>
              <a:rPr lang="en-US" dirty="0" err="1" smtClean="0"/>
              <a:t>इहाँ</a:t>
            </a:r>
            <a:r>
              <a:rPr lang="en-US" dirty="0" smtClean="0"/>
              <a:t> </a:t>
            </a:r>
            <a:r>
              <a:rPr lang="en-US" dirty="0" err="1" smtClean="0"/>
              <a:t>कुम्हड़बतिया</a:t>
            </a:r>
            <a:r>
              <a:rPr lang="en-US" dirty="0" smtClean="0"/>
              <a:t> </a:t>
            </a:r>
            <a:r>
              <a:rPr lang="en-US" dirty="0" err="1" smtClean="0"/>
              <a:t>कोउ</a:t>
            </a:r>
            <a:r>
              <a:rPr lang="en-US" dirty="0" smtClean="0"/>
              <a:t> </a:t>
            </a:r>
            <a:r>
              <a:rPr lang="en-US" dirty="0" err="1" smtClean="0"/>
              <a:t>नाहीं</a:t>
            </a:r>
            <a:r>
              <a:rPr lang="en-US" dirty="0" smtClean="0"/>
              <a:t>। </a:t>
            </a:r>
            <a:r>
              <a:rPr lang="en-US" dirty="0" err="1" smtClean="0"/>
              <a:t>जे</a:t>
            </a:r>
            <a:r>
              <a:rPr lang="en-US" dirty="0" smtClean="0"/>
              <a:t> </a:t>
            </a:r>
            <a:r>
              <a:rPr lang="en-US" dirty="0" err="1" smtClean="0"/>
              <a:t>तरजनी</a:t>
            </a:r>
            <a:r>
              <a:rPr lang="en-US" dirty="0" smtClean="0"/>
              <a:t> </a:t>
            </a:r>
            <a:r>
              <a:rPr lang="en-US" dirty="0" err="1" smtClean="0"/>
              <a:t>देखि</a:t>
            </a:r>
            <a:r>
              <a:rPr lang="en-US" dirty="0" smtClean="0"/>
              <a:t> </a:t>
            </a:r>
            <a:r>
              <a:rPr lang="en-US" dirty="0" err="1" smtClean="0"/>
              <a:t>मरि</a:t>
            </a:r>
            <a:r>
              <a:rPr lang="en-US" dirty="0" smtClean="0"/>
              <a:t> </a:t>
            </a:r>
            <a:r>
              <a:rPr lang="en-US" dirty="0" err="1" smtClean="0"/>
              <a:t>जाहीं</a:t>
            </a:r>
            <a:r>
              <a:rPr lang="en-US" dirty="0" smtClean="0"/>
              <a:t>||</a:t>
            </a:r>
          </a:p>
          <a:p>
            <a:pPr>
              <a:buNone/>
            </a:pPr>
            <a:r>
              <a:rPr lang="en-US" dirty="0" smtClean="0"/>
              <a:t>    </a:t>
            </a:r>
            <a:r>
              <a:rPr lang="en-US" dirty="0" err="1" smtClean="0"/>
              <a:t>देखि</a:t>
            </a:r>
            <a:r>
              <a:rPr lang="en-US" dirty="0" smtClean="0"/>
              <a:t> </a:t>
            </a:r>
            <a:r>
              <a:rPr lang="en-US" dirty="0" err="1" smtClean="0"/>
              <a:t>कुठारु</a:t>
            </a:r>
            <a:r>
              <a:rPr lang="en-US" dirty="0" smtClean="0"/>
              <a:t> </a:t>
            </a:r>
            <a:r>
              <a:rPr lang="en-US" dirty="0" err="1" smtClean="0"/>
              <a:t>सरासन</a:t>
            </a:r>
            <a:r>
              <a:rPr lang="en-US" dirty="0" smtClean="0"/>
              <a:t> </a:t>
            </a:r>
            <a:r>
              <a:rPr lang="en-US" dirty="0" err="1" smtClean="0"/>
              <a:t>बाना</a:t>
            </a:r>
            <a:r>
              <a:rPr lang="en-US" dirty="0" smtClean="0"/>
              <a:t>। </a:t>
            </a:r>
            <a:r>
              <a:rPr lang="en-US" dirty="0" err="1" smtClean="0"/>
              <a:t>मैं</a:t>
            </a:r>
            <a:r>
              <a:rPr lang="en-US" dirty="0" smtClean="0"/>
              <a:t> </a:t>
            </a:r>
            <a:r>
              <a:rPr lang="en-US" dirty="0" err="1" smtClean="0"/>
              <a:t>कछु</a:t>
            </a:r>
            <a:r>
              <a:rPr lang="en-US" dirty="0" smtClean="0"/>
              <a:t> कहा </a:t>
            </a:r>
            <a:r>
              <a:rPr lang="en-US" dirty="0" err="1" smtClean="0"/>
              <a:t>सहित</a:t>
            </a:r>
            <a:r>
              <a:rPr lang="en-US" dirty="0" smtClean="0"/>
              <a:t> </a:t>
            </a:r>
            <a:r>
              <a:rPr lang="en-US" dirty="0" err="1" smtClean="0"/>
              <a:t>अभिमाना</a:t>
            </a:r>
            <a:r>
              <a:rPr lang="en-US" dirty="0" smtClean="0"/>
              <a:t>||</a:t>
            </a:r>
          </a:p>
          <a:p>
            <a:pPr>
              <a:buNone/>
            </a:pPr>
            <a:r>
              <a:rPr lang="en-US" dirty="0" smtClean="0"/>
              <a:t>    (ग) </a:t>
            </a:r>
            <a:r>
              <a:rPr lang="en-US" dirty="0" err="1" smtClean="0"/>
              <a:t>गाधिसू</a:t>
            </a:r>
            <a:r>
              <a:rPr lang="en-US" dirty="0" smtClean="0"/>
              <a:t> </a:t>
            </a:r>
            <a:r>
              <a:rPr lang="en-US" dirty="0" err="1" smtClean="0"/>
              <a:t>नु</a:t>
            </a:r>
            <a:r>
              <a:rPr lang="en-US" dirty="0" smtClean="0"/>
              <a:t> </a:t>
            </a:r>
            <a:r>
              <a:rPr lang="en-US" dirty="0" err="1" smtClean="0"/>
              <a:t>कह</a:t>
            </a:r>
            <a:r>
              <a:rPr lang="en-US" dirty="0" smtClean="0"/>
              <a:t> </a:t>
            </a:r>
            <a:r>
              <a:rPr lang="en-US" dirty="0" err="1" smtClean="0"/>
              <a:t>हृदय</a:t>
            </a:r>
            <a:r>
              <a:rPr lang="en-US" dirty="0" smtClean="0"/>
              <a:t> </a:t>
            </a:r>
            <a:r>
              <a:rPr lang="en-US" dirty="0" err="1" smtClean="0"/>
              <a:t>हसि</a:t>
            </a:r>
            <a:r>
              <a:rPr lang="en-US" dirty="0" smtClean="0"/>
              <a:t> </a:t>
            </a:r>
            <a:r>
              <a:rPr lang="en-US" dirty="0" err="1" smtClean="0"/>
              <a:t>मुनिहि</a:t>
            </a:r>
            <a:r>
              <a:rPr lang="en-US" dirty="0" smtClean="0"/>
              <a:t> </a:t>
            </a:r>
            <a:r>
              <a:rPr lang="en-US" dirty="0" err="1" smtClean="0"/>
              <a:t>हरियरे</a:t>
            </a:r>
            <a:r>
              <a:rPr lang="en-US" dirty="0" smtClean="0"/>
              <a:t> </a:t>
            </a:r>
            <a:r>
              <a:rPr lang="en-US" dirty="0" err="1" smtClean="0"/>
              <a:t>सूझ</a:t>
            </a:r>
            <a:r>
              <a:rPr lang="en-US" dirty="0" smtClean="0"/>
              <a:t>।</a:t>
            </a:r>
          </a:p>
          <a:p>
            <a:pPr>
              <a:buNone/>
            </a:pPr>
            <a:r>
              <a:rPr lang="en-US" dirty="0" smtClean="0"/>
              <a:t>     </a:t>
            </a:r>
            <a:r>
              <a:rPr lang="en-US" dirty="0" err="1" smtClean="0"/>
              <a:t>अयमय</a:t>
            </a:r>
            <a:r>
              <a:rPr lang="en-US" dirty="0" smtClean="0"/>
              <a:t> </a:t>
            </a:r>
            <a:r>
              <a:rPr lang="en-US" dirty="0" err="1" smtClean="0"/>
              <a:t>खाँड़</a:t>
            </a:r>
            <a:r>
              <a:rPr lang="en-US" dirty="0" smtClean="0"/>
              <a:t> न </a:t>
            </a:r>
            <a:r>
              <a:rPr lang="en-US" dirty="0" err="1" smtClean="0"/>
              <a:t>ऊखमय</a:t>
            </a:r>
            <a:r>
              <a:rPr lang="en-US" dirty="0" smtClean="0"/>
              <a:t> </a:t>
            </a:r>
            <a:r>
              <a:rPr lang="en-US" dirty="0" err="1" smtClean="0"/>
              <a:t>अजहुँ</a:t>
            </a:r>
            <a:r>
              <a:rPr lang="en-US" dirty="0" smtClean="0"/>
              <a:t> न </a:t>
            </a:r>
            <a:r>
              <a:rPr lang="en-US" dirty="0" err="1" smtClean="0"/>
              <a:t>बूझ</a:t>
            </a:r>
            <a:r>
              <a:rPr lang="en-US" dirty="0" smtClean="0"/>
              <a:t> </a:t>
            </a:r>
            <a:r>
              <a:rPr lang="en-US" dirty="0" err="1" smtClean="0"/>
              <a:t>अबूझ</a:t>
            </a:r>
            <a:r>
              <a:rPr lang="en-US" dirty="0" smtClean="0"/>
              <a:t>||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pull dir="rd"/>
    <p:sndAc>
      <p:stSnd>
        <p:snd r:embed="rId2" name="bomb.wav" builtIn="1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n 3"/>
          <p:cNvSpPr/>
          <p:nvPr/>
        </p:nvSpPr>
        <p:spPr>
          <a:xfrm>
            <a:off x="0" y="0"/>
            <a:ext cx="9144000" cy="6858000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rgbClr val="FF0000"/>
                </a:solidFill>
              </a:rPr>
              <a:t>तुलसीदास</a:t>
            </a:r>
            <a:endParaRPr lang="en-US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split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002060"/>
                </a:solidFill>
              </a:rPr>
              <a:t>(क) </a:t>
            </a:r>
            <a:r>
              <a:rPr lang="en-US" dirty="0" err="1" smtClean="0">
                <a:solidFill>
                  <a:srgbClr val="002060"/>
                </a:solidFill>
              </a:rPr>
              <a:t>बिहसि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लखनु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बोले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मृदु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बानी</a:t>
            </a:r>
            <a:r>
              <a:rPr lang="en-US" dirty="0" smtClean="0">
                <a:solidFill>
                  <a:srgbClr val="002060"/>
                </a:solidFill>
              </a:rPr>
              <a:t>। </a:t>
            </a:r>
            <a:r>
              <a:rPr lang="en-US" dirty="0" err="1" smtClean="0">
                <a:solidFill>
                  <a:srgbClr val="002060"/>
                </a:solidFill>
              </a:rPr>
              <a:t>अहो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मुनीसु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महाभट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मानी</a:t>
            </a:r>
            <a:r>
              <a:rPr lang="en-US" dirty="0" smtClean="0">
                <a:solidFill>
                  <a:srgbClr val="002060"/>
                </a:solidFill>
              </a:rPr>
              <a:t>||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 </a:t>
            </a:r>
            <a:r>
              <a:rPr lang="en-US" dirty="0" err="1" smtClean="0">
                <a:solidFill>
                  <a:srgbClr val="002060"/>
                </a:solidFill>
              </a:rPr>
              <a:t>पुनि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पुनि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मोहि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देखाव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कुठारू</a:t>
            </a:r>
            <a:r>
              <a:rPr lang="en-US" dirty="0" smtClean="0">
                <a:solidFill>
                  <a:srgbClr val="002060"/>
                </a:solidFill>
              </a:rPr>
              <a:t>। </a:t>
            </a:r>
            <a:r>
              <a:rPr lang="en-US" dirty="0" err="1" smtClean="0">
                <a:solidFill>
                  <a:srgbClr val="002060"/>
                </a:solidFill>
              </a:rPr>
              <a:t>चहत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उड़ावन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फूँकि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पहारू</a:t>
            </a:r>
            <a:r>
              <a:rPr lang="en-US" dirty="0" smtClean="0">
                <a:solidFill>
                  <a:srgbClr val="002060"/>
                </a:solidFill>
              </a:rPr>
              <a:t>||</a:t>
            </a:r>
          </a:p>
          <a:p>
            <a:pPr>
              <a:buFont typeface="Wingdings" pitchFamily="2" charset="2"/>
              <a:buChar char="ü"/>
            </a:pPr>
            <a:r>
              <a:rPr lang="en-US" b="1" u="sng" dirty="0" err="1" smtClean="0">
                <a:solidFill>
                  <a:srgbClr val="002060"/>
                </a:solidFill>
              </a:rPr>
              <a:t>प्रसंग</a:t>
            </a:r>
            <a:r>
              <a:rPr lang="en-US" b="1" dirty="0" smtClean="0">
                <a:solidFill>
                  <a:srgbClr val="002060"/>
                </a:solidFill>
              </a:rPr>
              <a:t> - </a:t>
            </a:r>
            <a:r>
              <a:rPr lang="en-US" dirty="0" err="1" smtClean="0">
                <a:solidFill>
                  <a:srgbClr val="0070C0"/>
                </a:solidFill>
              </a:rPr>
              <a:t>प्रस्तुत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पंक्तियाँ</a:t>
            </a:r>
            <a:r>
              <a:rPr lang="en-US" dirty="0" smtClean="0">
                <a:solidFill>
                  <a:srgbClr val="0070C0"/>
                </a:solidFill>
              </a:rPr>
              <a:t> तुलसीदास द्वारा </a:t>
            </a:r>
            <a:r>
              <a:rPr lang="en-US" dirty="0" err="1" smtClean="0">
                <a:solidFill>
                  <a:srgbClr val="0070C0"/>
                </a:solidFill>
              </a:rPr>
              <a:t>रचित</a:t>
            </a:r>
            <a:r>
              <a:rPr lang="en-US" dirty="0" smtClean="0">
                <a:solidFill>
                  <a:srgbClr val="0070C0"/>
                </a:solidFill>
              </a:rPr>
              <a:t> रामचरितमानस </a:t>
            </a:r>
            <a:r>
              <a:rPr lang="en-US" dirty="0" err="1" smtClean="0">
                <a:solidFill>
                  <a:srgbClr val="0070C0"/>
                </a:solidFill>
              </a:rPr>
              <a:t>से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ली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गई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हैं</a:t>
            </a:r>
            <a:r>
              <a:rPr lang="en-US" dirty="0" smtClean="0">
                <a:solidFill>
                  <a:srgbClr val="0070C0"/>
                </a:solidFill>
              </a:rPr>
              <a:t>। </a:t>
            </a:r>
            <a:r>
              <a:rPr lang="en-US" dirty="0" err="1" smtClean="0">
                <a:solidFill>
                  <a:srgbClr val="0070C0"/>
                </a:solidFill>
              </a:rPr>
              <a:t>उक्त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पंक्तियों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में</a:t>
            </a:r>
            <a:r>
              <a:rPr lang="en-US" dirty="0" smtClean="0">
                <a:solidFill>
                  <a:srgbClr val="0070C0"/>
                </a:solidFill>
              </a:rPr>
              <a:t> लक्ष्मण </a:t>
            </a:r>
            <a:r>
              <a:rPr lang="en-US" dirty="0" err="1" smtClean="0">
                <a:solidFill>
                  <a:srgbClr val="0070C0"/>
                </a:solidFill>
              </a:rPr>
              <a:t>जी</a:t>
            </a:r>
            <a:r>
              <a:rPr lang="en-US" dirty="0" smtClean="0">
                <a:solidFill>
                  <a:srgbClr val="0070C0"/>
                </a:solidFill>
              </a:rPr>
              <a:t> द्वारा </a:t>
            </a:r>
            <a:r>
              <a:rPr lang="en-US" dirty="0" err="1" smtClean="0">
                <a:solidFill>
                  <a:srgbClr val="0070C0"/>
                </a:solidFill>
              </a:rPr>
              <a:t>परशुराम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जी</a:t>
            </a:r>
            <a:r>
              <a:rPr lang="en-US" dirty="0" smtClean="0">
                <a:solidFill>
                  <a:srgbClr val="0070C0"/>
                </a:solidFill>
              </a:rPr>
              <a:t> के </a:t>
            </a:r>
            <a:r>
              <a:rPr lang="en-US" dirty="0" err="1" smtClean="0">
                <a:solidFill>
                  <a:srgbClr val="0070C0"/>
                </a:solidFill>
              </a:rPr>
              <a:t>बोले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हुए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अपशब्दों</a:t>
            </a:r>
            <a:r>
              <a:rPr lang="en-US" dirty="0" smtClean="0">
                <a:solidFill>
                  <a:srgbClr val="0070C0"/>
                </a:solidFill>
              </a:rPr>
              <a:t> का </a:t>
            </a:r>
            <a:r>
              <a:rPr lang="en-US" dirty="0" err="1" smtClean="0">
                <a:solidFill>
                  <a:srgbClr val="0070C0"/>
                </a:solidFill>
              </a:rPr>
              <a:t>प्रतिउत्तर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दिया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गया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</a:t>
            </a:r>
            <a:r>
              <a:rPr lang="en-US" dirty="0" smtClean="0">
                <a:solidFill>
                  <a:srgbClr val="0070C0"/>
                </a:solidFill>
              </a:rPr>
              <a:t>।</a:t>
            </a:r>
          </a:p>
          <a:p>
            <a:pPr>
              <a:buFont typeface="Wingdings" pitchFamily="2" charset="2"/>
              <a:buChar char="ü"/>
            </a:pPr>
            <a:r>
              <a:rPr lang="en-US" b="1" u="sng" dirty="0" err="1" smtClean="0">
                <a:solidFill>
                  <a:srgbClr val="002060"/>
                </a:solidFill>
              </a:rPr>
              <a:t>भाव</a:t>
            </a:r>
            <a:r>
              <a:rPr lang="en-US" b="1" dirty="0" smtClean="0">
                <a:solidFill>
                  <a:srgbClr val="002060"/>
                </a:solidFill>
              </a:rPr>
              <a:t> -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भाव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यह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कि</a:t>
            </a:r>
            <a:r>
              <a:rPr lang="en-US" dirty="0" smtClean="0">
                <a:solidFill>
                  <a:srgbClr val="0070C0"/>
                </a:solidFill>
              </a:rPr>
              <a:t> लक्ष्मण </a:t>
            </a:r>
            <a:r>
              <a:rPr lang="en-US" dirty="0" err="1" smtClean="0">
                <a:solidFill>
                  <a:srgbClr val="0070C0"/>
                </a:solidFill>
              </a:rPr>
              <a:t>जी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मुस्कराते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हुए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मधुर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वाणी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में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परशुराम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व्यंग्य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कसते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हुए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कहते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कि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हे</a:t>
            </a:r>
            <a:r>
              <a:rPr lang="en-US" dirty="0" smtClean="0">
                <a:solidFill>
                  <a:srgbClr val="0070C0"/>
                </a:solidFill>
              </a:rPr>
              <a:t> मुनि </a:t>
            </a:r>
            <a:r>
              <a:rPr lang="en-US" dirty="0" err="1" smtClean="0">
                <a:solidFill>
                  <a:srgbClr val="0070C0"/>
                </a:solidFill>
              </a:rPr>
              <a:t>आप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अपने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अभिमान</a:t>
            </a:r>
            <a:r>
              <a:rPr lang="en-US" dirty="0" smtClean="0">
                <a:solidFill>
                  <a:srgbClr val="0070C0"/>
                </a:solidFill>
              </a:rPr>
              <a:t> के </a:t>
            </a:r>
            <a:r>
              <a:rPr lang="en-US" dirty="0" err="1" smtClean="0">
                <a:solidFill>
                  <a:srgbClr val="0070C0"/>
                </a:solidFill>
              </a:rPr>
              <a:t>वश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में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हैं</a:t>
            </a:r>
            <a:r>
              <a:rPr lang="en-US" dirty="0" smtClean="0">
                <a:solidFill>
                  <a:srgbClr val="0070C0"/>
                </a:solidFill>
              </a:rPr>
              <a:t>। </a:t>
            </a:r>
            <a:r>
              <a:rPr lang="en-US" dirty="0" err="1" smtClean="0">
                <a:solidFill>
                  <a:srgbClr val="0070C0"/>
                </a:solidFill>
              </a:rPr>
              <a:t>मैं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इस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संसार</a:t>
            </a:r>
            <a:r>
              <a:rPr lang="en-US" dirty="0" smtClean="0">
                <a:solidFill>
                  <a:srgbClr val="0070C0"/>
                </a:solidFill>
              </a:rPr>
              <a:t> का </a:t>
            </a:r>
            <a:r>
              <a:rPr lang="en-US" dirty="0" err="1" smtClean="0">
                <a:solidFill>
                  <a:srgbClr val="0070C0"/>
                </a:solidFill>
              </a:rPr>
              <a:t>श्रेष्ठ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योद्धा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हूँ</a:t>
            </a:r>
            <a:r>
              <a:rPr lang="en-US" dirty="0" smtClean="0">
                <a:solidFill>
                  <a:srgbClr val="0070C0"/>
                </a:solidFill>
              </a:rPr>
              <a:t>। </a:t>
            </a:r>
            <a:r>
              <a:rPr lang="en-US" dirty="0" err="1" smtClean="0">
                <a:solidFill>
                  <a:srgbClr val="0070C0"/>
                </a:solidFill>
              </a:rPr>
              <a:t>आप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मुझे</a:t>
            </a:r>
            <a:r>
              <a:rPr lang="en-US" dirty="0" smtClean="0">
                <a:solidFill>
                  <a:srgbClr val="0070C0"/>
                </a:solidFill>
              </a:rPr>
              <a:t> बार-बार </a:t>
            </a:r>
            <a:r>
              <a:rPr lang="en-US" dirty="0" err="1" smtClean="0">
                <a:solidFill>
                  <a:srgbClr val="0070C0"/>
                </a:solidFill>
              </a:rPr>
              <a:t>अपना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फरसा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दिखाकर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डरा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रहे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हैं</a:t>
            </a:r>
            <a:r>
              <a:rPr lang="en-US" dirty="0" smtClean="0">
                <a:solidFill>
                  <a:srgbClr val="0070C0"/>
                </a:solidFill>
              </a:rPr>
              <a:t>। </a:t>
            </a:r>
            <a:r>
              <a:rPr lang="en-US" dirty="0" err="1" smtClean="0">
                <a:solidFill>
                  <a:srgbClr val="0070C0"/>
                </a:solidFill>
              </a:rPr>
              <a:t>आपको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देखकर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तो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ऐसा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लगता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मानो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फूँक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पहाड</a:t>
            </a:r>
            <a:r>
              <a:rPr lang="en-US" dirty="0" smtClean="0">
                <a:solidFill>
                  <a:srgbClr val="0070C0"/>
                </a:solidFill>
              </a:rPr>
              <a:t>़ </a:t>
            </a:r>
            <a:r>
              <a:rPr lang="en-US" dirty="0" err="1" smtClean="0">
                <a:solidFill>
                  <a:srgbClr val="0070C0"/>
                </a:solidFill>
              </a:rPr>
              <a:t>उड़ाने</a:t>
            </a:r>
            <a:r>
              <a:rPr lang="en-US" dirty="0" smtClean="0">
                <a:solidFill>
                  <a:srgbClr val="0070C0"/>
                </a:solidFill>
              </a:rPr>
              <a:t> का </a:t>
            </a:r>
            <a:r>
              <a:rPr lang="en-US" dirty="0" err="1" smtClean="0">
                <a:solidFill>
                  <a:srgbClr val="0070C0"/>
                </a:solidFill>
              </a:rPr>
              <a:t>प्रयास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रहे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हों</a:t>
            </a:r>
            <a:r>
              <a:rPr lang="en-US" dirty="0" smtClean="0">
                <a:solidFill>
                  <a:srgbClr val="0070C0"/>
                </a:solidFill>
              </a:rPr>
              <a:t>। </a:t>
            </a:r>
            <a:r>
              <a:rPr lang="en-US" dirty="0" err="1" smtClean="0">
                <a:solidFill>
                  <a:srgbClr val="0070C0"/>
                </a:solidFill>
              </a:rPr>
              <a:t>अर्थात्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जिस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तरह</a:t>
            </a:r>
            <a:r>
              <a:rPr lang="en-US" dirty="0" smtClean="0">
                <a:solidFill>
                  <a:srgbClr val="0070C0"/>
                </a:solidFill>
              </a:rPr>
              <a:t> एक </a:t>
            </a:r>
            <a:r>
              <a:rPr lang="en-US" dirty="0" err="1" smtClean="0">
                <a:solidFill>
                  <a:srgbClr val="0070C0"/>
                </a:solidFill>
              </a:rPr>
              <a:t>फूँक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पहाड</a:t>
            </a:r>
            <a:r>
              <a:rPr lang="en-US" dirty="0" smtClean="0">
                <a:solidFill>
                  <a:srgbClr val="0070C0"/>
                </a:solidFill>
              </a:rPr>
              <a:t>़ </a:t>
            </a:r>
            <a:r>
              <a:rPr lang="en-US" dirty="0" err="1" smtClean="0">
                <a:solidFill>
                  <a:srgbClr val="0070C0"/>
                </a:solidFill>
              </a:rPr>
              <a:t>नहीं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उड</a:t>
            </a:r>
            <a:r>
              <a:rPr lang="en-US" dirty="0" smtClean="0">
                <a:solidFill>
                  <a:srgbClr val="0070C0"/>
                </a:solidFill>
              </a:rPr>
              <a:t>़ </a:t>
            </a:r>
            <a:r>
              <a:rPr lang="en-US" dirty="0" err="1" smtClean="0">
                <a:solidFill>
                  <a:srgbClr val="0070C0"/>
                </a:solidFill>
              </a:rPr>
              <a:t>सकता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उसी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प्रकार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मुझे</a:t>
            </a:r>
            <a:r>
              <a:rPr lang="en-US" dirty="0" smtClean="0">
                <a:solidFill>
                  <a:srgbClr val="0070C0"/>
                </a:solidFill>
              </a:rPr>
              <a:t> बालक </a:t>
            </a:r>
            <a:r>
              <a:rPr lang="en-US" dirty="0" err="1" smtClean="0">
                <a:solidFill>
                  <a:srgbClr val="0070C0"/>
                </a:solidFill>
              </a:rPr>
              <a:t>समझने</a:t>
            </a:r>
            <a:r>
              <a:rPr lang="en-US" dirty="0" smtClean="0">
                <a:solidFill>
                  <a:srgbClr val="0070C0"/>
                </a:solidFill>
              </a:rPr>
              <a:t> की </a:t>
            </a:r>
            <a:r>
              <a:rPr lang="en-US" dirty="0" err="1" smtClean="0">
                <a:solidFill>
                  <a:srgbClr val="0070C0"/>
                </a:solidFill>
              </a:rPr>
              <a:t>भूल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मत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किजिए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कि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मैं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आपके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इस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फरसे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देखकर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डर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जाऊँगा</a:t>
            </a:r>
            <a:r>
              <a:rPr lang="en-US" dirty="0" smtClean="0">
                <a:solidFill>
                  <a:srgbClr val="0070C0"/>
                </a:solidFill>
              </a:rPr>
              <a:t>।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cover dir="rd"/>
    <p:sndAc>
      <p:stSnd>
        <p:snd r:embed="rId2" name="camera.wav" builtIn="1"/>
      </p:stSnd>
    </p:sndAc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81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002060"/>
                </a:solidFill>
              </a:rPr>
              <a:t>(ख) </a:t>
            </a:r>
            <a:r>
              <a:rPr lang="en-US" dirty="0" err="1" smtClean="0">
                <a:solidFill>
                  <a:srgbClr val="002060"/>
                </a:solidFill>
              </a:rPr>
              <a:t>इहाँ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कुम्हड़बतिया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कोउ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नाहीं</a:t>
            </a:r>
            <a:r>
              <a:rPr lang="en-US" dirty="0" smtClean="0">
                <a:solidFill>
                  <a:srgbClr val="002060"/>
                </a:solidFill>
              </a:rPr>
              <a:t>। </a:t>
            </a:r>
            <a:r>
              <a:rPr lang="en-US" dirty="0" err="1" smtClean="0">
                <a:solidFill>
                  <a:srgbClr val="002060"/>
                </a:solidFill>
              </a:rPr>
              <a:t>जे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तरजनी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देखि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मरि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जाहीं</a:t>
            </a:r>
            <a:r>
              <a:rPr lang="en-US" dirty="0" smtClean="0">
                <a:solidFill>
                  <a:srgbClr val="002060"/>
                </a:solidFill>
              </a:rPr>
              <a:t>||</a:t>
            </a:r>
          </a:p>
          <a:p>
            <a:pPr>
              <a:buFont typeface="Wingdings" pitchFamily="2" charset="2"/>
              <a:buChar char="ü"/>
            </a:pPr>
            <a:r>
              <a:rPr lang="en-US" dirty="0" err="1" smtClean="0">
                <a:solidFill>
                  <a:srgbClr val="002060"/>
                </a:solidFill>
              </a:rPr>
              <a:t>देखि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कुठारु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सरासन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बाना</a:t>
            </a:r>
            <a:r>
              <a:rPr lang="en-US" dirty="0" smtClean="0">
                <a:solidFill>
                  <a:srgbClr val="002060"/>
                </a:solidFill>
              </a:rPr>
              <a:t>। </a:t>
            </a:r>
            <a:r>
              <a:rPr lang="en-US" dirty="0" err="1" smtClean="0">
                <a:solidFill>
                  <a:srgbClr val="002060"/>
                </a:solidFill>
              </a:rPr>
              <a:t>मैं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कछु</a:t>
            </a:r>
            <a:r>
              <a:rPr lang="en-US" dirty="0" smtClean="0">
                <a:solidFill>
                  <a:srgbClr val="002060"/>
                </a:solidFill>
              </a:rPr>
              <a:t> कहा </a:t>
            </a:r>
            <a:r>
              <a:rPr lang="en-US" dirty="0" err="1" smtClean="0">
                <a:solidFill>
                  <a:srgbClr val="002060"/>
                </a:solidFill>
              </a:rPr>
              <a:t>सहित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अभिमाना</a:t>
            </a:r>
            <a:r>
              <a:rPr lang="en-US" dirty="0" smtClean="0">
                <a:solidFill>
                  <a:srgbClr val="002060"/>
                </a:solidFill>
              </a:rPr>
              <a:t>||</a:t>
            </a:r>
          </a:p>
          <a:p>
            <a:pPr>
              <a:buFont typeface="Wingdings" pitchFamily="2" charset="2"/>
              <a:buChar char="ü"/>
            </a:pPr>
            <a:r>
              <a:rPr lang="en-US" b="1" u="sng" dirty="0" err="1" smtClean="0">
                <a:solidFill>
                  <a:srgbClr val="002060"/>
                </a:solidFill>
              </a:rPr>
              <a:t>प्रसंग</a:t>
            </a:r>
            <a:r>
              <a:rPr lang="en-US" b="1" dirty="0" smtClean="0">
                <a:solidFill>
                  <a:srgbClr val="002060"/>
                </a:solidFill>
              </a:rPr>
              <a:t> - </a:t>
            </a:r>
            <a:r>
              <a:rPr lang="en-US" dirty="0" err="1" smtClean="0">
                <a:solidFill>
                  <a:srgbClr val="0070C0"/>
                </a:solidFill>
              </a:rPr>
              <a:t>प्रस्तुत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पंक्तियाँ</a:t>
            </a:r>
            <a:r>
              <a:rPr lang="en-US" dirty="0" smtClean="0">
                <a:solidFill>
                  <a:srgbClr val="0070C0"/>
                </a:solidFill>
              </a:rPr>
              <a:t> तुलसीदास द्वारा </a:t>
            </a:r>
            <a:r>
              <a:rPr lang="en-US" dirty="0" err="1" smtClean="0">
                <a:solidFill>
                  <a:srgbClr val="0070C0"/>
                </a:solidFill>
              </a:rPr>
              <a:t>रचित</a:t>
            </a:r>
            <a:r>
              <a:rPr lang="en-US" dirty="0" smtClean="0">
                <a:solidFill>
                  <a:srgbClr val="0070C0"/>
                </a:solidFill>
              </a:rPr>
              <a:t> रामचरितमानस </a:t>
            </a:r>
            <a:r>
              <a:rPr lang="en-US" dirty="0" err="1" smtClean="0">
                <a:solidFill>
                  <a:srgbClr val="0070C0"/>
                </a:solidFill>
              </a:rPr>
              <a:t>से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ली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गई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हैं</a:t>
            </a:r>
            <a:r>
              <a:rPr lang="en-US" dirty="0" smtClean="0">
                <a:solidFill>
                  <a:srgbClr val="0070C0"/>
                </a:solidFill>
              </a:rPr>
              <a:t>। </a:t>
            </a:r>
            <a:r>
              <a:rPr lang="en-US" dirty="0" err="1" smtClean="0">
                <a:solidFill>
                  <a:srgbClr val="0070C0"/>
                </a:solidFill>
              </a:rPr>
              <a:t>उक्त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पंक्तियों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में</a:t>
            </a:r>
            <a:r>
              <a:rPr lang="en-US" dirty="0" smtClean="0">
                <a:solidFill>
                  <a:srgbClr val="0070C0"/>
                </a:solidFill>
              </a:rPr>
              <a:t> लक्ष्मण </a:t>
            </a:r>
            <a:r>
              <a:rPr lang="en-US" dirty="0" err="1" smtClean="0">
                <a:solidFill>
                  <a:srgbClr val="0070C0"/>
                </a:solidFill>
              </a:rPr>
              <a:t>जी</a:t>
            </a:r>
            <a:r>
              <a:rPr lang="en-US" dirty="0" smtClean="0">
                <a:solidFill>
                  <a:srgbClr val="0070C0"/>
                </a:solidFill>
              </a:rPr>
              <a:t> द्वारा </a:t>
            </a:r>
            <a:r>
              <a:rPr lang="en-US" dirty="0" err="1" smtClean="0">
                <a:solidFill>
                  <a:srgbClr val="0070C0"/>
                </a:solidFill>
              </a:rPr>
              <a:t>परशुराम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जी</a:t>
            </a:r>
            <a:r>
              <a:rPr lang="en-US" dirty="0" smtClean="0">
                <a:solidFill>
                  <a:srgbClr val="0070C0"/>
                </a:solidFill>
              </a:rPr>
              <a:t> के </a:t>
            </a:r>
            <a:r>
              <a:rPr lang="en-US" dirty="0" err="1" smtClean="0">
                <a:solidFill>
                  <a:srgbClr val="0070C0"/>
                </a:solidFill>
              </a:rPr>
              <a:t>बोले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हुए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अपशब्दों</a:t>
            </a:r>
            <a:r>
              <a:rPr lang="en-US" dirty="0" smtClean="0">
                <a:solidFill>
                  <a:srgbClr val="0070C0"/>
                </a:solidFill>
              </a:rPr>
              <a:t> का </a:t>
            </a:r>
            <a:r>
              <a:rPr lang="en-US" dirty="0" err="1" smtClean="0">
                <a:solidFill>
                  <a:srgbClr val="0070C0"/>
                </a:solidFill>
              </a:rPr>
              <a:t>प्रतिउत्तर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दिया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गया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</a:t>
            </a:r>
            <a:r>
              <a:rPr lang="en-US" dirty="0" smtClean="0">
                <a:solidFill>
                  <a:srgbClr val="0070C0"/>
                </a:solidFill>
              </a:rPr>
              <a:t>।</a:t>
            </a:r>
          </a:p>
          <a:p>
            <a:pPr>
              <a:buFont typeface="Wingdings" pitchFamily="2" charset="2"/>
              <a:buChar char="ü"/>
            </a:pPr>
            <a:r>
              <a:rPr lang="en-US" b="1" u="sng" dirty="0" err="1" smtClean="0">
                <a:solidFill>
                  <a:srgbClr val="002060"/>
                </a:solidFill>
              </a:rPr>
              <a:t>भाव</a:t>
            </a:r>
            <a:r>
              <a:rPr lang="en-US" b="1" dirty="0" smtClean="0">
                <a:solidFill>
                  <a:srgbClr val="002060"/>
                </a:solidFill>
              </a:rPr>
              <a:t> -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भाव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यह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कि</a:t>
            </a:r>
            <a:r>
              <a:rPr lang="en-US" dirty="0" smtClean="0">
                <a:solidFill>
                  <a:srgbClr val="0070C0"/>
                </a:solidFill>
              </a:rPr>
              <a:t> लक्ष्मण </a:t>
            </a:r>
            <a:r>
              <a:rPr lang="en-US" dirty="0" err="1" smtClean="0">
                <a:solidFill>
                  <a:srgbClr val="0070C0"/>
                </a:solidFill>
              </a:rPr>
              <a:t>जी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अपनी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वीरता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और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अभिमान</a:t>
            </a:r>
            <a:r>
              <a:rPr lang="en-US" dirty="0" smtClean="0">
                <a:solidFill>
                  <a:srgbClr val="0070C0"/>
                </a:solidFill>
              </a:rPr>
              <a:t> का </a:t>
            </a:r>
            <a:r>
              <a:rPr lang="en-US" dirty="0" err="1" smtClean="0">
                <a:solidFill>
                  <a:srgbClr val="0070C0"/>
                </a:solidFill>
              </a:rPr>
              <a:t>परिचय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देते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हुए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कहते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कि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हम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भी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कोई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कुम्हड़बतिया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नहीं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जो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किसी</a:t>
            </a:r>
            <a:r>
              <a:rPr lang="en-US" dirty="0" smtClean="0">
                <a:solidFill>
                  <a:srgbClr val="0070C0"/>
                </a:solidFill>
              </a:rPr>
              <a:t> की </a:t>
            </a:r>
            <a:r>
              <a:rPr lang="en-US" dirty="0" err="1" smtClean="0">
                <a:solidFill>
                  <a:srgbClr val="0070C0"/>
                </a:solidFill>
              </a:rPr>
              <a:t>भी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तर्जनी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देखकर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मुरझा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जाएँ</a:t>
            </a:r>
            <a:r>
              <a:rPr lang="en-US" dirty="0" smtClean="0">
                <a:solidFill>
                  <a:srgbClr val="0070C0"/>
                </a:solidFill>
              </a:rPr>
              <a:t>। </a:t>
            </a:r>
            <a:r>
              <a:rPr lang="en-US" dirty="0" err="1" smtClean="0">
                <a:solidFill>
                  <a:srgbClr val="0070C0"/>
                </a:solidFill>
              </a:rPr>
              <a:t>मैंने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फरसे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और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धनुष-बाण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अच्छी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तरह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देख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लिया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</a:t>
            </a:r>
            <a:r>
              <a:rPr lang="en-US" dirty="0" smtClean="0">
                <a:solidFill>
                  <a:srgbClr val="0070C0"/>
                </a:solidFill>
              </a:rPr>
              <a:t>। </a:t>
            </a:r>
            <a:r>
              <a:rPr lang="en-US" dirty="0" err="1" smtClean="0">
                <a:solidFill>
                  <a:srgbClr val="0070C0"/>
                </a:solidFill>
              </a:rPr>
              <a:t>इसलिए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ये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सब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आपसे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अभिमान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सहित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कह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रहा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हूँ</a:t>
            </a:r>
            <a:r>
              <a:rPr lang="en-US" dirty="0" smtClean="0">
                <a:solidFill>
                  <a:srgbClr val="0070C0"/>
                </a:solidFill>
              </a:rPr>
              <a:t>। </a:t>
            </a:r>
            <a:r>
              <a:rPr lang="en-US" dirty="0" err="1" smtClean="0">
                <a:solidFill>
                  <a:srgbClr val="0070C0"/>
                </a:solidFill>
              </a:rPr>
              <a:t>अर्थात्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हम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कोमल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पुष्पों</a:t>
            </a:r>
            <a:r>
              <a:rPr lang="en-US" dirty="0" smtClean="0">
                <a:solidFill>
                  <a:srgbClr val="0070C0"/>
                </a:solidFill>
              </a:rPr>
              <a:t> की </a:t>
            </a:r>
            <a:r>
              <a:rPr lang="en-US" dirty="0" err="1" smtClean="0">
                <a:solidFill>
                  <a:srgbClr val="0070C0"/>
                </a:solidFill>
              </a:rPr>
              <a:t>भाँति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नहीं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जो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ज़रा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छूने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मात्र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मुरझा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जाते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हैं</a:t>
            </a:r>
            <a:r>
              <a:rPr lang="en-US" dirty="0" smtClean="0">
                <a:solidFill>
                  <a:srgbClr val="0070C0"/>
                </a:solidFill>
              </a:rPr>
              <a:t>। </a:t>
            </a:r>
            <a:r>
              <a:rPr lang="en-US" dirty="0" err="1" smtClean="0">
                <a:solidFill>
                  <a:srgbClr val="0070C0"/>
                </a:solidFill>
              </a:rPr>
              <a:t>हम</a:t>
            </a:r>
            <a:r>
              <a:rPr lang="en-US" dirty="0" smtClean="0">
                <a:solidFill>
                  <a:srgbClr val="0070C0"/>
                </a:solidFill>
              </a:rPr>
              <a:t> बालक </a:t>
            </a:r>
            <a:r>
              <a:rPr lang="en-US" dirty="0" err="1" smtClean="0">
                <a:solidFill>
                  <a:srgbClr val="0070C0"/>
                </a:solidFill>
              </a:rPr>
              <a:t>अवश्य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परन्तु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फरसे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और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धनुष-बाण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हमने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भी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बहुत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देखे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इसलिए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हमें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नादान</a:t>
            </a:r>
            <a:r>
              <a:rPr lang="en-US" dirty="0" smtClean="0">
                <a:solidFill>
                  <a:srgbClr val="0070C0"/>
                </a:solidFill>
              </a:rPr>
              <a:t> बालक </a:t>
            </a:r>
            <a:r>
              <a:rPr lang="en-US" dirty="0" err="1" smtClean="0">
                <a:solidFill>
                  <a:srgbClr val="0070C0"/>
                </a:solidFill>
              </a:rPr>
              <a:t>समझने</a:t>
            </a:r>
            <a:r>
              <a:rPr lang="en-US" dirty="0" smtClean="0">
                <a:solidFill>
                  <a:srgbClr val="0070C0"/>
                </a:solidFill>
              </a:rPr>
              <a:t> का </a:t>
            </a:r>
            <a:r>
              <a:rPr lang="en-US" dirty="0" err="1" smtClean="0">
                <a:solidFill>
                  <a:srgbClr val="0070C0"/>
                </a:solidFill>
              </a:rPr>
              <a:t>प्रयास</a:t>
            </a:r>
            <a:r>
              <a:rPr lang="en-US" dirty="0" smtClean="0">
                <a:solidFill>
                  <a:srgbClr val="0070C0"/>
                </a:solidFill>
              </a:rPr>
              <a:t> न </a:t>
            </a:r>
            <a:r>
              <a:rPr lang="en-US" dirty="0" err="1" smtClean="0">
                <a:solidFill>
                  <a:srgbClr val="0070C0"/>
                </a:solidFill>
              </a:rPr>
              <a:t>करें</a:t>
            </a:r>
            <a:r>
              <a:rPr lang="en-US" dirty="0" smtClean="0">
                <a:solidFill>
                  <a:srgbClr val="0070C0"/>
                </a:solidFill>
              </a:rPr>
              <a:t>।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cover dir="ru"/>
    <p:sndAc>
      <p:stSnd>
        <p:snd r:embed="rId2" name="cashreg.wav" builtIn="1"/>
      </p:stSnd>
    </p:sndAc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4"/>
            <a:tile tx="0" ty="0" sx="100000" sy="100000" flip="none" algn="tl"/>
          </a:blipFill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002060"/>
                </a:solidFill>
              </a:rPr>
              <a:t>(ग) </a:t>
            </a:r>
            <a:r>
              <a:rPr lang="en-US" dirty="0" err="1" smtClean="0">
                <a:solidFill>
                  <a:srgbClr val="002060"/>
                </a:solidFill>
              </a:rPr>
              <a:t>गाधिसू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नु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कह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हृदय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हसि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मुनिहि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हरियरे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सूझ</a:t>
            </a:r>
            <a:r>
              <a:rPr lang="en-US" dirty="0" smtClean="0">
                <a:solidFill>
                  <a:srgbClr val="002060"/>
                </a:solidFill>
              </a:rPr>
              <a:t>।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 </a:t>
            </a:r>
            <a:r>
              <a:rPr lang="en-US" dirty="0" err="1" smtClean="0">
                <a:solidFill>
                  <a:srgbClr val="002060"/>
                </a:solidFill>
              </a:rPr>
              <a:t>अयमय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खाँड़</a:t>
            </a:r>
            <a:r>
              <a:rPr lang="en-US" dirty="0" smtClean="0">
                <a:solidFill>
                  <a:srgbClr val="002060"/>
                </a:solidFill>
              </a:rPr>
              <a:t> न </a:t>
            </a:r>
            <a:r>
              <a:rPr lang="en-US" dirty="0" err="1" smtClean="0">
                <a:solidFill>
                  <a:srgbClr val="002060"/>
                </a:solidFill>
              </a:rPr>
              <a:t>ऊखमय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अजहुँ</a:t>
            </a:r>
            <a:r>
              <a:rPr lang="en-US" dirty="0" smtClean="0">
                <a:solidFill>
                  <a:srgbClr val="002060"/>
                </a:solidFill>
              </a:rPr>
              <a:t> न </a:t>
            </a:r>
            <a:r>
              <a:rPr lang="en-US" dirty="0" err="1" smtClean="0">
                <a:solidFill>
                  <a:srgbClr val="002060"/>
                </a:solidFill>
              </a:rPr>
              <a:t>बूझ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अबूझ</a:t>
            </a:r>
            <a:r>
              <a:rPr lang="en-US" dirty="0" smtClean="0">
                <a:solidFill>
                  <a:srgbClr val="002060"/>
                </a:solidFill>
              </a:rPr>
              <a:t>||</a:t>
            </a:r>
          </a:p>
          <a:p>
            <a:pPr>
              <a:buFont typeface="Wingdings" pitchFamily="2" charset="2"/>
              <a:buChar char="ü"/>
            </a:pPr>
            <a:r>
              <a:rPr lang="en-US" b="1" u="sng" dirty="0" err="1" smtClean="0">
                <a:solidFill>
                  <a:srgbClr val="002060"/>
                </a:solidFill>
              </a:rPr>
              <a:t>प्रसंग</a:t>
            </a:r>
            <a:r>
              <a:rPr lang="en-US" b="1" dirty="0" smtClean="0">
                <a:solidFill>
                  <a:srgbClr val="002060"/>
                </a:solidFill>
              </a:rPr>
              <a:t> - </a:t>
            </a:r>
            <a:r>
              <a:rPr lang="en-US" dirty="0" err="1" smtClean="0">
                <a:solidFill>
                  <a:srgbClr val="0070C0"/>
                </a:solidFill>
              </a:rPr>
              <a:t>प्रस्तुत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पंक्तियाँ</a:t>
            </a:r>
            <a:r>
              <a:rPr lang="en-US" dirty="0" smtClean="0">
                <a:solidFill>
                  <a:srgbClr val="0070C0"/>
                </a:solidFill>
              </a:rPr>
              <a:t> तुलसीदास द्वारा </a:t>
            </a:r>
            <a:r>
              <a:rPr lang="en-US" dirty="0" err="1" smtClean="0">
                <a:solidFill>
                  <a:srgbClr val="0070C0"/>
                </a:solidFill>
              </a:rPr>
              <a:t>रचित</a:t>
            </a:r>
            <a:r>
              <a:rPr lang="en-US" dirty="0" smtClean="0">
                <a:solidFill>
                  <a:srgbClr val="0070C0"/>
                </a:solidFill>
              </a:rPr>
              <a:t> रामचरितमानस </a:t>
            </a:r>
            <a:r>
              <a:rPr lang="en-US" dirty="0" err="1" smtClean="0">
                <a:solidFill>
                  <a:srgbClr val="0070C0"/>
                </a:solidFill>
              </a:rPr>
              <a:t>से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ली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गई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हैं</a:t>
            </a:r>
            <a:r>
              <a:rPr lang="en-US" dirty="0" smtClean="0">
                <a:solidFill>
                  <a:srgbClr val="0070C0"/>
                </a:solidFill>
              </a:rPr>
              <a:t>। </a:t>
            </a:r>
            <a:r>
              <a:rPr lang="en-US" dirty="0" err="1" smtClean="0">
                <a:solidFill>
                  <a:srgbClr val="0070C0"/>
                </a:solidFill>
              </a:rPr>
              <a:t>उक्त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पंक्तियाँ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में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परशुराम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जी</a:t>
            </a:r>
            <a:r>
              <a:rPr lang="en-US" dirty="0" smtClean="0">
                <a:solidFill>
                  <a:srgbClr val="0070C0"/>
                </a:solidFill>
              </a:rPr>
              <a:t> द्वारा </a:t>
            </a:r>
            <a:r>
              <a:rPr lang="en-US" dirty="0" err="1" smtClean="0">
                <a:solidFill>
                  <a:srgbClr val="0070C0"/>
                </a:solidFill>
              </a:rPr>
              <a:t>बोले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गए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वचनों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सुनकर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विश्वामित्र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मन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मन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परशुराम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जी</a:t>
            </a:r>
            <a:r>
              <a:rPr lang="en-US" dirty="0" smtClean="0">
                <a:solidFill>
                  <a:srgbClr val="0070C0"/>
                </a:solidFill>
              </a:rPr>
              <a:t> की </a:t>
            </a:r>
            <a:r>
              <a:rPr lang="en-US" dirty="0" err="1" smtClean="0">
                <a:solidFill>
                  <a:srgbClr val="0070C0"/>
                </a:solidFill>
              </a:rPr>
              <a:t>बुद्धि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और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समझ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तरस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खाते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हैं</a:t>
            </a:r>
            <a:r>
              <a:rPr lang="en-US" dirty="0" smtClean="0">
                <a:solidFill>
                  <a:srgbClr val="0070C0"/>
                </a:solidFill>
              </a:rPr>
              <a:t>।</a:t>
            </a:r>
          </a:p>
          <a:p>
            <a:pPr>
              <a:buFont typeface="Wingdings" pitchFamily="2" charset="2"/>
              <a:buChar char="ü"/>
            </a:pPr>
            <a:r>
              <a:rPr lang="en-US" b="1" u="sng" dirty="0" err="1" smtClean="0">
                <a:solidFill>
                  <a:srgbClr val="002060"/>
                </a:solidFill>
              </a:rPr>
              <a:t>भाव</a:t>
            </a:r>
            <a:r>
              <a:rPr lang="en-US" b="1" dirty="0" smtClean="0">
                <a:solidFill>
                  <a:srgbClr val="002060"/>
                </a:solidFill>
              </a:rPr>
              <a:t> -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भाव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यह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कि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विश्वामित्र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अपने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हृदय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में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मुस्कुराते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हुए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परशुराम</a:t>
            </a:r>
            <a:r>
              <a:rPr lang="en-US" dirty="0" smtClean="0">
                <a:solidFill>
                  <a:srgbClr val="0070C0"/>
                </a:solidFill>
              </a:rPr>
              <a:t> की </a:t>
            </a:r>
            <a:r>
              <a:rPr lang="en-US" dirty="0" err="1" smtClean="0">
                <a:solidFill>
                  <a:srgbClr val="0070C0"/>
                </a:solidFill>
              </a:rPr>
              <a:t>बुद्धि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तरस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खाते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हुए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मन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मन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कहते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कि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गधि-पुत्र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अर्थात्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परशुराम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जी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चारों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ओर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हरा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हरा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दिखाई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दे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रहा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तभी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तो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वह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दशरथ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पुत्रों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को</a:t>
            </a:r>
            <a:r>
              <a:rPr lang="en-US" dirty="0" smtClean="0">
                <a:solidFill>
                  <a:srgbClr val="0070C0"/>
                </a:solidFill>
              </a:rPr>
              <a:t> (</a:t>
            </a:r>
            <a:r>
              <a:rPr lang="en-US" dirty="0" err="1" smtClean="0">
                <a:solidFill>
                  <a:srgbClr val="0070C0"/>
                </a:solidFill>
              </a:rPr>
              <a:t>राम</a:t>
            </a:r>
            <a:r>
              <a:rPr lang="en-US" dirty="0" smtClean="0">
                <a:solidFill>
                  <a:srgbClr val="0070C0"/>
                </a:solidFill>
              </a:rPr>
              <a:t> व लक्ष्मण) </a:t>
            </a:r>
            <a:r>
              <a:rPr lang="en-US" dirty="0" err="1" smtClean="0">
                <a:solidFill>
                  <a:srgbClr val="0070C0"/>
                </a:solidFill>
              </a:rPr>
              <a:t>साधारण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क्षत्रिय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बालकों</a:t>
            </a:r>
            <a:r>
              <a:rPr lang="en-US" dirty="0" smtClean="0">
                <a:solidFill>
                  <a:srgbClr val="0070C0"/>
                </a:solidFill>
              </a:rPr>
              <a:t> की </a:t>
            </a:r>
            <a:r>
              <a:rPr lang="en-US" dirty="0" err="1" smtClean="0">
                <a:solidFill>
                  <a:srgbClr val="0070C0"/>
                </a:solidFill>
              </a:rPr>
              <a:t>तरह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ले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रहे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हैं</a:t>
            </a:r>
            <a:r>
              <a:rPr lang="en-US" dirty="0" smtClean="0">
                <a:solidFill>
                  <a:srgbClr val="0070C0"/>
                </a:solidFill>
              </a:rPr>
              <a:t>। </a:t>
            </a:r>
            <a:r>
              <a:rPr lang="en-US" dirty="0" err="1" smtClean="0">
                <a:solidFill>
                  <a:srgbClr val="0070C0"/>
                </a:solidFill>
              </a:rPr>
              <a:t>जिन्हें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ये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गन्ने</a:t>
            </a:r>
            <a:r>
              <a:rPr lang="en-US" dirty="0" smtClean="0">
                <a:solidFill>
                  <a:srgbClr val="0070C0"/>
                </a:solidFill>
              </a:rPr>
              <a:t> की </a:t>
            </a:r>
            <a:r>
              <a:rPr lang="en-US" dirty="0" err="1" smtClean="0">
                <a:solidFill>
                  <a:srgbClr val="0070C0"/>
                </a:solidFill>
              </a:rPr>
              <a:t>खाँड</a:t>
            </a:r>
            <a:r>
              <a:rPr lang="en-US" dirty="0" smtClean="0">
                <a:solidFill>
                  <a:srgbClr val="0070C0"/>
                </a:solidFill>
              </a:rPr>
              <a:t>़ </a:t>
            </a:r>
            <a:r>
              <a:rPr lang="en-US" dirty="0" err="1" smtClean="0">
                <a:solidFill>
                  <a:srgbClr val="0070C0"/>
                </a:solidFill>
              </a:rPr>
              <a:t>समझ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रहे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तो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लोहे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बनी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तलवार</a:t>
            </a:r>
            <a:r>
              <a:rPr lang="en-US" dirty="0" smtClean="0">
                <a:solidFill>
                  <a:srgbClr val="0070C0"/>
                </a:solidFill>
              </a:rPr>
              <a:t> (</a:t>
            </a:r>
            <a:r>
              <a:rPr lang="en-US" dirty="0" err="1" smtClean="0">
                <a:solidFill>
                  <a:srgbClr val="0070C0"/>
                </a:solidFill>
              </a:rPr>
              <a:t>खड़ग</a:t>
            </a:r>
            <a:r>
              <a:rPr lang="en-US" dirty="0" smtClean="0">
                <a:solidFill>
                  <a:srgbClr val="0070C0"/>
                </a:solidFill>
              </a:rPr>
              <a:t>) की </a:t>
            </a:r>
            <a:r>
              <a:rPr lang="en-US" dirty="0" err="1" smtClean="0">
                <a:solidFill>
                  <a:srgbClr val="0070C0"/>
                </a:solidFill>
              </a:rPr>
              <a:t>भाँति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हैं</a:t>
            </a:r>
            <a:r>
              <a:rPr lang="en-US" dirty="0" smtClean="0">
                <a:solidFill>
                  <a:srgbClr val="0070C0"/>
                </a:solidFill>
              </a:rPr>
              <a:t>। </a:t>
            </a:r>
            <a:r>
              <a:rPr lang="en-US" dirty="0" err="1" smtClean="0">
                <a:solidFill>
                  <a:srgbClr val="0070C0"/>
                </a:solidFill>
              </a:rPr>
              <a:t>अर्थात्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भगवान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विष्णु</a:t>
            </a:r>
            <a:r>
              <a:rPr lang="en-US" dirty="0" smtClean="0">
                <a:solidFill>
                  <a:srgbClr val="0070C0"/>
                </a:solidFill>
              </a:rPr>
              <a:t> के </a:t>
            </a:r>
            <a:r>
              <a:rPr lang="en-US" dirty="0" err="1" smtClean="0">
                <a:solidFill>
                  <a:srgbClr val="0070C0"/>
                </a:solidFill>
              </a:rPr>
              <a:t>रुप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राम</a:t>
            </a:r>
            <a:r>
              <a:rPr lang="en-US" dirty="0" smtClean="0">
                <a:solidFill>
                  <a:srgbClr val="0070C0"/>
                </a:solidFill>
              </a:rPr>
              <a:t> व लक्ष्मण </a:t>
            </a:r>
            <a:r>
              <a:rPr lang="en-US" dirty="0" err="1" smtClean="0">
                <a:solidFill>
                  <a:srgbClr val="0070C0"/>
                </a:solidFill>
              </a:rPr>
              <a:t>को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साधारण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मानव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बालकों</a:t>
            </a:r>
            <a:r>
              <a:rPr lang="en-US" dirty="0" smtClean="0">
                <a:solidFill>
                  <a:srgbClr val="0070C0"/>
                </a:solidFill>
              </a:rPr>
              <a:t> की </a:t>
            </a:r>
            <a:r>
              <a:rPr lang="en-US" dirty="0" err="1" smtClean="0">
                <a:solidFill>
                  <a:srgbClr val="0070C0"/>
                </a:solidFill>
              </a:rPr>
              <a:t>भाँति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ले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रहे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हैं</a:t>
            </a:r>
            <a:r>
              <a:rPr lang="en-US" dirty="0" smtClean="0">
                <a:solidFill>
                  <a:srgbClr val="0070C0"/>
                </a:solidFill>
              </a:rPr>
              <a:t>। </a:t>
            </a:r>
            <a:r>
              <a:rPr lang="en-US" dirty="0" err="1" smtClean="0">
                <a:solidFill>
                  <a:srgbClr val="0070C0"/>
                </a:solidFill>
              </a:rPr>
              <a:t>वे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ये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नहीं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जानते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कि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जिन्हें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वह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गन्ने</a:t>
            </a:r>
            <a:r>
              <a:rPr lang="en-US" dirty="0" smtClean="0">
                <a:solidFill>
                  <a:srgbClr val="0070C0"/>
                </a:solidFill>
              </a:rPr>
              <a:t> की </a:t>
            </a:r>
            <a:r>
              <a:rPr lang="en-US" dirty="0" err="1" smtClean="0">
                <a:solidFill>
                  <a:srgbClr val="0070C0"/>
                </a:solidFill>
              </a:rPr>
              <a:t>खाँड</a:t>
            </a:r>
            <a:r>
              <a:rPr lang="en-US" dirty="0" smtClean="0">
                <a:solidFill>
                  <a:srgbClr val="0070C0"/>
                </a:solidFill>
              </a:rPr>
              <a:t>़ की </a:t>
            </a:r>
            <a:r>
              <a:rPr lang="en-US" dirty="0" err="1" smtClean="0">
                <a:solidFill>
                  <a:srgbClr val="0070C0"/>
                </a:solidFill>
              </a:rPr>
              <a:t>तरह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कमज़ोर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समझ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रहे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पल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भर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में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इनको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अपने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फरसे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काट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डालेंगे</a:t>
            </a:r>
            <a:r>
              <a:rPr lang="en-US" dirty="0" smtClean="0">
                <a:solidFill>
                  <a:srgbClr val="0070C0"/>
                </a:solidFill>
              </a:rPr>
              <a:t>। </a:t>
            </a:r>
            <a:r>
              <a:rPr lang="en-US" dirty="0" err="1" smtClean="0">
                <a:solidFill>
                  <a:srgbClr val="0070C0"/>
                </a:solidFill>
              </a:rPr>
              <a:t>यह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नहीं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जानते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कि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ये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लोहे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बनी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तलवार</a:t>
            </a:r>
            <a:r>
              <a:rPr lang="en-US" dirty="0" smtClean="0">
                <a:solidFill>
                  <a:srgbClr val="0070C0"/>
                </a:solidFill>
              </a:rPr>
              <a:t> की </a:t>
            </a:r>
            <a:r>
              <a:rPr lang="en-US" dirty="0" err="1" smtClean="0">
                <a:solidFill>
                  <a:srgbClr val="0070C0"/>
                </a:solidFill>
              </a:rPr>
              <a:t>भाँति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हैं</a:t>
            </a:r>
            <a:r>
              <a:rPr lang="en-US" dirty="0" smtClean="0">
                <a:solidFill>
                  <a:srgbClr val="0070C0"/>
                </a:solidFill>
              </a:rPr>
              <a:t>। </a:t>
            </a:r>
            <a:r>
              <a:rPr lang="en-US" dirty="0" err="1" smtClean="0">
                <a:solidFill>
                  <a:srgbClr val="0070C0"/>
                </a:solidFill>
              </a:rPr>
              <a:t>इस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समय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परशुराम</a:t>
            </a:r>
            <a:r>
              <a:rPr lang="en-US" dirty="0" smtClean="0">
                <a:solidFill>
                  <a:srgbClr val="0070C0"/>
                </a:solidFill>
              </a:rPr>
              <a:t> की </a:t>
            </a:r>
            <a:r>
              <a:rPr lang="en-US" dirty="0" err="1" smtClean="0">
                <a:solidFill>
                  <a:srgbClr val="0070C0"/>
                </a:solidFill>
              </a:rPr>
              <a:t>स्थिति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सावन</a:t>
            </a:r>
            <a:r>
              <a:rPr lang="en-US" dirty="0" smtClean="0">
                <a:solidFill>
                  <a:srgbClr val="0070C0"/>
                </a:solidFill>
              </a:rPr>
              <a:t> के </a:t>
            </a:r>
            <a:r>
              <a:rPr lang="en-US" dirty="0" err="1" smtClean="0">
                <a:solidFill>
                  <a:srgbClr val="0070C0"/>
                </a:solidFill>
              </a:rPr>
              <a:t>अंधे</a:t>
            </a:r>
            <a:r>
              <a:rPr lang="en-US" dirty="0" smtClean="0">
                <a:solidFill>
                  <a:srgbClr val="0070C0"/>
                </a:solidFill>
              </a:rPr>
              <a:t> की </a:t>
            </a:r>
            <a:r>
              <a:rPr lang="en-US" dirty="0" err="1" smtClean="0">
                <a:solidFill>
                  <a:srgbClr val="0070C0"/>
                </a:solidFill>
              </a:rPr>
              <a:t>भाँति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गई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</a:t>
            </a:r>
            <a:r>
              <a:rPr lang="en-US" dirty="0" smtClean="0">
                <a:solidFill>
                  <a:srgbClr val="0070C0"/>
                </a:solidFill>
              </a:rPr>
              <a:t>। </a:t>
            </a:r>
            <a:r>
              <a:rPr lang="en-US" dirty="0" err="1" smtClean="0">
                <a:solidFill>
                  <a:srgbClr val="0070C0"/>
                </a:solidFill>
              </a:rPr>
              <a:t>जिन्हें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चारों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ओर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हरा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हरा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दिखाई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दे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रहा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अर्थात्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उनकी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समझ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अभी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क्रोध</a:t>
            </a:r>
            <a:r>
              <a:rPr lang="en-US" dirty="0" smtClean="0">
                <a:solidFill>
                  <a:srgbClr val="0070C0"/>
                </a:solidFill>
              </a:rPr>
              <a:t> व </a:t>
            </a:r>
            <a:r>
              <a:rPr lang="en-US" dirty="0" err="1" smtClean="0">
                <a:solidFill>
                  <a:srgbClr val="0070C0"/>
                </a:solidFill>
              </a:rPr>
              <a:t>अहंकार</a:t>
            </a:r>
            <a:r>
              <a:rPr lang="en-US" dirty="0" smtClean="0">
                <a:solidFill>
                  <a:srgbClr val="0070C0"/>
                </a:solidFill>
              </a:rPr>
              <a:t> के </a:t>
            </a:r>
            <a:r>
              <a:rPr lang="en-US" dirty="0" err="1" smtClean="0">
                <a:solidFill>
                  <a:srgbClr val="0070C0"/>
                </a:solidFill>
              </a:rPr>
              <a:t>वश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में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</a:t>
            </a:r>
            <a:r>
              <a:rPr lang="en-US" dirty="0" smtClean="0">
                <a:solidFill>
                  <a:srgbClr val="0070C0"/>
                </a:solidFill>
              </a:rPr>
              <a:t>।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cover dir="u"/>
    <p:sndAc>
      <p:stSnd>
        <p:snd r:embed="rId2" name="laser.wav" builtIn="1"/>
      </p:stSnd>
    </p:sndAc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81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8. </a:t>
            </a:r>
            <a:r>
              <a:rPr lang="en-US" dirty="0" err="1" smtClean="0"/>
              <a:t>पाठ</a:t>
            </a:r>
            <a:r>
              <a:rPr lang="en-US" dirty="0" smtClean="0"/>
              <a:t> के </a:t>
            </a:r>
            <a:r>
              <a:rPr lang="en-US" dirty="0" err="1" smtClean="0"/>
              <a:t>आधार</a:t>
            </a:r>
            <a:r>
              <a:rPr lang="en-US" dirty="0" smtClean="0"/>
              <a:t> </a:t>
            </a:r>
            <a:r>
              <a:rPr lang="en-US" dirty="0" err="1" smtClean="0"/>
              <a:t>पर</a:t>
            </a:r>
            <a:r>
              <a:rPr lang="en-US" dirty="0" smtClean="0"/>
              <a:t> </a:t>
            </a:r>
            <a:r>
              <a:rPr lang="en-US" dirty="0" err="1" smtClean="0"/>
              <a:t>तुलसी</a:t>
            </a:r>
            <a:r>
              <a:rPr lang="en-US" dirty="0" smtClean="0"/>
              <a:t> के </a:t>
            </a:r>
            <a:r>
              <a:rPr lang="en-US" dirty="0" err="1" smtClean="0"/>
              <a:t>भाषा</a:t>
            </a:r>
            <a:r>
              <a:rPr lang="en-US" dirty="0" smtClean="0"/>
              <a:t> </a:t>
            </a:r>
            <a:r>
              <a:rPr lang="en-US" dirty="0" err="1" smtClean="0"/>
              <a:t>सौंदर्य</a:t>
            </a:r>
            <a:r>
              <a:rPr lang="en-US" dirty="0" smtClean="0"/>
              <a:t> </a:t>
            </a:r>
            <a:r>
              <a:rPr lang="en-US" dirty="0" err="1" smtClean="0"/>
              <a:t>पर</a:t>
            </a:r>
            <a:r>
              <a:rPr lang="en-US" dirty="0" smtClean="0"/>
              <a:t> </a:t>
            </a:r>
            <a:r>
              <a:rPr lang="en-US" dirty="0" err="1" smtClean="0"/>
              <a:t>दस</a:t>
            </a:r>
            <a:r>
              <a:rPr lang="en-US" dirty="0" smtClean="0"/>
              <a:t> </a:t>
            </a:r>
            <a:r>
              <a:rPr lang="en-US" dirty="0" err="1" smtClean="0"/>
              <a:t>पंक्तियाँ</a:t>
            </a:r>
            <a:r>
              <a:rPr lang="en-US" dirty="0" smtClean="0"/>
              <a:t> </a:t>
            </a:r>
            <a:r>
              <a:rPr lang="en-US" dirty="0" err="1" smtClean="0"/>
              <a:t>लिखिए</a:t>
            </a:r>
            <a:r>
              <a:rPr lang="en-US" dirty="0" smtClean="0"/>
              <a:t>।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0070C0"/>
                </a:solidFill>
              </a:rPr>
              <a:t>तुलसीदास द्वारा </a:t>
            </a:r>
            <a:r>
              <a:rPr lang="en-US" dirty="0" err="1" smtClean="0">
                <a:solidFill>
                  <a:srgbClr val="0070C0"/>
                </a:solidFill>
              </a:rPr>
              <a:t>लिखित</a:t>
            </a:r>
            <a:r>
              <a:rPr lang="en-US" dirty="0" smtClean="0">
                <a:solidFill>
                  <a:srgbClr val="0070C0"/>
                </a:solidFill>
              </a:rPr>
              <a:t> रामचरितमानस </a:t>
            </a:r>
            <a:r>
              <a:rPr lang="en-US" dirty="0" err="1" smtClean="0">
                <a:solidFill>
                  <a:srgbClr val="0070C0"/>
                </a:solidFill>
              </a:rPr>
              <a:t>अवधी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भाषा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में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लिखी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गई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</a:t>
            </a:r>
            <a:r>
              <a:rPr lang="en-US" dirty="0" smtClean="0">
                <a:solidFill>
                  <a:srgbClr val="0070C0"/>
                </a:solidFill>
              </a:rPr>
              <a:t>। </a:t>
            </a:r>
            <a:r>
              <a:rPr lang="en-US" dirty="0" err="1" smtClean="0">
                <a:solidFill>
                  <a:srgbClr val="0070C0"/>
                </a:solidFill>
              </a:rPr>
              <a:t>यह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काव्यांश</a:t>
            </a:r>
            <a:r>
              <a:rPr lang="en-US" dirty="0" smtClean="0">
                <a:solidFill>
                  <a:srgbClr val="0070C0"/>
                </a:solidFill>
              </a:rPr>
              <a:t> रामचरितमानस के </a:t>
            </a:r>
            <a:r>
              <a:rPr lang="en-US" dirty="0" err="1" smtClean="0">
                <a:solidFill>
                  <a:srgbClr val="0070C0"/>
                </a:solidFill>
              </a:rPr>
              <a:t>बालकांड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ली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गई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</a:t>
            </a:r>
            <a:r>
              <a:rPr lang="en-US" dirty="0" smtClean="0">
                <a:solidFill>
                  <a:srgbClr val="0070C0"/>
                </a:solidFill>
              </a:rPr>
              <a:t>। </a:t>
            </a:r>
            <a:r>
              <a:rPr lang="en-US" dirty="0" err="1" smtClean="0">
                <a:solidFill>
                  <a:srgbClr val="0070C0"/>
                </a:solidFill>
              </a:rPr>
              <a:t>इसमें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अवधी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भाषा</a:t>
            </a:r>
            <a:r>
              <a:rPr lang="en-US" dirty="0" smtClean="0">
                <a:solidFill>
                  <a:srgbClr val="0070C0"/>
                </a:solidFill>
              </a:rPr>
              <a:t> का </a:t>
            </a:r>
            <a:r>
              <a:rPr lang="en-US" dirty="0" err="1" smtClean="0">
                <a:solidFill>
                  <a:srgbClr val="0070C0"/>
                </a:solidFill>
              </a:rPr>
              <a:t>शुद्ध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रुप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में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प्रयोग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देखने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मिलता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</a:t>
            </a:r>
            <a:r>
              <a:rPr lang="en-US" dirty="0" smtClean="0">
                <a:solidFill>
                  <a:srgbClr val="0070C0"/>
                </a:solidFill>
              </a:rPr>
              <a:t>। तुलसीदास </a:t>
            </a:r>
            <a:r>
              <a:rPr lang="en-US" dirty="0" err="1" smtClean="0">
                <a:solidFill>
                  <a:srgbClr val="0070C0"/>
                </a:solidFill>
              </a:rPr>
              <a:t>ने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इसमें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दोहा</a:t>
            </a:r>
            <a:r>
              <a:rPr lang="en-US" dirty="0" smtClean="0">
                <a:solidFill>
                  <a:srgbClr val="0070C0"/>
                </a:solidFill>
              </a:rPr>
              <a:t>, </a:t>
            </a:r>
            <a:r>
              <a:rPr lang="en-US" dirty="0" err="1" smtClean="0">
                <a:solidFill>
                  <a:srgbClr val="0070C0"/>
                </a:solidFill>
              </a:rPr>
              <a:t>छंद</a:t>
            </a:r>
            <a:r>
              <a:rPr lang="en-US" dirty="0" smtClean="0">
                <a:solidFill>
                  <a:srgbClr val="0070C0"/>
                </a:solidFill>
              </a:rPr>
              <a:t>, </a:t>
            </a:r>
            <a:r>
              <a:rPr lang="en-US" dirty="0" err="1" smtClean="0">
                <a:solidFill>
                  <a:srgbClr val="0070C0"/>
                </a:solidFill>
              </a:rPr>
              <a:t>चौपाई</a:t>
            </a:r>
            <a:r>
              <a:rPr lang="en-US" dirty="0" smtClean="0">
                <a:solidFill>
                  <a:srgbClr val="0070C0"/>
                </a:solidFill>
              </a:rPr>
              <a:t> का </a:t>
            </a:r>
            <a:r>
              <a:rPr lang="en-US" dirty="0" err="1" smtClean="0">
                <a:solidFill>
                  <a:srgbClr val="0070C0"/>
                </a:solidFill>
              </a:rPr>
              <a:t>बहुत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सुंदर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प्रयोग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किया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</a:t>
            </a:r>
            <a:r>
              <a:rPr lang="en-US" dirty="0" smtClean="0">
                <a:solidFill>
                  <a:srgbClr val="0070C0"/>
                </a:solidFill>
              </a:rPr>
              <a:t>। </a:t>
            </a:r>
            <a:r>
              <a:rPr lang="en-US" dirty="0" err="1" smtClean="0">
                <a:solidFill>
                  <a:srgbClr val="0070C0"/>
                </a:solidFill>
              </a:rPr>
              <a:t>जिसके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कारण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काव्य</a:t>
            </a:r>
            <a:r>
              <a:rPr lang="en-US" dirty="0" smtClean="0">
                <a:solidFill>
                  <a:srgbClr val="0070C0"/>
                </a:solidFill>
              </a:rPr>
              <a:t> के </a:t>
            </a:r>
            <a:r>
              <a:rPr lang="en-US" dirty="0" err="1" smtClean="0">
                <a:solidFill>
                  <a:srgbClr val="0070C0"/>
                </a:solidFill>
              </a:rPr>
              <a:t>सौंदर्य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तथा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आनंद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में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वृद्धि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हुई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और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भाषा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में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लयबद्धता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बनी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रही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</a:t>
            </a:r>
            <a:r>
              <a:rPr lang="en-US" dirty="0" smtClean="0">
                <a:solidFill>
                  <a:srgbClr val="0070C0"/>
                </a:solidFill>
              </a:rPr>
              <a:t>। तुलसीदास </a:t>
            </a:r>
            <a:r>
              <a:rPr lang="en-US" dirty="0" err="1" smtClean="0">
                <a:solidFill>
                  <a:srgbClr val="0070C0"/>
                </a:solidFill>
              </a:rPr>
              <a:t>जी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ने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अलंकारो</a:t>
            </a:r>
            <a:r>
              <a:rPr lang="en-US" dirty="0" smtClean="0">
                <a:solidFill>
                  <a:srgbClr val="0070C0"/>
                </a:solidFill>
              </a:rPr>
              <a:t> के </a:t>
            </a:r>
            <a:r>
              <a:rPr lang="en-US" dirty="0" err="1" smtClean="0">
                <a:solidFill>
                  <a:srgbClr val="0070C0"/>
                </a:solidFill>
              </a:rPr>
              <a:t>सटीक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प्रयोग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इसकी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भाषा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और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भी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सुंदर</a:t>
            </a:r>
            <a:r>
              <a:rPr lang="en-US" dirty="0" smtClean="0">
                <a:solidFill>
                  <a:srgbClr val="0070C0"/>
                </a:solidFill>
              </a:rPr>
              <a:t> व </a:t>
            </a:r>
            <a:r>
              <a:rPr lang="en-US" dirty="0" err="1" smtClean="0">
                <a:solidFill>
                  <a:srgbClr val="0070C0"/>
                </a:solidFill>
              </a:rPr>
              <a:t>संगीतात्मक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बना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दिया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</a:t>
            </a:r>
            <a:r>
              <a:rPr lang="en-US" dirty="0" smtClean="0">
                <a:solidFill>
                  <a:srgbClr val="0070C0"/>
                </a:solidFill>
              </a:rPr>
              <a:t>। </a:t>
            </a:r>
            <a:r>
              <a:rPr lang="en-US" dirty="0" err="1" smtClean="0">
                <a:solidFill>
                  <a:srgbClr val="0070C0"/>
                </a:solidFill>
              </a:rPr>
              <a:t>इसकी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भाषा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में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अनुप्रास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अलंकार</a:t>
            </a:r>
            <a:r>
              <a:rPr lang="en-US" dirty="0" smtClean="0">
                <a:solidFill>
                  <a:srgbClr val="0070C0"/>
                </a:solidFill>
              </a:rPr>
              <a:t>, </a:t>
            </a:r>
            <a:r>
              <a:rPr lang="en-US" dirty="0" err="1" smtClean="0">
                <a:solidFill>
                  <a:srgbClr val="0070C0"/>
                </a:solidFill>
              </a:rPr>
              <a:t>रुपक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अलंकार</a:t>
            </a:r>
            <a:r>
              <a:rPr lang="en-US" dirty="0" smtClean="0">
                <a:solidFill>
                  <a:srgbClr val="0070C0"/>
                </a:solidFill>
              </a:rPr>
              <a:t>, </a:t>
            </a:r>
            <a:r>
              <a:rPr lang="en-US" dirty="0" err="1" smtClean="0">
                <a:solidFill>
                  <a:srgbClr val="0070C0"/>
                </a:solidFill>
              </a:rPr>
              <a:t>उत्प्रेक्षा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अलंकार</a:t>
            </a:r>
            <a:r>
              <a:rPr lang="en-US" dirty="0" smtClean="0">
                <a:solidFill>
                  <a:srgbClr val="0070C0"/>
                </a:solidFill>
              </a:rPr>
              <a:t>, व </a:t>
            </a:r>
            <a:r>
              <a:rPr lang="en-US" dirty="0" err="1" smtClean="0">
                <a:solidFill>
                  <a:srgbClr val="0070C0"/>
                </a:solidFill>
              </a:rPr>
              <a:t>पुनरुक्ति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अलंकार</a:t>
            </a:r>
            <a:r>
              <a:rPr lang="en-US" dirty="0" smtClean="0">
                <a:solidFill>
                  <a:srgbClr val="0070C0"/>
                </a:solidFill>
              </a:rPr>
              <a:t> की </a:t>
            </a:r>
            <a:r>
              <a:rPr lang="en-US" dirty="0" err="1" smtClean="0">
                <a:solidFill>
                  <a:srgbClr val="0070C0"/>
                </a:solidFill>
              </a:rPr>
              <a:t>अधिकता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मिलती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</a:t>
            </a:r>
            <a:r>
              <a:rPr lang="en-US" dirty="0" smtClean="0">
                <a:solidFill>
                  <a:srgbClr val="0070C0"/>
                </a:solidFill>
              </a:rPr>
              <a:t>। </a:t>
            </a:r>
            <a:r>
              <a:rPr lang="en-US" dirty="0" err="1" smtClean="0">
                <a:solidFill>
                  <a:srgbClr val="0070C0"/>
                </a:solidFill>
              </a:rPr>
              <a:t>इस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काव्याँश</a:t>
            </a:r>
            <a:r>
              <a:rPr lang="en-US" dirty="0" smtClean="0">
                <a:solidFill>
                  <a:srgbClr val="0070C0"/>
                </a:solidFill>
              </a:rPr>
              <a:t> की </a:t>
            </a:r>
            <a:r>
              <a:rPr lang="en-US" dirty="0" err="1" smtClean="0">
                <a:solidFill>
                  <a:srgbClr val="0070C0"/>
                </a:solidFill>
              </a:rPr>
              <a:t>भाषा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में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व्यंग्यात्मकता</a:t>
            </a:r>
            <a:r>
              <a:rPr lang="en-US" dirty="0" smtClean="0">
                <a:solidFill>
                  <a:srgbClr val="0070C0"/>
                </a:solidFill>
              </a:rPr>
              <a:t> का </a:t>
            </a:r>
            <a:r>
              <a:rPr lang="en-US" dirty="0" err="1" smtClean="0">
                <a:solidFill>
                  <a:srgbClr val="0070C0"/>
                </a:solidFill>
              </a:rPr>
              <a:t>सुंदर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संयोजन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हुआ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</a:t>
            </a:r>
            <a:r>
              <a:rPr lang="en-US" dirty="0" smtClean="0">
                <a:solidFill>
                  <a:srgbClr val="0070C0"/>
                </a:solidFill>
              </a:rPr>
              <a:t>।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newsflash/>
    <p:sndAc>
      <p:stSnd>
        <p:snd r:embed="rId2" name="cashreg.wav" builtIn="1"/>
      </p:stSnd>
    </p:sndAc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6294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9. </a:t>
            </a:r>
            <a:r>
              <a:rPr lang="en-US" dirty="0" err="1" smtClean="0"/>
              <a:t>इस</a:t>
            </a:r>
            <a:r>
              <a:rPr lang="en-US" dirty="0" smtClean="0"/>
              <a:t> </a:t>
            </a:r>
            <a:r>
              <a:rPr lang="en-US" dirty="0" err="1" smtClean="0"/>
              <a:t>पूरे</a:t>
            </a:r>
            <a:r>
              <a:rPr lang="en-US" dirty="0" smtClean="0"/>
              <a:t> </a:t>
            </a:r>
            <a:r>
              <a:rPr lang="en-US" dirty="0" err="1" smtClean="0"/>
              <a:t>प्रसंग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व्यंग्य</a:t>
            </a:r>
            <a:r>
              <a:rPr lang="en-US" dirty="0" smtClean="0"/>
              <a:t> का </a:t>
            </a:r>
            <a:r>
              <a:rPr lang="en-US" dirty="0" err="1" smtClean="0"/>
              <a:t>अनूठा</a:t>
            </a:r>
            <a:r>
              <a:rPr lang="en-US" dirty="0" smtClean="0"/>
              <a:t> </a:t>
            </a:r>
            <a:r>
              <a:rPr lang="en-US" dirty="0" err="1" smtClean="0"/>
              <a:t>सौंदर्य</a:t>
            </a:r>
            <a:r>
              <a:rPr lang="en-US" dirty="0" smtClean="0"/>
              <a:t> </a:t>
            </a:r>
            <a:r>
              <a:rPr lang="en-US" dirty="0" err="1" smtClean="0"/>
              <a:t>है</a:t>
            </a:r>
            <a:r>
              <a:rPr lang="en-US" dirty="0" smtClean="0"/>
              <a:t>। </a:t>
            </a:r>
            <a:r>
              <a:rPr lang="en-US" dirty="0" err="1" smtClean="0"/>
              <a:t>उदाहरण</a:t>
            </a:r>
            <a:r>
              <a:rPr lang="en-US" dirty="0" smtClean="0"/>
              <a:t> के </a:t>
            </a:r>
            <a:r>
              <a:rPr lang="en-US" dirty="0" err="1" smtClean="0"/>
              <a:t>साथ</a:t>
            </a:r>
            <a:r>
              <a:rPr lang="en-US" dirty="0" smtClean="0"/>
              <a:t> </a:t>
            </a:r>
            <a:r>
              <a:rPr lang="en-US" dirty="0" err="1" smtClean="0"/>
              <a:t>स्पष्ट</a:t>
            </a:r>
            <a:r>
              <a:rPr lang="en-US" dirty="0" smtClean="0"/>
              <a:t> </a:t>
            </a:r>
            <a:r>
              <a:rPr lang="en-US" dirty="0" err="1" smtClean="0"/>
              <a:t>कीजिए</a:t>
            </a:r>
            <a:r>
              <a:rPr lang="en-US" dirty="0" smtClean="0"/>
              <a:t>।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0070C0"/>
                </a:solidFill>
              </a:rPr>
              <a:t>तुलसीदास द्वारा </a:t>
            </a:r>
            <a:r>
              <a:rPr lang="en-US" dirty="0" err="1" smtClean="0">
                <a:solidFill>
                  <a:srgbClr val="0070C0"/>
                </a:solidFill>
              </a:rPr>
              <a:t>रचित</a:t>
            </a:r>
            <a:r>
              <a:rPr lang="en-US" dirty="0" smtClean="0">
                <a:solidFill>
                  <a:srgbClr val="0070C0"/>
                </a:solidFill>
              </a:rPr>
              <a:t> रामचरितमानस के </a:t>
            </a:r>
            <a:r>
              <a:rPr lang="en-US" dirty="0" err="1" smtClean="0">
                <a:solidFill>
                  <a:srgbClr val="0070C0"/>
                </a:solidFill>
              </a:rPr>
              <a:t>इस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कांव्याँश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में</a:t>
            </a:r>
            <a:r>
              <a:rPr lang="en-US" dirty="0" smtClean="0">
                <a:solidFill>
                  <a:srgbClr val="0070C0"/>
                </a:solidFill>
              </a:rPr>
              <a:t> तुलसीदास </a:t>
            </a:r>
            <a:r>
              <a:rPr lang="en-US" dirty="0" err="1" smtClean="0">
                <a:solidFill>
                  <a:srgbClr val="0070C0"/>
                </a:solidFill>
              </a:rPr>
              <a:t>जी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ने</a:t>
            </a:r>
            <a:r>
              <a:rPr lang="en-US" dirty="0" smtClean="0">
                <a:solidFill>
                  <a:srgbClr val="0070C0"/>
                </a:solidFill>
              </a:rPr>
              <a:t> लक्ष्मण </a:t>
            </a:r>
            <a:r>
              <a:rPr lang="en-US" dirty="0" err="1" smtClean="0">
                <a:solidFill>
                  <a:srgbClr val="0070C0"/>
                </a:solidFill>
              </a:rPr>
              <a:t>जी</a:t>
            </a:r>
            <a:r>
              <a:rPr lang="en-US" dirty="0" smtClean="0">
                <a:solidFill>
                  <a:srgbClr val="0070C0"/>
                </a:solidFill>
              </a:rPr>
              <a:t> के </a:t>
            </a:r>
            <a:r>
              <a:rPr lang="en-US" dirty="0" err="1" smtClean="0">
                <a:solidFill>
                  <a:srgbClr val="0070C0"/>
                </a:solidFill>
              </a:rPr>
              <a:t>माध्यम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स्थान-स्थान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व्यंग्य</a:t>
            </a:r>
            <a:r>
              <a:rPr lang="en-US" dirty="0" smtClean="0">
                <a:solidFill>
                  <a:srgbClr val="0070C0"/>
                </a:solidFill>
              </a:rPr>
              <a:t> का </a:t>
            </a:r>
            <a:r>
              <a:rPr lang="en-US" dirty="0" err="1" smtClean="0">
                <a:solidFill>
                  <a:srgbClr val="0070C0"/>
                </a:solidFill>
              </a:rPr>
              <a:t>अनूठा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प्रयोग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किया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</a:t>
            </a:r>
            <a:r>
              <a:rPr lang="en-US" dirty="0" smtClean="0">
                <a:solidFill>
                  <a:srgbClr val="0070C0"/>
                </a:solidFill>
              </a:rPr>
              <a:t>। </a:t>
            </a:r>
            <a:r>
              <a:rPr lang="en-US" dirty="0" err="1" smtClean="0">
                <a:solidFill>
                  <a:srgbClr val="0070C0"/>
                </a:solidFill>
              </a:rPr>
              <a:t>उदाहरण</a:t>
            </a:r>
            <a:r>
              <a:rPr lang="en-US" dirty="0" smtClean="0">
                <a:solidFill>
                  <a:srgbClr val="0070C0"/>
                </a:solidFill>
              </a:rPr>
              <a:t> के </a:t>
            </a:r>
            <a:r>
              <a:rPr lang="en-US" dirty="0" err="1" smtClean="0">
                <a:solidFill>
                  <a:srgbClr val="0070C0"/>
                </a:solidFill>
              </a:rPr>
              <a:t>लिए</a:t>
            </a:r>
            <a:r>
              <a:rPr lang="en-US" dirty="0" smtClean="0">
                <a:solidFill>
                  <a:srgbClr val="0070C0"/>
                </a:solidFill>
              </a:rPr>
              <a:t> -</a:t>
            </a:r>
          </a:p>
          <a:p>
            <a:pPr>
              <a:buFont typeface="Wingdings" pitchFamily="2" charset="2"/>
              <a:buChar char="ü"/>
            </a:pPr>
            <a:r>
              <a:rPr lang="en-US" b="1" dirty="0" smtClean="0">
                <a:solidFill>
                  <a:srgbClr val="002060"/>
                </a:solidFill>
              </a:rPr>
              <a:t>(1) </a:t>
            </a:r>
            <a:r>
              <a:rPr lang="en-US" b="1" dirty="0" err="1" smtClean="0">
                <a:solidFill>
                  <a:srgbClr val="002060"/>
                </a:solidFill>
              </a:rPr>
              <a:t>बहु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धनुही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तोरी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लरिकाईं</a:t>
            </a:r>
            <a:r>
              <a:rPr lang="en-US" b="1" dirty="0" smtClean="0">
                <a:solidFill>
                  <a:srgbClr val="002060"/>
                </a:solidFill>
              </a:rPr>
              <a:t>। </a:t>
            </a:r>
            <a:r>
              <a:rPr lang="en-US" b="1" dirty="0" err="1" smtClean="0">
                <a:solidFill>
                  <a:srgbClr val="002060"/>
                </a:solidFill>
              </a:rPr>
              <a:t>कबहुँ</a:t>
            </a:r>
            <a:r>
              <a:rPr lang="en-US" b="1" dirty="0" smtClean="0">
                <a:solidFill>
                  <a:srgbClr val="002060"/>
                </a:solidFill>
              </a:rPr>
              <a:t> न असि </a:t>
            </a:r>
            <a:r>
              <a:rPr lang="en-US" b="1" dirty="0" err="1" smtClean="0">
                <a:solidFill>
                  <a:srgbClr val="002060"/>
                </a:solidFill>
              </a:rPr>
              <a:t>रिस</a:t>
            </a:r>
            <a:r>
              <a:rPr lang="en-US" b="1" dirty="0" smtClean="0">
                <a:solidFill>
                  <a:srgbClr val="002060"/>
                </a:solidFill>
              </a:rPr>
              <a:t> कीन्हि </a:t>
            </a:r>
            <a:r>
              <a:rPr lang="en-US" b="1" dirty="0" err="1" smtClean="0">
                <a:solidFill>
                  <a:srgbClr val="002060"/>
                </a:solidFill>
              </a:rPr>
              <a:t>गोसाईं</a:t>
            </a:r>
            <a:r>
              <a:rPr lang="en-US" b="1" dirty="0" smtClean="0">
                <a:solidFill>
                  <a:srgbClr val="002060"/>
                </a:solidFill>
              </a:rPr>
              <a:t>||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0070C0"/>
                </a:solidFill>
              </a:rPr>
              <a:t>लक्ष्मण </a:t>
            </a:r>
            <a:r>
              <a:rPr lang="en-US" dirty="0" err="1" smtClean="0">
                <a:solidFill>
                  <a:srgbClr val="0070C0"/>
                </a:solidFill>
              </a:rPr>
              <a:t>जी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परशुराम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जी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से</a:t>
            </a:r>
            <a:r>
              <a:rPr lang="en-US" dirty="0" smtClean="0">
                <a:solidFill>
                  <a:srgbClr val="0070C0"/>
                </a:solidFill>
              </a:rPr>
              <a:t> धनुष </a:t>
            </a:r>
            <a:r>
              <a:rPr lang="en-US" dirty="0" err="1" smtClean="0">
                <a:solidFill>
                  <a:srgbClr val="0070C0"/>
                </a:solidFill>
              </a:rPr>
              <a:t>को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तोड़ने</a:t>
            </a:r>
            <a:r>
              <a:rPr lang="en-US" dirty="0" smtClean="0">
                <a:solidFill>
                  <a:srgbClr val="0070C0"/>
                </a:solidFill>
              </a:rPr>
              <a:t> का </a:t>
            </a:r>
            <a:r>
              <a:rPr lang="en-US" dirty="0" err="1" smtClean="0">
                <a:solidFill>
                  <a:srgbClr val="0070C0"/>
                </a:solidFill>
              </a:rPr>
              <a:t>व्यंग्य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करते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हुए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कहते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कि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हमने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अपने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बालपन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में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ऐसे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अनेकों</a:t>
            </a:r>
            <a:r>
              <a:rPr lang="en-US" dirty="0" smtClean="0">
                <a:solidFill>
                  <a:srgbClr val="0070C0"/>
                </a:solidFill>
              </a:rPr>
              <a:t> धनुष </a:t>
            </a:r>
            <a:r>
              <a:rPr lang="en-US" dirty="0" err="1" smtClean="0">
                <a:solidFill>
                  <a:srgbClr val="0070C0"/>
                </a:solidFill>
              </a:rPr>
              <a:t>तोड़े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तब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हम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कभी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क्रोध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नहीं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किया</a:t>
            </a:r>
            <a:r>
              <a:rPr lang="en-US" dirty="0" smtClean="0">
                <a:solidFill>
                  <a:srgbClr val="0070C0"/>
                </a:solidFill>
              </a:rPr>
              <a:t>।</a:t>
            </a:r>
          </a:p>
          <a:p>
            <a:pPr>
              <a:buFont typeface="Wingdings" pitchFamily="2" charset="2"/>
              <a:buChar char="ü"/>
            </a:pPr>
            <a:r>
              <a:rPr lang="en-US" b="1" dirty="0" smtClean="0">
                <a:solidFill>
                  <a:srgbClr val="002060"/>
                </a:solidFill>
              </a:rPr>
              <a:t>(2) </a:t>
            </a:r>
            <a:r>
              <a:rPr lang="en-US" b="1" dirty="0" err="1" smtClean="0">
                <a:solidFill>
                  <a:srgbClr val="002060"/>
                </a:solidFill>
              </a:rPr>
              <a:t>गाधिसू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नु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कह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हृदय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हसि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मुनिहि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हरियरे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सूझ</a:t>
            </a:r>
            <a:r>
              <a:rPr lang="en-US" b="1" dirty="0" smtClean="0">
                <a:solidFill>
                  <a:srgbClr val="002060"/>
                </a:solidFill>
              </a:rPr>
              <a:t>।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b="1" dirty="0" smtClean="0">
                <a:solidFill>
                  <a:srgbClr val="002060"/>
                </a:solidFill>
              </a:rPr>
              <a:t>      </a:t>
            </a:r>
            <a:r>
              <a:rPr lang="en-US" b="1" dirty="0" err="1" smtClean="0">
                <a:solidFill>
                  <a:srgbClr val="002060"/>
                </a:solidFill>
              </a:rPr>
              <a:t>अयमय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खाँड़</a:t>
            </a:r>
            <a:r>
              <a:rPr lang="en-US" b="1" dirty="0" smtClean="0">
                <a:solidFill>
                  <a:srgbClr val="002060"/>
                </a:solidFill>
              </a:rPr>
              <a:t> न </a:t>
            </a:r>
            <a:r>
              <a:rPr lang="en-US" b="1" dirty="0" err="1" smtClean="0">
                <a:solidFill>
                  <a:srgbClr val="002060"/>
                </a:solidFill>
              </a:rPr>
              <a:t>ऊखमय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अजहुँ</a:t>
            </a:r>
            <a:r>
              <a:rPr lang="en-US" b="1" dirty="0" smtClean="0">
                <a:solidFill>
                  <a:srgbClr val="002060"/>
                </a:solidFill>
              </a:rPr>
              <a:t> न </a:t>
            </a:r>
            <a:r>
              <a:rPr lang="en-US" b="1" dirty="0" err="1" smtClean="0">
                <a:solidFill>
                  <a:srgbClr val="002060"/>
                </a:solidFill>
              </a:rPr>
              <a:t>बूझ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अबूझ</a:t>
            </a:r>
            <a:r>
              <a:rPr lang="en-US" b="1" dirty="0" smtClean="0">
                <a:solidFill>
                  <a:srgbClr val="002060"/>
                </a:solidFill>
              </a:rPr>
              <a:t>||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dirty="0" err="1" smtClean="0">
                <a:solidFill>
                  <a:srgbClr val="0070C0"/>
                </a:solidFill>
              </a:rPr>
              <a:t>यहाँ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विश्वामित्र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जी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परशुराम</a:t>
            </a:r>
            <a:r>
              <a:rPr lang="en-US" dirty="0" smtClean="0">
                <a:solidFill>
                  <a:srgbClr val="0070C0"/>
                </a:solidFill>
              </a:rPr>
              <a:t> की </a:t>
            </a:r>
            <a:r>
              <a:rPr lang="en-US" dirty="0" err="1" smtClean="0">
                <a:solidFill>
                  <a:srgbClr val="0070C0"/>
                </a:solidFill>
              </a:rPr>
              <a:t>बुद्धि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मन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मन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व्यंग्य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कसते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और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मन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मन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कहते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कि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परशुराम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जी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राम</a:t>
            </a:r>
            <a:r>
              <a:rPr lang="en-US" dirty="0" smtClean="0">
                <a:solidFill>
                  <a:srgbClr val="0070C0"/>
                </a:solidFill>
              </a:rPr>
              <a:t>, लक्ष्मण </a:t>
            </a:r>
            <a:r>
              <a:rPr lang="en-US" dirty="0" err="1" smtClean="0">
                <a:solidFill>
                  <a:srgbClr val="0070C0"/>
                </a:solidFill>
              </a:rPr>
              <a:t>को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साधारण</a:t>
            </a:r>
            <a:r>
              <a:rPr lang="en-US" dirty="0" smtClean="0">
                <a:solidFill>
                  <a:srgbClr val="0070C0"/>
                </a:solidFill>
              </a:rPr>
              <a:t> बालक </a:t>
            </a:r>
            <a:r>
              <a:rPr lang="en-US" dirty="0" err="1" smtClean="0">
                <a:solidFill>
                  <a:srgbClr val="0070C0"/>
                </a:solidFill>
              </a:rPr>
              <a:t>समझ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रहे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हैं</a:t>
            </a:r>
            <a:r>
              <a:rPr lang="en-US" dirty="0" smtClean="0">
                <a:solidFill>
                  <a:srgbClr val="0070C0"/>
                </a:solidFill>
              </a:rPr>
              <a:t>। </a:t>
            </a:r>
            <a:r>
              <a:rPr lang="en-US" dirty="0" err="1" smtClean="0">
                <a:solidFill>
                  <a:srgbClr val="0070C0"/>
                </a:solidFill>
              </a:rPr>
              <a:t>उन्हें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तो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चारों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ओर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हरा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हरा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सूझ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रहा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जो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लोहे</a:t>
            </a:r>
            <a:r>
              <a:rPr lang="en-US" dirty="0" smtClean="0">
                <a:solidFill>
                  <a:srgbClr val="0070C0"/>
                </a:solidFill>
              </a:rPr>
              <a:t> की </a:t>
            </a:r>
            <a:r>
              <a:rPr lang="en-US" dirty="0" err="1" smtClean="0">
                <a:solidFill>
                  <a:srgbClr val="0070C0"/>
                </a:solidFill>
              </a:rPr>
              <a:t>तलवार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गन्ने</a:t>
            </a:r>
            <a:r>
              <a:rPr lang="en-US" dirty="0" smtClean="0">
                <a:solidFill>
                  <a:srgbClr val="0070C0"/>
                </a:solidFill>
              </a:rPr>
              <a:t> की </a:t>
            </a:r>
            <a:r>
              <a:rPr lang="en-US" dirty="0" err="1" smtClean="0">
                <a:solidFill>
                  <a:srgbClr val="0070C0"/>
                </a:solidFill>
              </a:rPr>
              <a:t>खाँड</a:t>
            </a:r>
            <a:r>
              <a:rPr lang="en-US" dirty="0" smtClean="0">
                <a:solidFill>
                  <a:srgbClr val="0070C0"/>
                </a:solidFill>
              </a:rPr>
              <a:t>़ </a:t>
            </a:r>
            <a:r>
              <a:rPr lang="en-US" dirty="0" err="1" smtClean="0">
                <a:solidFill>
                  <a:srgbClr val="0070C0"/>
                </a:solidFill>
              </a:rPr>
              <a:t>से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तुलना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रहे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हैं</a:t>
            </a:r>
            <a:r>
              <a:rPr lang="en-US" dirty="0" smtClean="0">
                <a:solidFill>
                  <a:srgbClr val="0070C0"/>
                </a:solidFill>
              </a:rPr>
              <a:t>।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push dir="u"/>
    <p:sndAc>
      <p:stSnd>
        <p:snd r:embed="rId2" name="push.wav" builtIn="1"/>
      </p:stSnd>
    </p:sndAc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10. </a:t>
            </a:r>
            <a:r>
              <a:rPr lang="en-US" dirty="0" err="1" smtClean="0"/>
              <a:t>निम्नलिखित</a:t>
            </a:r>
            <a:r>
              <a:rPr lang="en-US" dirty="0" smtClean="0"/>
              <a:t> </a:t>
            </a:r>
            <a:r>
              <a:rPr lang="en-US" dirty="0" err="1" smtClean="0"/>
              <a:t>पंक्तियों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प्रयुक्त</a:t>
            </a:r>
            <a:r>
              <a:rPr lang="en-US" dirty="0" smtClean="0"/>
              <a:t> </a:t>
            </a:r>
            <a:r>
              <a:rPr lang="en-US" dirty="0" err="1" smtClean="0"/>
              <a:t>अलंकार</a:t>
            </a:r>
            <a:r>
              <a:rPr lang="en-US" dirty="0" smtClean="0"/>
              <a:t> </a:t>
            </a:r>
            <a:r>
              <a:rPr lang="en-US" dirty="0" err="1" smtClean="0"/>
              <a:t>पहचान</a:t>
            </a:r>
            <a:r>
              <a:rPr lang="en-US" dirty="0" smtClean="0"/>
              <a:t> </a:t>
            </a:r>
            <a:r>
              <a:rPr lang="en-US" dirty="0" err="1" smtClean="0"/>
              <a:t>कर</a:t>
            </a:r>
            <a:r>
              <a:rPr lang="en-US" dirty="0" smtClean="0"/>
              <a:t>   </a:t>
            </a:r>
            <a:r>
              <a:rPr lang="en-US" dirty="0" err="1" smtClean="0"/>
              <a:t>लिखिए</a:t>
            </a:r>
            <a:r>
              <a:rPr lang="en-US" dirty="0" smtClean="0"/>
              <a:t> -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(क) बालकु बोलि </a:t>
            </a:r>
            <a:r>
              <a:rPr lang="en-US" dirty="0" err="1" smtClean="0"/>
              <a:t>बधौं</a:t>
            </a:r>
            <a:r>
              <a:rPr lang="en-US" dirty="0" smtClean="0"/>
              <a:t> </a:t>
            </a:r>
            <a:r>
              <a:rPr lang="en-US" dirty="0" err="1" smtClean="0"/>
              <a:t>नहि</a:t>
            </a:r>
            <a:r>
              <a:rPr lang="en-US" dirty="0" smtClean="0"/>
              <a:t> तोही।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(ख) </a:t>
            </a:r>
            <a:r>
              <a:rPr lang="en-US" dirty="0" err="1" smtClean="0"/>
              <a:t>कोटि</a:t>
            </a:r>
            <a:r>
              <a:rPr lang="en-US" dirty="0" smtClean="0"/>
              <a:t> </a:t>
            </a:r>
            <a:r>
              <a:rPr lang="en-US" dirty="0" err="1" smtClean="0"/>
              <a:t>कुलिस</a:t>
            </a:r>
            <a:r>
              <a:rPr lang="en-US" dirty="0" smtClean="0"/>
              <a:t> </a:t>
            </a:r>
            <a:r>
              <a:rPr lang="en-US" dirty="0" err="1" smtClean="0"/>
              <a:t>सम</a:t>
            </a:r>
            <a:r>
              <a:rPr lang="en-US" dirty="0" smtClean="0"/>
              <a:t> </a:t>
            </a:r>
            <a:r>
              <a:rPr lang="en-US" dirty="0" err="1" smtClean="0"/>
              <a:t>बचनु</a:t>
            </a:r>
            <a:r>
              <a:rPr lang="en-US" dirty="0" smtClean="0"/>
              <a:t> </a:t>
            </a:r>
            <a:r>
              <a:rPr lang="en-US" dirty="0" err="1" smtClean="0"/>
              <a:t>तुम्हारा</a:t>
            </a:r>
            <a:r>
              <a:rPr lang="en-US" dirty="0" smtClean="0"/>
              <a:t>।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(ग) </a:t>
            </a:r>
            <a:r>
              <a:rPr lang="en-US" dirty="0" err="1" smtClean="0"/>
              <a:t>तुम्ह</a:t>
            </a:r>
            <a:r>
              <a:rPr lang="en-US" dirty="0" smtClean="0"/>
              <a:t> </a:t>
            </a:r>
            <a:r>
              <a:rPr lang="en-US" dirty="0" err="1" smtClean="0"/>
              <a:t>तौ</a:t>
            </a:r>
            <a:r>
              <a:rPr lang="en-US" dirty="0" smtClean="0"/>
              <a:t> </a:t>
            </a:r>
            <a:r>
              <a:rPr lang="en-US" dirty="0" err="1" smtClean="0"/>
              <a:t>कालु</a:t>
            </a:r>
            <a:r>
              <a:rPr lang="en-US" dirty="0" smtClean="0"/>
              <a:t> </a:t>
            </a:r>
            <a:r>
              <a:rPr lang="en-US" dirty="0" err="1" smtClean="0"/>
              <a:t>हाँक</a:t>
            </a:r>
            <a:r>
              <a:rPr lang="en-US" dirty="0" smtClean="0"/>
              <a:t> </a:t>
            </a:r>
            <a:r>
              <a:rPr lang="en-US" dirty="0" err="1" smtClean="0"/>
              <a:t>जनु</a:t>
            </a:r>
            <a:r>
              <a:rPr lang="en-US" dirty="0" smtClean="0"/>
              <a:t> </a:t>
            </a:r>
            <a:r>
              <a:rPr lang="en-US" dirty="0" err="1" smtClean="0"/>
              <a:t>लावा</a:t>
            </a:r>
            <a:r>
              <a:rPr lang="en-US" dirty="0" smtClean="0"/>
              <a:t>।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      बार </a:t>
            </a:r>
            <a:r>
              <a:rPr lang="en-US" dirty="0" err="1" smtClean="0"/>
              <a:t>बार</a:t>
            </a:r>
            <a:r>
              <a:rPr lang="en-US" dirty="0" smtClean="0"/>
              <a:t> </a:t>
            </a:r>
            <a:r>
              <a:rPr lang="en-US" dirty="0" err="1" smtClean="0"/>
              <a:t>मोहि</a:t>
            </a:r>
            <a:r>
              <a:rPr lang="en-US" dirty="0" smtClean="0"/>
              <a:t> </a:t>
            </a:r>
            <a:r>
              <a:rPr lang="en-US" dirty="0" err="1" smtClean="0"/>
              <a:t>लागि</a:t>
            </a:r>
            <a:r>
              <a:rPr lang="en-US" dirty="0" smtClean="0"/>
              <a:t> </a:t>
            </a:r>
            <a:r>
              <a:rPr lang="en-US" dirty="0" err="1" smtClean="0"/>
              <a:t>बोलावा</a:t>
            </a:r>
            <a:r>
              <a:rPr lang="en-US" dirty="0" smtClean="0"/>
              <a:t>||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(घ) लखन </a:t>
            </a:r>
            <a:r>
              <a:rPr lang="en-US" dirty="0" err="1" smtClean="0"/>
              <a:t>उतर</a:t>
            </a:r>
            <a:r>
              <a:rPr lang="en-US" dirty="0" smtClean="0"/>
              <a:t> </a:t>
            </a:r>
            <a:r>
              <a:rPr lang="en-US" dirty="0" err="1" smtClean="0"/>
              <a:t>आहुति</a:t>
            </a:r>
            <a:r>
              <a:rPr lang="en-US" dirty="0" smtClean="0"/>
              <a:t> </a:t>
            </a:r>
            <a:r>
              <a:rPr lang="en-US" dirty="0" err="1" smtClean="0"/>
              <a:t>सरिस</a:t>
            </a:r>
            <a:r>
              <a:rPr lang="en-US" dirty="0" smtClean="0"/>
              <a:t> </a:t>
            </a:r>
            <a:r>
              <a:rPr lang="en-US" dirty="0" err="1" smtClean="0"/>
              <a:t>भृगुबरकोपु</a:t>
            </a:r>
            <a:r>
              <a:rPr lang="en-US" dirty="0" smtClean="0"/>
              <a:t> </a:t>
            </a:r>
            <a:r>
              <a:rPr lang="en-US" dirty="0" err="1" smtClean="0"/>
              <a:t>कृसानु</a:t>
            </a:r>
            <a:r>
              <a:rPr lang="en-US" dirty="0" smtClean="0"/>
              <a:t>।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     </a:t>
            </a:r>
            <a:r>
              <a:rPr lang="en-US" dirty="0" err="1" smtClean="0"/>
              <a:t>बढ़त</a:t>
            </a:r>
            <a:r>
              <a:rPr lang="en-US" dirty="0" smtClean="0"/>
              <a:t> </a:t>
            </a:r>
            <a:r>
              <a:rPr lang="en-US" dirty="0" err="1" smtClean="0"/>
              <a:t>देखि</a:t>
            </a:r>
            <a:r>
              <a:rPr lang="en-US" dirty="0" smtClean="0"/>
              <a:t> </a:t>
            </a:r>
            <a:r>
              <a:rPr lang="en-US" dirty="0" err="1" smtClean="0"/>
              <a:t>जल</a:t>
            </a:r>
            <a:r>
              <a:rPr lang="en-US" dirty="0" smtClean="0"/>
              <a:t> </a:t>
            </a:r>
            <a:r>
              <a:rPr lang="en-US" dirty="0" err="1" smtClean="0"/>
              <a:t>सम</a:t>
            </a:r>
            <a:r>
              <a:rPr lang="en-US" dirty="0" smtClean="0"/>
              <a:t> </a:t>
            </a:r>
            <a:r>
              <a:rPr lang="en-US" dirty="0" err="1" smtClean="0"/>
              <a:t>बचन</a:t>
            </a:r>
            <a:r>
              <a:rPr lang="en-US" dirty="0" smtClean="0"/>
              <a:t> </a:t>
            </a:r>
            <a:r>
              <a:rPr lang="en-US" dirty="0" err="1" smtClean="0"/>
              <a:t>बोले</a:t>
            </a:r>
            <a:r>
              <a:rPr lang="en-US" dirty="0" smtClean="0"/>
              <a:t> </a:t>
            </a:r>
            <a:r>
              <a:rPr lang="en-US" dirty="0" err="1" smtClean="0"/>
              <a:t>रघुकुलभानु</a:t>
            </a:r>
            <a:r>
              <a:rPr lang="en-US" dirty="0" smtClean="0"/>
              <a:t>||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split/>
    <p:sndAc>
      <p:stSnd>
        <p:snd r:embed="rId2" name="coin.wav" builtIn="1"/>
      </p:stSnd>
    </p:sndAc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705600"/>
          </a:xfrm>
          <a:blipFill>
            <a:blip r:embed="rId3"/>
            <a:tile tx="0" ty="0" sx="100000" sy="100000" flip="none" algn="tl"/>
          </a:blipFill>
        </p:spPr>
        <p:txBody>
          <a:bodyPr>
            <a:normAutofit fontScale="92500" lnSpcReduction="20000"/>
          </a:bodyPr>
          <a:lstStyle/>
          <a:p>
            <a:pPr marL="514350" indent="-514350"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</a:rPr>
              <a:t>(क) बालकु बोलि </a:t>
            </a:r>
            <a:r>
              <a:rPr lang="en-US" b="1" dirty="0" err="1" smtClean="0">
                <a:solidFill>
                  <a:srgbClr val="002060"/>
                </a:solidFill>
              </a:rPr>
              <a:t>बधौं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नहि</a:t>
            </a:r>
            <a:r>
              <a:rPr lang="en-US" b="1" dirty="0" smtClean="0">
                <a:solidFill>
                  <a:srgbClr val="002060"/>
                </a:solidFill>
              </a:rPr>
              <a:t> तोही।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b="1" dirty="0" err="1" smtClean="0">
                <a:solidFill>
                  <a:srgbClr val="002060"/>
                </a:solidFill>
              </a:rPr>
              <a:t>अनुप्रास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अलंकार</a:t>
            </a:r>
            <a:r>
              <a:rPr lang="en-US" dirty="0" smtClean="0">
                <a:solidFill>
                  <a:srgbClr val="002060"/>
                </a:solidFill>
              </a:rPr>
              <a:t> - </a:t>
            </a:r>
            <a:r>
              <a:rPr lang="en-US" dirty="0" err="1" smtClean="0">
                <a:solidFill>
                  <a:srgbClr val="0070C0"/>
                </a:solidFill>
              </a:rPr>
              <a:t>उक्त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पंक्ति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में</a:t>
            </a:r>
            <a:r>
              <a:rPr lang="en-US" dirty="0" smtClean="0">
                <a:solidFill>
                  <a:srgbClr val="0070C0"/>
                </a:solidFill>
              </a:rPr>
              <a:t> 'ब' </a:t>
            </a:r>
            <a:r>
              <a:rPr lang="en-US" dirty="0" err="1" smtClean="0">
                <a:solidFill>
                  <a:srgbClr val="0070C0"/>
                </a:solidFill>
              </a:rPr>
              <a:t>वर्ण</a:t>
            </a:r>
            <a:r>
              <a:rPr lang="en-US" dirty="0" smtClean="0">
                <a:solidFill>
                  <a:srgbClr val="0070C0"/>
                </a:solidFill>
              </a:rPr>
              <a:t> की एक </a:t>
            </a:r>
            <a:r>
              <a:rPr lang="en-US" dirty="0" err="1" smtClean="0">
                <a:solidFill>
                  <a:srgbClr val="0070C0"/>
                </a:solidFill>
              </a:rPr>
              <a:t>से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अधिक</a:t>
            </a:r>
            <a:r>
              <a:rPr lang="en-US" dirty="0" smtClean="0">
                <a:solidFill>
                  <a:srgbClr val="0070C0"/>
                </a:solidFill>
              </a:rPr>
              <a:t> बार </a:t>
            </a:r>
            <a:r>
              <a:rPr lang="en-US" dirty="0" err="1" smtClean="0">
                <a:solidFill>
                  <a:srgbClr val="0070C0"/>
                </a:solidFill>
              </a:rPr>
              <a:t>आवृत्ति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हुई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</a:t>
            </a:r>
            <a:r>
              <a:rPr lang="en-US" dirty="0" smtClean="0">
                <a:solidFill>
                  <a:srgbClr val="0070C0"/>
                </a:solidFill>
              </a:rPr>
              <a:t>, </a:t>
            </a:r>
            <a:r>
              <a:rPr lang="en-US" dirty="0" err="1" smtClean="0">
                <a:solidFill>
                  <a:srgbClr val="0070C0"/>
                </a:solidFill>
              </a:rPr>
              <a:t>इसलिए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यहाँ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अनुप्रास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अलंकार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</a:t>
            </a:r>
            <a:r>
              <a:rPr lang="en-US" dirty="0" smtClean="0">
                <a:solidFill>
                  <a:srgbClr val="0070C0"/>
                </a:solidFill>
              </a:rPr>
              <a:t>।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</a:rPr>
              <a:t>(ख) </a:t>
            </a:r>
            <a:r>
              <a:rPr lang="en-US" b="1" dirty="0" err="1" smtClean="0">
                <a:solidFill>
                  <a:srgbClr val="002060"/>
                </a:solidFill>
              </a:rPr>
              <a:t>कोटि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कुलिस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सम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बचनु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तुम्हारा</a:t>
            </a:r>
            <a:r>
              <a:rPr lang="en-US" b="1" dirty="0" smtClean="0">
                <a:solidFill>
                  <a:srgbClr val="002060"/>
                </a:solidFill>
              </a:rPr>
              <a:t>।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002060"/>
                </a:solidFill>
              </a:rPr>
              <a:t>(1) </a:t>
            </a:r>
            <a:r>
              <a:rPr lang="en-US" b="1" dirty="0" err="1" smtClean="0">
                <a:solidFill>
                  <a:srgbClr val="002060"/>
                </a:solidFill>
              </a:rPr>
              <a:t>अनुप्रास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अलंकार</a:t>
            </a:r>
            <a:r>
              <a:rPr lang="en-US" dirty="0" smtClean="0">
                <a:solidFill>
                  <a:srgbClr val="002060"/>
                </a:solidFill>
              </a:rPr>
              <a:t> - </a:t>
            </a:r>
            <a:r>
              <a:rPr lang="en-US" dirty="0" err="1" smtClean="0">
                <a:solidFill>
                  <a:srgbClr val="0070C0"/>
                </a:solidFill>
              </a:rPr>
              <a:t>उक्त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पंक्ति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में</a:t>
            </a:r>
            <a:r>
              <a:rPr lang="en-US" dirty="0" smtClean="0">
                <a:solidFill>
                  <a:srgbClr val="0070C0"/>
                </a:solidFill>
              </a:rPr>
              <a:t> 'क' </a:t>
            </a:r>
            <a:r>
              <a:rPr lang="en-US" dirty="0" err="1" smtClean="0">
                <a:solidFill>
                  <a:srgbClr val="0070C0"/>
                </a:solidFill>
              </a:rPr>
              <a:t>वर्ण</a:t>
            </a:r>
            <a:r>
              <a:rPr lang="en-US" dirty="0" smtClean="0">
                <a:solidFill>
                  <a:srgbClr val="0070C0"/>
                </a:solidFill>
              </a:rPr>
              <a:t> की एक </a:t>
            </a:r>
            <a:r>
              <a:rPr lang="en-US" dirty="0" err="1" smtClean="0">
                <a:solidFill>
                  <a:srgbClr val="0070C0"/>
                </a:solidFill>
              </a:rPr>
              <a:t>से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अधिक</a:t>
            </a:r>
            <a:r>
              <a:rPr lang="en-US" dirty="0" smtClean="0">
                <a:solidFill>
                  <a:srgbClr val="0070C0"/>
                </a:solidFill>
              </a:rPr>
              <a:t> बार </a:t>
            </a:r>
            <a:r>
              <a:rPr lang="en-US" dirty="0" err="1" smtClean="0">
                <a:solidFill>
                  <a:srgbClr val="0070C0"/>
                </a:solidFill>
              </a:rPr>
              <a:t>आवृत्ति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हुई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</a:t>
            </a:r>
            <a:r>
              <a:rPr lang="en-US" dirty="0" smtClean="0">
                <a:solidFill>
                  <a:srgbClr val="0070C0"/>
                </a:solidFill>
              </a:rPr>
              <a:t>, </a:t>
            </a:r>
            <a:r>
              <a:rPr lang="en-US" dirty="0" err="1" smtClean="0">
                <a:solidFill>
                  <a:srgbClr val="0070C0"/>
                </a:solidFill>
              </a:rPr>
              <a:t>इसलिए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यहाँ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अनुप्रास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अलंकार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</a:t>
            </a:r>
            <a:r>
              <a:rPr lang="en-US" dirty="0" smtClean="0">
                <a:solidFill>
                  <a:srgbClr val="0070C0"/>
                </a:solidFill>
              </a:rPr>
              <a:t>।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002060"/>
                </a:solidFill>
              </a:rPr>
              <a:t>(2) </a:t>
            </a:r>
            <a:r>
              <a:rPr lang="en-US" b="1" dirty="0" err="1" smtClean="0">
                <a:solidFill>
                  <a:srgbClr val="002060"/>
                </a:solidFill>
              </a:rPr>
              <a:t>उपमा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अलंकार</a:t>
            </a:r>
            <a:r>
              <a:rPr lang="en-US" dirty="0" smtClean="0">
                <a:solidFill>
                  <a:srgbClr val="002060"/>
                </a:solidFill>
              </a:rPr>
              <a:t>  - </a:t>
            </a:r>
            <a:r>
              <a:rPr lang="en-US" dirty="0" err="1" smtClean="0">
                <a:solidFill>
                  <a:srgbClr val="0070C0"/>
                </a:solidFill>
              </a:rPr>
              <a:t>कोटि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कुलिस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सम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बचनु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में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उपमा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अलंकार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</a:t>
            </a:r>
            <a:r>
              <a:rPr lang="en-US" dirty="0" smtClean="0">
                <a:solidFill>
                  <a:srgbClr val="0070C0"/>
                </a:solidFill>
              </a:rPr>
              <a:t>। </a:t>
            </a:r>
            <a:r>
              <a:rPr lang="en-US" dirty="0" err="1" smtClean="0">
                <a:solidFill>
                  <a:srgbClr val="0070C0"/>
                </a:solidFill>
              </a:rPr>
              <a:t>क्योंकि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परशुराम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जी</a:t>
            </a:r>
            <a:r>
              <a:rPr lang="en-US" dirty="0" smtClean="0">
                <a:solidFill>
                  <a:srgbClr val="0070C0"/>
                </a:solidFill>
              </a:rPr>
              <a:t> के </a:t>
            </a:r>
            <a:r>
              <a:rPr lang="en-US" dirty="0" err="1" smtClean="0">
                <a:solidFill>
                  <a:srgbClr val="0070C0"/>
                </a:solidFill>
              </a:rPr>
              <a:t>एक-एक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वचनों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वज्र</a:t>
            </a:r>
            <a:r>
              <a:rPr lang="en-US" dirty="0" smtClean="0">
                <a:solidFill>
                  <a:srgbClr val="0070C0"/>
                </a:solidFill>
              </a:rPr>
              <a:t> के </a:t>
            </a:r>
            <a:r>
              <a:rPr lang="en-US" dirty="0" err="1" smtClean="0">
                <a:solidFill>
                  <a:srgbClr val="0070C0"/>
                </a:solidFill>
              </a:rPr>
              <a:t>समान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बताया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गया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</a:t>
            </a:r>
            <a:r>
              <a:rPr lang="en-US" dirty="0" smtClean="0">
                <a:solidFill>
                  <a:srgbClr val="0070C0"/>
                </a:solidFill>
              </a:rPr>
              <a:t>।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</a:rPr>
              <a:t>(ग)</a:t>
            </a:r>
            <a:r>
              <a:rPr lang="en-US" b="1" dirty="0" err="1" smtClean="0">
                <a:solidFill>
                  <a:srgbClr val="002060"/>
                </a:solidFill>
              </a:rPr>
              <a:t>तुम्ह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तौ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कालु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हाँक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जनु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लावा</a:t>
            </a:r>
            <a:r>
              <a:rPr lang="en-US" b="1" dirty="0" smtClean="0">
                <a:solidFill>
                  <a:srgbClr val="002060"/>
                </a:solidFill>
              </a:rPr>
              <a:t>।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</a:rPr>
              <a:t>     बार </a:t>
            </a:r>
            <a:r>
              <a:rPr lang="en-US" b="1" dirty="0" err="1" smtClean="0">
                <a:solidFill>
                  <a:srgbClr val="002060"/>
                </a:solidFill>
              </a:rPr>
              <a:t>बार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मोहि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लागि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बोलावा</a:t>
            </a:r>
            <a:r>
              <a:rPr lang="en-US" b="1" dirty="0" smtClean="0">
                <a:solidFill>
                  <a:srgbClr val="002060"/>
                </a:solidFill>
              </a:rPr>
              <a:t>||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002060"/>
                </a:solidFill>
              </a:rPr>
              <a:t>(1) </a:t>
            </a:r>
            <a:r>
              <a:rPr lang="en-US" b="1" dirty="0" err="1" smtClean="0">
                <a:solidFill>
                  <a:srgbClr val="002060"/>
                </a:solidFill>
              </a:rPr>
              <a:t>उत्प्रेक्षा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अलंकार</a:t>
            </a:r>
            <a:r>
              <a:rPr lang="en-US" dirty="0" smtClean="0">
                <a:solidFill>
                  <a:srgbClr val="002060"/>
                </a:solidFill>
              </a:rPr>
              <a:t> - </a:t>
            </a:r>
            <a:r>
              <a:rPr lang="en-US" dirty="0" smtClean="0">
                <a:solidFill>
                  <a:srgbClr val="0070C0"/>
                </a:solidFill>
              </a:rPr>
              <a:t>'</a:t>
            </a:r>
            <a:r>
              <a:rPr lang="en-US" dirty="0" err="1" smtClean="0">
                <a:solidFill>
                  <a:srgbClr val="0070C0"/>
                </a:solidFill>
              </a:rPr>
              <a:t>काल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हाँक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जनु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लावा</a:t>
            </a:r>
            <a:r>
              <a:rPr lang="en-US" dirty="0" smtClean="0">
                <a:solidFill>
                  <a:srgbClr val="0070C0"/>
                </a:solidFill>
              </a:rPr>
              <a:t>' </a:t>
            </a:r>
            <a:r>
              <a:rPr lang="en-US" dirty="0" err="1" smtClean="0">
                <a:solidFill>
                  <a:srgbClr val="0070C0"/>
                </a:solidFill>
              </a:rPr>
              <a:t>में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उत्प्रेक्षा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अलंकार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</a:t>
            </a:r>
            <a:r>
              <a:rPr lang="en-US" dirty="0" smtClean="0">
                <a:solidFill>
                  <a:srgbClr val="0070C0"/>
                </a:solidFill>
              </a:rPr>
              <a:t>। </a:t>
            </a:r>
            <a:r>
              <a:rPr lang="en-US" dirty="0" err="1" smtClean="0">
                <a:solidFill>
                  <a:srgbClr val="0070C0"/>
                </a:solidFill>
              </a:rPr>
              <a:t>यहाँ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जनु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उत्प्रेक्षा</a:t>
            </a:r>
            <a:r>
              <a:rPr lang="en-US" dirty="0" smtClean="0">
                <a:solidFill>
                  <a:srgbClr val="0070C0"/>
                </a:solidFill>
              </a:rPr>
              <a:t> का </a:t>
            </a:r>
            <a:r>
              <a:rPr lang="en-US" dirty="0" err="1" smtClean="0">
                <a:solidFill>
                  <a:srgbClr val="0070C0"/>
                </a:solidFill>
              </a:rPr>
              <a:t>वाचक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शब्द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</a:t>
            </a:r>
            <a:r>
              <a:rPr lang="en-US" dirty="0" smtClean="0">
                <a:solidFill>
                  <a:srgbClr val="0070C0"/>
                </a:solidFill>
              </a:rPr>
              <a:t>।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002060"/>
                </a:solidFill>
              </a:rPr>
              <a:t>(2) </a:t>
            </a:r>
            <a:r>
              <a:rPr lang="en-US" b="1" dirty="0" err="1" smtClean="0">
                <a:solidFill>
                  <a:srgbClr val="002060"/>
                </a:solidFill>
              </a:rPr>
              <a:t>पुनरुक्ति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प्रकाश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अलंकार</a:t>
            </a:r>
            <a:r>
              <a:rPr lang="en-US" dirty="0" smtClean="0">
                <a:solidFill>
                  <a:srgbClr val="002060"/>
                </a:solidFill>
              </a:rPr>
              <a:t>  - </a:t>
            </a:r>
            <a:r>
              <a:rPr lang="en-US" dirty="0" smtClean="0">
                <a:solidFill>
                  <a:srgbClr val="0070C0"/>
                </a:solidFill>
              </a:rPr>
              <a:t>'बार-बार' </a:t>
            </a:r>
            <a:r>
              <a:rPr lang="en-US" dirty="0" err="1" smtClean="0">
                <a:solidFill>
                  <a:srgbClr val="0070C0"/>
                </a:solidFill>
              </a:rPr>
              <a:t>में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पुनरुक्ति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प्रकाश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अलंकार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</a:t>
            </a:r>
            <a:r>
              <a:rPr lang="en-US" dirty="0" smtClean="0">
                <a:solidFill>
                  <a:srgbClr val="0070C0"/>
                </a:solidFill>
              </a:rPr>
              <a:t>। </a:t>
            </a:r>
            <a:r>
              <a:rPr lang="en-US" dirty="0" err="1" smtClean="0">
                <a:solidFill>
                  <a:srgbClr val="0070C0"/>
                </a:solidFill>
              </a:rPr>
              <a:t>क्योंकि</a:t>
            </a:r>
            <a:r>
              <a:rPr lang="en-US" dirty="0" smtClean="0">
                <a:solidFill>
                  <a:srgbClr val="0070C0"/>
                </a:solidFill>
              </a:rPr>
              <a:t> बार </a:t>
            </a:r>
            <a:r>
              <a:rPr lang="en-US" dirty="0" err="1" smtClean="0">
                <a:solidFill>
                  <a:srgbClr val="0070C0"/>
                </a:solidFill>
              </a:rPr>
              <a:t>शब्द</a:t>
            </a:r>
            <a:r>
              <a:rPr lang="en-US" dirty="0" smtClean="0">
                <a:solidFill>
                  <a:srgbClr val="0070C0"/>
                </a:solidFill>
              </a:rPr>
              <a:t> की </a:t>
            </a:r>
            <a:r>
              <a:rPr lang="en-US" dirty="0" err="1" smtClean="0">
                <a:solidFill>
                  <a:srgbClr val="0070C0"/>
                </a:solidFill>
              </a:rPr>
              <a:t>दो</a:t>
            </a:r>
            <a:r>
              <a:rPr lang="en-US" dirty="0" smtClean="0">
                <a:solidFill>
                  <a:srgbClr val="0070C0"/>
                </a:solidFill>
              </a:rPr>
              <a:t> बार </a:t>
            </a:r>
            <a:r>
              <a:rPr lang="en-US" dirty="0" err="1" smtClean="0">
                <a:solidFill>
                  <a:srgbClr val="0070C0"/>
                </a:solidFill>
              </a:rPr>
              <a:t>आवृत्ति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हुई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अर्थ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भिन्नता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नहीं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</a:t>
            </a:r>
            <a:r>
              <a:rPr lang="en-US" dirty="0" smtClean="0">
                <a:solidFill>
                  <a:srgbClr val="0070C0"/>
                </a:solidFill>
              </a:rPr>
              <a:t>।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diamond/>
    <p:sndAc>
      <p:stSnd>
        <p:snd r:embed="rId2" name="chimes.wav" builtIn="1"/>
      </p:stSnd>
    </p:sndAc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  <a:blipFill>
            <a:blip r:embed="rId3"/>
            <a:tile tx="0" ty="0" sx="100000" sy="100000" flip="none" algn="tl"/>
          </a:blipFill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</a:rPr>
              <a:t>(घ)</a:t>
            </a:r>
            <a:r>
              <a:rPr lang="en-US" b="1" dirty="0" err="1" smtClean="0">
                <a:solidFill>
                  <a:srgbClr val="002060"/>
                </a:solidFill>
              </a:rPr>
              <a:t>लखन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उतर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आहुति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सरिस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भृगुबरकोपु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कृसानु</a:t>
            </a:r>
            <a:r>
              <a:rPr lang="en-US" b="1" dirty="0" smtClean="0">
                <a:solidFill>
                  <a:srgbClr val="002060"/>
                </a:solidFill>
              </a:rPr>
              <a:t>।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b="1" dirty="0" smtClean="0">
                <a:solidFill>
                  <a:srgbClr val="002060"/>
                </a:solidFill>
              </a:rPr>
              <a:t>     </a:t>
            </a:r>
            <a:r>
              <a:rPr lang="en-US" b="1" dirty="0" err="1" smtClean="0">
                <a:solidFill>
                  <a:srgbClr val="002060"/>
                </a:solidFill>
              </a:rPr>
              <a:t>बढ़त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देखि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जल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सम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बचन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बोले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रघुकुलभानु</a:t>
            </a:r>
            <a:r>
              <a:rPr lang="en-US" b="1" dirty="0" smtClean="0">
                <a:solidFill>
                  <a:srgbClr val="002060"/>
                </a:solidFill>
              </a:rPr>
              <a:t>||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002060"/>
                </a:solidFill>
              </a:rPr>
              <a:t>(1) </a:t>
            </a:r>
            <a:r>
              <a:rPr lang="en-US" b="1" dirty="0" err="1" smtClean="0">
                <a:solidFill>
                  <a:srgbClr val="002060"/>
                </a:solidFill>
              </a:rPr>
              <a:t>उपमा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अलंकार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0070C0"/>
                </a:solidFill>
              </a:rPr>
              <a:t>(</a:t>
            </a:r>
            <a:r>
              <a:rPr lang="en-US" dirty="0" err="1" smtClean="0">
                <a:solidFill>
                  <a:srgbClr val="0070C0"/>
                </a:solidFill>
              </a:rPr>
              <a:t>i</a:t>
            </a:r>
            <a:r>
              <a:rPr lang="en-US" dirty="0" smtClean="0">
                <a:solidFill>
                  <a:srgbClr val="0070C0"/>
                </a:solidFill>
              </a:rPr>
              <a:t>) </a:t>
            </a:r>
            <a:r>
              <a:rPr lang="en-US" dirty="0" err="1" smtClean="0">
                <a:solidFill>
                  <a:srgbClr val="0070C0"/>
                </a:solidFill>
              </a:rPr>
              <a:t>उतर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आहुति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u="sng" dirty="0" err="1" smtClean="0">
                <a:solidFill>
                  <a:srgbClr val="0070C0"/>
                </a:solidFill>
              </a:rPr>
              <a:t>सरिस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भृगुबरकोपु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कृसानु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में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उपमा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अलंकार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0070C0"/>
                </a:solidFill>
              </a:rPr>
              <a:t>(ii) </a:t>
            </a:r>
            <a:r>
              <a:rPr lang="en-US" u="sng" dirty="0" err="1" smtClean="0">
                <a:solidFill>
                  <a:srgbClr val="0070C0"/>
                </a:solidFill>
              </a:rPr>
              <a:t>जल</a:t>
            </a:r>
            <a:r>
              <a:rPr lang="en-US" u="sng" dirty="0" smtClean="0">
                <a:solidFill>
                  <a:srgbClr val="0070C0"/>
                </a:solidFill>
              </a:rPr>
              <a:t> </a:t>
            </a:r>
            <a:r>
              <a:rPr lang="en-US" u="sng" dirty="0" err="1" smtClean="0">
                <a:solidFill>
                  <a:srgbClr val="0070C0"/>
                </a:solidFill>
              </a:rPr>
              <a:t>सम</a:t>
            </a:r>
            <a:r>
              <a:rPr lang="en-US" u="sng" dirty="0" smtClean="0">
                <a:solidFill>
                  <a:srgbClr val="0070C0"/>
                </a:solidFill>
              </a:rPr>
              <a:t> </a:t>
            </a:r>
            <a:r>
              <a:rPr lang="en-US" u="sng" dirty="0" err="1" smtClean="0">
                <a:solidFill>
                  <a:srgbClr val="0070C0"/>
                </a:solidFill>
              </a:rPr>
              <a:t>बचन</a:t>
            </a:r>
            <a:r>
              <a:rPr lang="en-US" u="sng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में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भी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उपमा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अलंकार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क्योंकि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भगवान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राम</a:t>
            </a:r>
            <a:r>
              <a:rPr lang="en-US" dirty="0" smtClean="0">
                <a:solidFill>
                  <a:srgbClr val="0070C0"/>
                </a:solidFill>
              </a:rPr>
              <a:t> के </a:t>
            </a:r>
            <a:r>
              <a:rPr lang="en-US" dirty="0" err="1" smtClean="0">
                <a:solidFill>
                  <a:srgbClr val="0070C0"/>
                </a:solidFill>
              </a:rPr>
              <a:t>मधुर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वचन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जल</a:t>
            </a:r>
            <a:r>
              <a:rPr lang="en-US" dirty="0" smtClean="0">
                <a:solidFill>
                  <a:srgbClr val="0070C0"/>
                </a:solidFill>
              </a:rPr>
              <a:t> के </a:t>
            </a:r>
            <a:r>
              <a:rPr lang="en-US" dirty="0" err="1" smtClean="0">
                <a:solidFill>
                  <a:srgbClr val="0070C0"/>
                </a:solidFill>
              </a:rPr>
              <a:t>समान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कार्य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रहे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हैं</a:t>
            </a:r>
            <a:r>
              <a:rPr lang="en-US" dirty="0" smtClean="0">
                <a:solidFill>
                  <a:srgbClr val="0070C0"/>
                </a:solidFill>
              </a:rPr>
              <a:t>। </a:t>
            </a:r>
          </a:p>
          <a:p>
            <a:pPr>
              <a:buFont typeface="Wingdings" pitchFamily="2" charset="2"/>
              <a:buChar char="ü"/>
            </a:pPr>
            <a:r>
              <a:rPr lang="en-US" b="1" dirty="0" smtClean="0">
                <a:solidFill>
                  <a:srgbClr val="002060"/>
                </a:solidFill>
              </a:rPr>
              <a:t>(2) </a:t>
            </a:r>
            <a:r>
              <a:rPr lang="en-US" b="1" dirty="0" err="1" smtClean="0">
                <a:solidFill>
                  <a:srgbClr val="002060"/>
                </a:solidFill>
              </a:rPr>
              <a:t>रुपक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अलंकार</a:t>
            </a:r>
            <a:r>
              <a:rPr lang="en-US" b="1" dirty="0" smtClean="0">
                <a:solidFill>
                  <a:srgbClr val="002060"/>
                </a:solidFill>
              </a:rPr>
              <a:t>  -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रघुकुलभानु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में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रुपक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अलंकार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यहाँ</a:t>
            </a:r>
            <a:r>
              <a:rPr lang="en-US" dirty="0" smtClean="0">
                <a:solidFill>
                  <a:srgbClr val="0070C0"/>
                </a:solidFill>
              </a:rPr>
              <a:t> श्री </a:t>
            </a:r>
            <a:r>
              <a:rPr lang="en-US" dirty="0" err="1" smtClean="0">
                <a:solidFill>
                  <a:srgbClr val="0070C0"/>
                </a:solidFill>
              </a:rPr>
              <a:t>राम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रघुकुल</a:t>
            </a:r>
            <a:r>
              <a:rPr lang="en-US" dirty="0" smtClean="0">
                <a:solidFill>
                  <a:srgbClr val="0070C0"/>
                </a:solidFill>
              </a:rPr>
              <a:t> का </a:t>
            </a:r>
            <a:r>
              <a:rPr lang="en-US" dirty="0" err="1" smtClean="0">
                <a:solidFill>
                  <a:srgbClr val="0070C0"/>
                </a:solidFill>
              </a:rPr>
              <a:t>सूर्य</a:t>
            </a:r>
            <a:r>
              <a:rPr lang="en-US" dirty="0" smtClean="0">
                <a:solidFill>
                  <a:srgbClr val="0070C0"/>
                </a:solidFill>
              </a:rPr>
              <a:t> कहा </a:t>
            </a:r>
            <a:r>
              <a:rPr lang="en-US" dirty="0" err="1" smtClean="0">
                <a:solidFill>
                  <a:srgbClr val="0070C0"/>
                </a:solidFill>
              </a:rPr>
              <a:t>गया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</a:t>
            </a:r>
            <a:r>
              <a:rPr lang="en-US" dirty="0" smtClean="0">
                <a:solidFill>
                  <a:srgbClr val="0070C0"/>
                </a:solidFill>
              </a:rPr>
              <a:t>। श्री </a:t>
            </a:r>
            <a:r>
              <a:rPr lang="en-US" dirty="0" err="1" smtClean="0">
                <a:solidFill>
                  <a:srgbClr val="0070C0"/>
                </a:solidFill>
              </a:rPr>
              <a:t>राम</a:t>
            </a:r>
            <a:r>
              <a:rPr lang="en-US" dirty="0" smtClean="0">
                <a:solidFill>
                  <a:srgbClr val="0070C0"/>
                </a:solidFill>
              </a:rPr>
              <a:t> के </a:t>
            </a:r>
            <a:r>
              <a:rPr lang="en-US" dirty="0" err="1" smtClean="0">
                <a:solidFill>
                  <a:srgbClr val="0070C0"/>
                </a:solidFill>
              </a:rPr>
              <a:t>गुणों</a:t>
            </a:r>
            <a:r>
              <a:rPr lang="en-US" dirty="0" smtClean="0">
                <a:solidFill>
                  <a:srgbClr val="0070C0"/>
                </a:solidFill>
              </a:rPr>
              <a:t> की </a:t>
            </a:r>
            <a:r>
              <a:rPr lang="en-US" dirty="0" err="1" smtClean="0">
                <a:solidFill>
                  <a:srgbClr val="0070C0"/>
                </a:solidFill>
              </a:rPr>
              <a:t>समानता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सूर्य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से</a:t>
            </a:r>
            <a:r>
              <a:rPr lang="en-US" dirty="0" smtClean="0">
                <a:solidFill>
                  <a:srgbClr val="0070C0"/>
                </a:solidFill>
              </a:rPr>
              <a:t> की </a:t>
            </a:r>
            <a:r>
              <a:rPr lang="en-US" dirty="0" err="1" smtClean="0">
                <a:solidFill>
                  <a:srgbClr val="0070C0"/>
                </a:solidFill>
              </a:rPr>
              <a:t>गई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</a:t>
            </a:r>
            <a:r>
              <a:rPr lang="en-US" dirty="0" smtClean="0">
                <a:solidFill>
                  <a:srgbClr val="0070C0"/>
                </a:solidFill>
              </a:rPr>
              <a:t>।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strips dir="ru"/>
    <p:sndAc>
      <p:stSnd>
        <p:snd r:embed="rId2" name="coin.wav" builtIn="1"/>
      </p:stSnd>
    </p:sndAc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2743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11. </a:t>
            </a:r>
            <a:r>
              <a:rPr lang="en-US" dirty="0" err="1" smtClean="0"/>
              <a:t>अवधी</a:t>
            </a:r>
            <a:r>
              <a:rPr lang="en-US" dirty="0" smtClean="0"/>
              <a:t> </a:t>
            </a:r>
            <a:r>
              <a:rPr lang="en-US" dirty="0" err="1" smtClean="0"/>
              <a:t>भाषा</a:t>
            </a:r>
            <a:r>
              <a:rPr lang="en-US" dirty="0" smtClean="0"/>
              <a:t> </a:t>
            </a:r>
            <a:r>
              <a:rPr lang="en-US" dirty="0" err="1" smtClean="0"/>
              <a:t>आज</a:t>
            </a:r>
            <a:r>
              <a:rPr lang="en-US" dirty="0" smtClean="0"/>
              <a:t> </a:t>
            </a:r>
            <a:r>
              <a:rPr lang="en-US" dirty="0" err="1" smtClean="0"/>
              <a:t>किन-किन</a:t>
            </a:r>
            <a:r>
              <a:rPr lang="en-US" dirty="0" smtClean="0"/>
              <a:t> </a:t>
            </a:r>
            <a:r>
              <a:rPr lang="en-US" dirty="0" err="1" smtClean="0"/>
              <a:t>क्षेत्रों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बोली</a:t>
            </a:r>
            <a:r>
              <a:rPr lang="en-US" dirty="0" smtClean="0"/>
              <a:t> </a:t>
            </a:r>
            <a:r>
              <a:rPr lang="en-US" dirty="0" err="1" smtClean="0"/>
              <a:t>जाती</a:t>
            </a:r>
            <a:r>
              <a:rPr lang="en-US" dirty="0" smtClean="0"/>
              <a:t> </a:t>
            </a:r>
            <a:r>
              <a:rPr lang="en-US" dirty="0" err="1" smtClean="0"/>
              <a:t>है</a:t>
            </a:r>
            <a:r>
              <a:rPr lang="en-US" dirty="0" smtClean="0"/>
              <a:t>?</a:t>
            </a:r>
          </a:p>
          <a:p>
            <a:pPr>
              <a:buFont typeface="Wingdings" pitchFamily="2" charset="2"/>
              <a:buChar char="ü"/>
            </a:pPr>
            <a:r>
              <a:rPr lang="en-US" dirty="0" err="1" smtClean="0">
                <a:solidFill>
                  <a:srgbClr val="0070C0"/>
                </a:solidFill>
              </a:rPr>
              <a:t>आज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अवधी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भाषा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मुख्यत</a:t>
            </a:r>
            <a:r>
              <a:rPr lang="en-US" dirty="0" smtClean="0">
                <a:solidFill>
                  <a:srgbClr val="0070C0"/>
                </a:solidFill>
              </a:rPr>
              <a:t>: </a:t>
            </a:r>
            <a:r>
              <a:rPr lang="en-US" dirty="0" err="1" smtClean="0">
                <a:solidFill>
                  <a:srgbClr val="0070C0"/>
                </a:solidFill>
              </a:rPr>
              <a:t>अवध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में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बोली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जाती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</a:t>
            </a:r>
            <a:r>
              <a:rPr lang="en-US" dirty="0" smtClean="0">
                <a:solidFill>
                  <a:srgbClr val="0070C0"/>
                </a:solidFill>
              </a:rPr>
              <a:t>। </a:t>
            </a:r>
            <a:r>
              <a:rPr lang="en-US" dirty="0" err="1" smtClean="0">
                <a:solidFill>
                  <a:srgbClr val="0070C0"/>
                </a:solidFill>
              </a:rPr>
              <a:t>यह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उत्तर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प्रदेश</a:t>
            </a:r>
            <a:r>
              <a:rPr lang="en-US" dirty="0" smtClean="0">
                <a:solidFill>
                  <a:srgbClr val="0070C0"/>
                </a:solidFill>
              </a:rPr>
              <a:t> के </a:t>
            </a:r>
            <a:r>
              <a:rPr lang="en-US" dirty="0" err="1" smtClean="0">
                <a:solidFill>
                  <a:srgbClr val="0070C0"/>
                </a:solidFill>
              </a:rPr>
              <a:t>कुछ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इलाकों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जैसे</a:t>
            </a:r>
            <a:r>
              <a:rPr lang="en-US" dirty="0" smtClean="0">
                <a:solidFill>
                  <a:srgbClr val="0070C0"/>
                </a:solidFill>
              </a:rPr>
              <a:t> − </a:t>
            </a:r>
            <a:r>
              <a:rPr lang="en-US" dirty="0" err="1" smtClean="0">
                <a:solidFill>
                  <a:srgbClr val="0070C0"/>
                </a:solidFill>
              </a:rPr>
              <a:t>गोरखपुर</a:t>
            </a:r>
            <a:r>
              <a:rPr lang="en-US" dirty="0" smtClean="0">
                <a:solidFill>
                  <a:srgbClr val="0070C0"/>
                </a:solidFill>
              </a:rPr>
              <a:t>, </a:t>
            </a:r>
            <a:r>
              <a:rPr lang="en-US" dirty="0" err="1" smtClean="0">
                <a:solidFill>
                  <a:srgbClr val="0070C0"/>
                </a:solidFill>
              </a:rPr>
              <a:t>गोंडा</a:t>
            </a:r>
            <a:r>
              <a:rPr lang="en-US" dirty="0" smtClean="0">
                <a:solidFill>
                  <a:srgbClr val="0070C0"/>
                </a:solidFill>
              </a:rPr>
              <a:t>, </a:t>
            </a:r>
            <a:r>
              <a:rPr lang="en-US" dirty="0" err="1" smtClean="0">
                <a:solidFill>
                  <a:srgbClr val="0070C0"/>
                </a:solidFill>
              </a:rPr>
              <a:t>बलिया</a:t>
            </a:r>
            <a:r>
              <a:rPr lang="en-US" dirty="0" smtClean="0">
                <a:solidFill>
                  <a:srgbClr val="0070C0"/>
                </a:solidFill>
              </a:rPr>
              <a:t>, </a:t>
            </a:r>
            <a:r>
              <a:rPr lang="en-US" dirty="0" err="1" smtClean="0">
                <a:solidFill>
                  <a:srgbClr val="0070C0"/>
                </a:solidFill>
              </a:rPr>
              <a:t>अयोध्या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आदि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क्षेत्र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में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बोली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जाती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है</a:t>
            </a:r>
            <a:r>
              <a:rPr lang="en-US" dirty="0" smtClean="0">
                <a:solidFill>
                  <a:srgbClr val="0070C0"/>
                </a:solidFill>
              </a:rPr>
              <a:t>।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slow">
    <p:zoom dir="in"/>
    <p:sndAc>
      <p:stSnd>
        <p:snd r:embed="rId2" name="click.wav" builtIn="1"/>
      </p:stSnd>
    </p:sndAc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/>
          <a:p>
            <a:r>
              <a:rPr lang="hi-IN" sz="9600" dirty="0" smtClean="0">
                <a:solidFill>
                  <a:srgbClr val="C00000"/>
                </a:solidFill>
              </a:rPr>
              <a:t>तुलसीदास के अन्य</a:t>
            </a:r>
            <a:r>
              <a:rPr lang="en-US" sz="9600" dirty="0" smtClean="0">
                <a:solidFill>
                  <a:srgbClr val="C00000"/>
                </a:solidFill>
              </a:rPr>
              <a:t/>
            </a:r>
            <a:br>
              <a:rPr lang="en-US" sz="9600" dirty="0" smtClean="0">
                <a:solidFill>
                  <a:srgbClr val="C00000"/>
                </a:solidFill>
              </a:rPr>
            </a:br>
            <a:r>
              <a:rPr lang="hi-IN" sz="9600" dirty="0" smtClean="0">
                <a:solidFill>
                  <a:srgbClr val="C00000"/>
                </a:solidFill>
              </a:rPr>
              <a:t>दोहे </a:t>
            </a:r>
            <a:r>
              <a:rPr lang="hi-IN" sz="9600" dirty="0" smtClean="0"/>
              <a:t/>
            </a:r>
            <a:br>
              <a:rPr lang="hi-IN" sz="9600" dirty="0" smtClean="0"/>
            </a:br>
            <a:endParaRPr lang="en-US" sz="9600" dirty="0"/>
          </a:p>
        </p:txBody>
      </p:sp>
    </p:spTree>
  </p:cSld>
  <p:clrMapOvr>
    <a:masterClrMapping/>
  </p:clrMapOvr>
  <p:transition spd="slow">
    <p:circle/>
    <p:sndAc>
      <p:stSnd>
        <p:snd r:embed="rId2" name="cashreg.wav" builtIn="1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pull dir="rd"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4"/>
            <a:stretch>
              <a:fillRect/>
            </a:stretch>
          </a:blipFill>
        </p:spPr>
        <p:txBody>
          <a:bodyPr>
            <a:normAutofit/>
          </a:bodyPr>
          <a:lstStyle/>
          <a:p>
            <a:r>
              <a:rPr lang="en-US" sz="9600" b="1" dirty="0" smtClean="0">
                <a:solidFill>
                  <a:srgbClr val="7030A0"/>
                </a:solidFill>
              </a:rPr>
              <a:t>रामचरितमानस:</a:t>
            </a:r>
            <a:br>
              <a:rPr lang="en-US" sz="9600" b="1" dirty="0" smtClean="0">
                <a:solidFill>
                  <a:srgbClr val="7030A0"/>
                </a:solidFill>
              </a:rPr>
            </a:br>
            <a:r>
              <a:rPr lang="en-US" sz="9600" b="1" dirty="0" smtClean="0">
                <a:solidFill>
                  <a:srgbClr val="7030A0"/>
                </a:solidFill>
              </a:rPr>
              <a:t>बालकाण्ड </a:t>
            </a:r>
            <a:endParaRPr lang="en-US" sz="96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spd="slow">
    <p:split orient="vert"/>
    <p:sndAc>
      <p:stSnd>
        <p:snd r:embed="rId2" name="whoosh.wav" builtIn="1"/>
      </p:stSnd>
    </p:sndAc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640080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भूप</a:t>
            </a:r>
            <a:r>
              <a:rPr lang="en-US" dirty="0" smtClean="0"/>
              <a:t> </a:t>
            </a:r>
            <a:r>
              <a:rPr lang="en-US" dirty="0" err="1" smtClean="0"/>
              <a:t>सहस</a:t>
            </a:r>
            <a:r>
              <a:rPr lang="en-US" dirty="0" smtClean="0"/>
              <a:t> </a:t>
            </a:r>
            <a:r>
              <a:rPr lang="en-US" dirty="0" err="1" smtClean="0"/>
              <a:t>दस</a:t>
            </a:r>
            <a:r>
              <a:rPr lang="en-US" dirty="0" smtClean="0"/>
              <a:t> </a:t>
            </a:r>
            <a:r>
              <a:rPr lang="en-US" dirty="0" err="1" smtClean="0"/>
              <a:t>एकहि</a:t>
            </a:r>
            <a:r>
              <a:rPr lang="en-US" dirty="0" smtClean="0"/>
              <a:t> </a:t>
            </a:r>
            <a:r>
              <a:rPr lang="en-US" dirty="0" err="1" smtClean="0"/>
              <a:t>बारा</a:t>
            </a:r>
            <a:r>
              <a:rPr lang="en-US" dirty="0" smtClean="0"/>
              <a:t>। </a:t>
            </a:r>
            <a:r>
              <a:rPr lang="en-US" dirty="0" err="1" smtClean="0"/>
              <a:t>लगे</a:t>
            </a:r>
            <a:r>
              <a:rPr lang="en-US" dirty="0" smtClean="0"/>
              <a:t> </a:t>
            </a:r>
            <a:r>
              <a:rPr lang="en-US" dirty="0" err="1" smtClean="0"/>
              <a:t>उठावन</a:t>
            </a:r>
            <a:r>
              <a:rPr lang="en-US" dirty="0" smtClean="0"/>
              <a:t> </a:t>
            </a:r>
            <a:r>
              <a:rPr lang="en-US" dirty="0" err="1" smtClean="0"/>
              <a:t>टरइ</a:t>
            </a:r>
            <a:r>
              <a:rPr lang="en-US" dirty="0" smtClean="0"/>
              <a:t> न </a:t>
            </a:r>
            <a:r>
              <a:rPr lang="en-US" dirty="0" err="1" smtClean="0"/>
              <a:t>टारा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डगइ</a:t>
            </a:r>
            <a:r>
              <a:rPr lang="en-US" dirty="0" smtClean="0"/>
              <a:t> न </a:t>
            </a:r>
            <a:r>
              <a:rPr lang="en-US" dirty="0" err="1" smtClean="0"/>
              <a:t>संभु</a:t>
            </a:r>
            <a:r>
              <a:rPr lang="en-US" dirty="0" smtClean="0"/>
              <a:t> </a:t>
            </a:r>
            <a:r>
              <a:rPr lang="en-US" dirty="0" err="1" smtClean="0"/>
              <a:t>सरासन</a:t>
            </a:r>
            <a:r>
              <a:rPr lang="en-US" dirty="0" smtClean="0"/>
              <a:t> </a:t>
            </a:r>
            <a:r>
              <a:rPr lang="en-US" dirty="0" err="1" smtClean="0"/>
              <a:t>कैसें</a:t>
            </a:r>
            <a:r>
              <a:rPr lang="en-US" dirty="0" smtClean="0"/>
              <a:t>। </a:t>
            </a:r>
            <a:r>
              <a:rPr lang="en-US" dirty="0" err="1" smtClean="0"/>
              <a:t>कामी</a:t>
            </a:r>
            <a:r>
              <a:rPr lang="en-US" dirty="0" smtClean="0"/>
              <a:t> </a:t>
            </a:r>
            <a:r>
              <a:rPr lang="en-US" dirty="0" err="1" smtClean="0"/>
              <a:t>बचन</a:t>
            </a:r>
            <a:r>
              <a:rPr lang="en-US" dirty="0" smtClean="0"/>
              <a:t> </a:t>
            </a:r>
            <a:r>
              <a:rPr lang="en-US" dirty="0" err="1" smtClean="0"/>
              <a:t>सती</a:t>
            </a:r>
            <a:r>
              <a:rPr lang="en-US" dirty="0" smtClean="0"/>
              <a:t> </a:t>
            </a:r>
            <a:r>
              <a:rPr lang="en-US" dirty="0" err="1" smtClean="0"/>
              <a:t>मनु</a:t>
            </a:r>
            <a:r>
              <a:rPr lang="en-US" dirty="0" smtClean="0"/>
              <a:t> </a:t>
            </a:r>
            <a:r>
              <a:rPr lang="en-US" dirty="0" err="1" smtClean="0"/>
              <a:t>जैसें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सब</a:t>
            </a:r>
            <a:r>
              <a:rPr lang="en-US" dirty="0" smtClean="0"/>
              <a:t> </a:t>
            </a:r>
            <a:r>
              <a:rPr lang="en-US" dirty="0" err="1" smtClean="0"/>
              <a:t>नृप</a:t>
            </a:r>
            <a:r>
              <a:rPr lang="en-US" dirty="0" smtClean="0"/>
              <a:t> </a:t>
            </a:r>
            <a:r>
              <a:rPr lang="en-US" dirty="0" err="1" smtClean="0"/>
              <a:t>भए</a:t>
            </a:r>
            <a:r>
              <a:rPr lang="en-US" dirty="0" smtClean="0"/>
              <a:t> </a:t>
            </a:r>
            <a:r>
              <a:rPr lang="en-US" dirty="0" err="1" smtClean="0"/>
              <a:t>जोगु</a:t>
            </a:r>
            <a:r>
              <a:rPr lang="en-US" dirty="0" smtClean="0"/>
              <a:t> </a:t>
            </a:r>
            <a:r>
              <a:rPr lang="en-US" dirty="0" err="1" smtClean="0"/>
              <a:t>उपहासी</a:t>
            </a:r>
            <a:r>
              <a:rPr lang="en-US" dirty="0" smtClean="0"/>
              <a:t>। </a:t>
            </a:r>
            <a:r>
              <a:rPr lang="en-US" dirty="0" err="1" smtClean="0"/>
              <a:t>जैसें</a:t>
            </a:r>
            <a:r>
              <a:rPr lang="en-US" dirty="0" smtClean="0"/>
              <a:t> </a:t>
            </a:r>
            <a:r>
              <a:rPr lang="en-US" dirty="0" err="1" smtClean="0"/>
              <a:t>बिनु</a:t>
            </a:r>
            <a:r>
              <a:rPr lang="en-US" dirty="0" smtClean="0"/>
              <a:t> </a:t>
            </a:r>
            <a:r>
              <a:rPr lang="en-US" dirty="0" err="1" smtClean="0"/>
              <a:t>बिराग</a:t>
            </a:r>
            <a:r>
              <a:rPr lang="en-US" dirty="0" smtClean="0"/>
              <a:t> </a:t>
            </a:r>
            <a:r>
              <a:rPr lang="en-US" dirty="0" err="1" smtClean="0"/>
              <a:t>संन्यासी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कीरति</a:t>
            </a:r>
            <a:r>
              <a:rPr lang="en-US" dirty="0" smtClean="0"/>
              <a:t> </a:t>
            </a:r>
            <a:r>
              <a:rPr lang="en-US" dirty="0" err="1" smtClean="0"/>
              <a:t>बिजय</a:t>
            </a:r>
            <a:r>
              <a:rPr lang="en-US" dirty="0" smtClean="0"/>
              <a:t> </a:t>
            </a:r>
            <a:r>
              <a:rPr lang="en-US" dirty="0" err="1" smtClean="0"/>
              <a:t>बीरता</a:t>
            </a:r>
            <a:r>
              <a:rPr lang="en-US" dirty="0" smtClean="0"/>
              <a:t> </a:t>
            </a:r>
            <a:r>
              <a:rPr lang="en-US" dirty="0" err="1" smtClean="0"/>
              <a:t>भारी</a:t>
            </a:r>
            <a:r>
              <a:rPr lang="en-US" dirty="0" smtClean="0"/>
              <a:t>। </a:t>
            </a:r>
            <a:r>
              <a:rPr lang="en-US" dirty="0" err="1" smtClean="0"/>
              <a:t>चले</a:t>
            </a:r>
            <a:r>
              <a:rPr lang="en-US" dirty="0" smtClean="0"/>
              <a:t> </a:t>
            </a:r>
            <a:r>
              <a:rPr lang="en-US" dirty="0" err="1" smtClean="0"/>
              <a:t>चाप</a:t>
            </a:r>
            <a:r>
              <a:rPr lang="en-US" dirty="0" smtClean="0"/>
              <a:t> </a:t>
            </a:r>
            <a:r>
              <a:rPr lang="en-US" dirty="0" err="1" smtClean="0"/>
              <a:t>कर</a:t>
            </a:r>
            <a:r>
              <a:rPr lang="en-US" dirty="0" smtClean="0"/>
              <a:t> </a:t>
            </a:r>
            <a:r>
              <a:rPr lang="en-US" dirty="0" err="1" smtClean="0"/>
              <a:t>बरबस</a:t>
            </a:r>
            <a:r>
              <a:rPr lang="en-US" dirty="0" smtClean="0"/>
              <a:t> </a:t>
            </a:r>
            <a:r>
              <a:rPr lang="en-US" dirty="0" err="1" smtClean="0"/>
              <a:t>हारी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श्रीहत</a:t>
            </a:r>
            <a:r>
              <a:rPr lang="en-US" dirty="0" smtClean="0"/>
              <a:t> </a:t>
            </a:r>
            <a:r>
              <a:rPr lang="en-US" dirty="0" err="1" smtClean="0"/>
              <a:t>भए</a:t>
            </a:r>
            <a:r>
              <a:rPr lang="en-US" dirty="0" smtClean="0"/>
              <a:t> </a:t>
            </a:r>
            <a:r>
              <a:rPr lang="en-US" dirty="0" err="1" smtClean="0"/>
              <a:t>हारि</a:t>
            </a:r>
            <a:r>
              <a:rPr lang="en-US" dirty="0" smtClean="0"/>
              <a:t> </a:t>
            </a:r>
            <a:r>
              <a:rPr lang="en-US" dirty="0" err="1" smtClean="0"/>
              <a:t>हियँ</a:t>
            </a:r>
            <a:r>
              <a:rPr lang="en-US" dirty="0" smtClean="0"/>
              <a:t> </a:t>
            </a:r>
            <a:r>
              <a:rPr lang="en-US" dirty="0" err="1" smtClean="0"/>
              <a:t>राजा</a:t>
            </a:r>
            <a:r>
              <a:rPr lang="en-US" dirty="0" smtClean="0"/>
              <a:t>। </a:t>
            </a:r>
            <a:r>
              <a:rPr lang="en-US" dirty="0" err="1" smtClean="0"/>
              <a:t>बैठे</a:t>
            </a:r>
            <a:r>
              <a:rPr lang="en-US" dirty="0" smtClean="0"/>
              <a:t> </a:t>
            </a:r>
            <a:r>
              <a:rPr lang="en-US" dirty="0" err="1" smtClean="0"/>
              <a:t>निज</a:t>
            </a:r>
            <a:r>
              <a:rPr lang="en-US" dirty="0" smtClean="0"/>
              <a:t> </a:t>
            </a:r>
            <a:r>
              <a:rPr lang="en-US" dirty="0" err="1" smtClean="0"/>
              <a:t>निज</a:t>
            </a:r>
            <a:r>
              <a:rPr lang="en-US" dirty="0" smtClean="0"/>
              <a:t> </a:t>
            </a:r>
            <a:r>
              <a:rPr lang="en-US" dirty="0" err="1" smtClean="0"/>
              <a:t>जाइ</a:t>
            </a:r>
            <a:r>
              <a:rPr lang="en-US" dirty="0" smtClean="0"/>
              <a:t> </a:t>
            </a:r>
            <a:r>
              <a:rPr lang="en-US" dirty="0" err="1" smtClean="0"/>
              <a:t>समाजा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नृपन्ह</a:t>
            </a:r>
            <a:r>
              <a:rPr lang="en-US" dirty="0" smtClean="0"/>
              <a:t> </a:t>
            </a:r>
            <a:r>
              <a:rPr lang="en-US" dirty="0" err="1" smtClean="0"/>
              <a:t>बिलोकि</a:t>
            </a:r>
            <a:r>
              <a:rPr lang="en-US" dirty="0" smtClean="0"/>
              <a:t> </a:t>
            </a:r>
            <a:r>
              <a:rPr lang="en-US" dirty="0" err="1" smtClean="0"/>
              <a:t>जनकु</a:t>
            </a:r>
            <a:r>
              <a:rPr lang="en-US" dirty="0" smtClean="0"/>
              <a:t> </a:t>
            </a:r>
            <a:r>
              <a:rPr lang="en-US" dirty="0" err="1" smtClean="0"/>
              <a:t>अकुलाने</a:t>
            </a:r>
            <a:r>
              <a:rPr lang="en-US" dirty="0" smtClean="0"/>
              <a:t>। </a:t>
            </a:r>
            <a:r>
              <a:rPr lang="en-US" dirty="0" err="1" smtClean="0"/>
              <a:t>बोले</a:t>
            </a:r>
            <a:r>
              <a:rPr lang="en-US" dirty="0" smtClean="0"/>
              <a:t> </a:t>
            </a:r>
            <a:r>
              <a:rPr lang="en-US" dirty="0" err="1" smtClean="0"/>
              <a:t>बचन</a:t>
            </a:r>
            <a:r>
              <a:rPr lang="en-US" dirty="0" smtClean="0"/>
              <a:t> </a:t>
            </a:r>
            <a:r>
              <a:rPr lang="en-US" dirty="0" err="1" smtClean="0"/>
              <a:t>रोष</a:t>
            </a:r>
            <a:r>
              <a:rPr lang="en-US" dirty="0" smtClean="0"/>
              <a:t> </a:t>
            </a:r>
            <a:r>
              <a:rPr lang="en-US" dirty="0" err="1" smtClean="0"/>
              <a:t>जनु</a:t>
            </a:r>
            <a:r>
              <a:rPr lang="en-US" dirty="0" smtClean="0"/>
              <a:t> </a:t>
            </a:r>
            <a:r>
              <a:rPr lang="en-US" dirty="0" err="1" smtClean="0"/>
              <a:t>साने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दीप</a:t>
            </a:r>
            <a:r>
              <a:rPr lang="en-US" dirty="0" smtClean="0"/>
              <a:t> </a:t>
            </a:r>
            <a:r>
              <a:rPr lang="en-US" dirty="0" err="1" smtClean="0"/>
              <a:t>दीप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भूपति</a:t>
            </a:r>
            <a:r>
              <a:rPr lang="en-US" dirty="0" smtClean="0"/>
              <a:t> </a:t>
            </a:r>
            <a:r>
              <a:rPr lang="en-US" dirty="0" err="1" smtClean="0"/>
              <a:t>नाना</a:t>
            </a:r>
            <a:r>
              <a:rPr lang="en-US" dirty="0" smtClean="0"/>
              <a:t>। </a:t>
            </a:r>
            <a:r>
              <a:rPr lang="en-US" dirty="0" err="1" smtClean="0"/>
              <a:t>आए</a:t>
            </a:r>
            <a:r>
              <a:rPr lang="en-US" dirty="0" smtClean="0"/>
              <a:t> </a:t>
            </a:r>
            <a:r>
              <a:rPr lang="en-US" dirty="0" err="1" smtClean="0"/>
              <a:t>सुनि</a:t>
            </a:r>
            <a:r>
              <a:rPr lang="en-US" dirty="0" smtClean="0"/>
              <a:t> </a:t>
            </a:r>
            <a:r>
              <a:rPr lang="en-US" dirty="0" err="1" smtClean="0"/>
              <a:t>हम</a:t>
            </a:r>
            <a:r>
              <a:rPr lang="en-US" dirty="0" smtClean="0"/>
              <a:t> </a:t>
            </a:r>
            <a:r>
              <a:rPr lang="en-US" dirty="0" err="1" smtClean="0"/>
              <a:t>जो</a:t>
            </a:r>
            <a:r>
              <a:rPr lang="en-US" dirty="0" smtClean="0"/>
              <a:t> </a:t>
            </a:r>
            <a:r>
              <a:rPr lang="en-US" dirty="0" err="1" smtClean="0"/>
              <a:t>पनु</a:t>
            </a:r>
            <a:r>
              <a:rPr lang="en-US" dirty="0" smtClean="0"/>
              <a:t> </a:t>
            </a:r>
            <a:r>
              <a:rPr lang="en-US" dirty="0" err="1" smtClean="0"/>
              <a:t>ठाना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देव</a:t>
            </a:r>
            <a:r>
              <a:rPr lang="en-US" dirty="0" smtClean="0"/>
              <a:t> </a:t>
            </a:r>
            <a:r>
              <a:rPr lang="en-US" dirty="0" err="1" smtClean="0"/>
              <a:t>दनुज</a:t>
            </a:r>
            <a:r>
              <a:rPr lang="en-US" dirty="0" smtClean="0"/>
              <a:t> </a:t>
            </a:r>
            <a:r>
              <a:rPr lang="en-US" dirty="0" err="1" smtClean="0"/>
              <a:t>धरि</a:t>
            </a:r>
            <a:r>
              <a:rPr lang="en-US" dirty="0" smtClean="0"/>
              <a:t> </a:t>
            </a:r>
            <a:r>
              <a:rPr lang="en-US" dirty="0" err="1" smtClean="0"/>
              <a:t>मनुज</a:t>
            </a:r>
            <a:r>
              <a:rPr lang="en-US" dirty="0" smtClean="0"/>
              <a:t> </a:t>
            </a:r>
            <a:r>
              <a:rPr lang="en-US" dirty="0" err="1" smtClean="0"/>
              <a:t>सरीरा</a:t>
            </a:r>
            <a:r>
              <a:rPr lang="en-US" dirty="0" smtClean="0"/>
              <a:t>। </a:t>
            </a:r>
            <a:r>
              <a:rPr lang="en-US" dirty="0" err="1" smtClean="0"/>
              <a:t>बिपुल</a:t>
            </a:r>
            <a:r>
              <a:rPr lang="en-US" dirty="0" smtClean="0"/>
              <a:t> </a:t>
            </a:r>
            <a:r>
              <a:rPr lang="en-US" dirty="0" err="1" smtClean="0"/>
              <a:t>बीर</a:t>
            </a:r>
            <a:r>
              <a:rPr lang="en-US" dirty="0" smtClean="0"/>
              <a:t> </a:t>
            </a:r>
            <a:r>
              <a:rPr lang="en-US" dirty="0" err="1" smtClean="0"/>
              <a:t>आए</a:t>
            </a:r>
            <a:r>
              <a:rPr lang="en-US" dirty="0" smtClean="0"/>
              <a:t> </a:t>
            </a:r>
            <a:r>
              <a:rPr lang="en-US" dirty="0" err="1" smtClean="0"/>
              <a:t>रनधीरा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err="1" smtClean="0"/>
              <a:t>दोहा</a:t>
            </a:r>
            <a:r>
              <a:rPr lang="en-US" dirty="0" smtClean="0"/>
              <a:t>- </a:t>
            </a:r>
            <a:r>
              <a:rPr lang="en-US" dirty="0" err="1" smtClean="0"/>
              <a:t>कुअँरि</a:t>
            </a:r>
            <a:r>
              <a:rPr lang="en-US" dirty="0" smtClean="0"/>
              <a:t> </a:t>
            </a:r>
            <a:r>
              <a:rPr lang="en-US" dirty="0" err="1" smtClean="0"/>
              <a:t>मनोहर</a:t>
            </a:r>
            <a:r>
              <a:rPr lang="en-US" dirty="0" smtClean="0"/>
              <a:t> </a:t>
            </a:r>
            <a:r>
              <a:rPr lang="en-US" dirty="0" err="1" smtClean="0"/>
              <a:t>बिजय</a:t>
            </a:r>
            <a:r>
              <a:rPr lang="en-US" dirty="0" smtClean="0"/>
              <a:t> </a:t>
            </a:r>
            <a:r>
              <a:rPr lang="en-US" dirty="0" err="1" smtClean="0"/>
              <a:t>बड़ि</a:t>
            </a:r>
            <a:r>
              <a:rPr lang="en-US" dirty="0" smtClean="0"/>
              <a:t> </a:t>
            </a:r>
            <a:r>
              <a:rPr lang="en-US" dirty="0" err="1" smtClean="0"/>
              <a:t>कीरति</a:t>
            </a:r>
            <a:r>
              <a:rPr lang="en-US" dirty="0" smtClean="0"/>
              <a:t> </a:t>
            </a:r>
            <a:r>
              <a:rPr lang="en-US" dirty="0" err="1" smtClean="0"/>
              <a:t>अति</a:t>
            </a:r>
            <a:r>
              <a:rPr lang="en-US" dirty="0" smtClean="0"/>
              <a:t> </a:t>
            </a:r>
            <a:r>
              <a:rPr lang="en-US" dirty="0" err="1" smtClean="0"/>
              <a:t>कमनीय</a:t>
            </a:r>
            <a:r>
              <a:rPr lang="en-US" dirty="0" smtClean="0"/>
              <a:t>।</a:t>
            </a:r>
            <a:br>
              <a:rPr lang="en-US" dirty="0" smtClean="0"/>
            </a:br>
            <a:r>
              <a:rPr lang="en-US" dirty="0" err="1" smtClean="0"/>
              <a:t>पावनिहार</a:t>
            </a:r>
            <a:r>
              <a:rPr lang="en-US" dirty="0" smtClean="0"/>
              <a:t> </a:t>
            </a:r>
            <a:r>
              <a:rPr lang="en-US" dirty="0" err="1" smtClean="0"/>
              <a:t>बिरंचि</a:t>
            </a:r>
            <a:r>
              <a:rPr lang="en-US" dirty="0" smtClean="0"/>
              <a:t> </a:t>
            </a:r>
            <a:r>
              <a:rPr lang="en-US" dirty="0" err="1" smtClean="0"/>
              <a:t>जनु</a:t>
            </a:r>
            <a:r>
              <a:rPr lang="en-US" dirty="0" smtClean="0"/>
              <a:t> </a:t>
            </a:r>
            <a:r>
              <a:rPr lang="en-US" dirty="0" err="1" smtClean="0"/>
              <a:t>रचेउ</a:t>
            </a:r>
            <a:r>
              <a:rPr lang="en-US" dirty="0" smtClean="0"/>
              <a:t> न </a:t>
            </a:r>
            <a:r>
              <a:rPr lang="en-US" dirty="0" err="1" smtClean="0"/>
              <a:t>धनु</a:t>
            </a:r>
            <a:r>
              <a:rPr lang="en-US" dirty="0" smtClean="0"/>
              <a:t> दमनीय॥२५१॥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split orient="vert" dir="in"/>
    <p:sndAc>
      <p:stSnd>
        <p:snd r:embed="rId2" name="explode.wav" builtIn="1"/>
      </p:stSnd>
    </p:sndAc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81000"/>
            <a:ext cx="9144000" cy="6477000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कहहु</a:t>
            </a:r>
            <a:r>
              <a:rPr lang="en-US" dirty="0" smtClean="0"/>
              <a:t> </a:t>
            </a:r>
            <a:r>
              <a:rPr lang="en-US" dirty="0" err="1" smtClean="0"/>
              <a:t>काहि</a:t>
            </a:r>
            <a:r>
              <a:rPr lang="en-US" dirty="0" smtClean="0"/>
              <a:t> </a:t>
            </a:r>
            <a:r>
              <a:rPr lang="en-US" dirty="0" err="1" smtClean="0"/>
              <a:t>यहु</a:t>
            </a:r>
            <a:r>
              <a:rPr lang="en-US" dirty="0" smtClean="0"/>
              <a:t> </a:t>
            </a:r>
            <a:r>
              <a:rPr lang="en-US" dirty="0" err="1" smtClean="0"/>
              <a:t>लाभु</a:t>
            </a:r>
            <a:r>
              <a:rPr lang="en-US" dirty="0" smtClean="0"/>
              <a:t> न </a:t>
            </a:r>
            <a:r>
              <a:rPr lang="en-US" dirty="0" err="1" smtClean="0"/>
              <a:t>भावा</a:t>
            </a:r>
            <a:r>
              <a:rPr lang="en-US" dirty="0" smtClean="0"/>
              <a:t>। </a:t>
            </a:r>
            <a:r>
              <a:rPr lang="en-US" dirty="0" err="1" smtClean="0"/>
              <a:t>काहुँ</a:t>
            </a:r>
            <a:r>
              <a:rPr lang="en-US" dirty="0" smtClean="0"/>
              <a:t> न </a:t>
            </a:r>
            <a:r>
              <a:rPr lang="en-US" dirty="0" err="1" smtClean="0"/>
              <a:t>संकर</a:t>
            </a:r>
            <a:r>
              <a:rPr lang="en-US" dirty="0" smtClean="0"/>
              <a:t> </a:t>
            </a:r>
            <a:r>
              <a:rPr lang="en-US" dirty="0" err="1" smtClean="0"/>
              <a:t>चाप</a:t>
            </a:r>
            <a:r>
              <a:rPr lang="en-US" dirty="0" smtClean="0"/>
              <a:t> </a:t>
            </a:r>
            <a:r>
              <a:rPr lang="en-US" dirty="0" err="1" smtClean="0"/>
              <a:t>चढ़ावा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रहउ</a:t>
            </a:r>
            <a:r>
              <a:rPr lang="en-US" dirty="0" smtClean="0"/>
              <a:t> </a:t>
            </a:r>
            <a:r>
              <a:rPr lang="en-US" dirty="0" err="1" smtClean="0"/>
              <a:t>चढ़ाउब</a:t>
            </a:r>
            <a:r>
              <a:rPr lang="en-US" dirty="0" smtClean="0"/>
              <a:t> </a:t>
            </a:r>
            <a:r>
              <a:rPr lang="en-US" dirty="0" err="1" smtClean="0"/>
              <a:t>तोरब</a:t>
            </a:r>
            <a:r>
              <a:rPr lang="en-US" dirty="0" smtClean="0"/>
              <a:t> </a:t>
            </a:r>
            <a:r>
              <a:rPr lang="en-US" dirty="0" err="1" smtClean="0"/>
              <a:t>भाई</a:t>
            </a:r>
            <a:r>
              <a:rPr lang="en-US" dirty="0" smtClean="0"/>
              <a:t>। </a:t>
            </a:r>
            <a:r>
              <a:rPr lang="en-US" dirty="0" err="1" smtClean="0"/>
              <a:t>तिलु</a:t>
            </a:r>
            <a:r>
              <a:rPr lang="en-US" dirty="0" smtClean="0"/>
              <a:t> </a:t>
            </a:r>
            <a:r>
              <a:rPr lang="en-US" dirty="0" err="1" smtClean="0"/>
              <a:t>भरि</a:t>
            </a:r>
            <a:r>
              <a:rPr lang="en-US" dirty="0" smtClean="0"/>
              <a:t> </a:t>
            </a:r>
            <a:r>
              <a:rPr lang="en-US" dirty="0" err="1" smtClean="0"/>
              <a:t>भूमि</a:t>
            </a:r>
            <a:r>
              <a:rPr lang="en-US" dirty="0" smtClean="0"/>
              <a:t> न </a:t>
            </a:r>
            <a:r>
              <a:rPr lang="en-US" dirty="0" err="1" smtClean="0"/>
              <a:t>सके</a:t>
            </a:r>
            <a:r>
              <a:rPr lang="en-US" dirty="0" smtClean="0"/>
              <a:t> </a:t>
            </a:r>
            <a:r>
              <a:rPr lang="en-US" dirty="0" err="1" smtClean="0"/>
              <a:t>छड़ाई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अब</a:t>
            </a:r>
            <a:r>
              <a:rPr lang="en-US" dirty="0" smtClean="0"/>
              <a:t> </a:t>
            </a:r>
            <a:r>
              <a:rPr lang="en-US" dirty="0" err="1" smtClean="0"/>
              <a:t>जनि</a:t>
            </a:r>
            <a:r>
              <a:rPr lang="en-US" dirty="0" smtClean="0"/>
              <a:t> </a:t>
            </a:r>
            <a:r>
              <a:rPr lang="en-US" dirty="0" err="1" smtClean="0"/>
              <a:t>कोउ</a:t>
            </a:r>
            <a:r>
              <a:rPr lang="en-US" dirty="0" smtClean="0"/>
              <a:t> </a:t>
            </a:r>
            <a:r>
              <a:rPr lang="en-US" dirty="0" err="1" smtClean="0"/>
              <a:t>माखै</a:t>
            </a:r>
            <a:r>
              <a:rPr lang="en-US" dirty="0" smtClean="0"/>
              <a:t> </a:t>
            </a:r>
            <a:r>
              <a:rPr lang="en-US" dirty="0" err="1" smtClean="0"/>
              <a:t>भट</a:t>
            </a:r>
            <a:r>
              <a:rPr lang="en-US" dirty="0" smtClean="0"/>
              <a:t> </a:t>
            </a:r>
            <a:r>
              <a:rPr lang="en-US" dirty="0" err="1" smtClean="0"/>
              <a:t>मानी</a:t>
            </a:r>
            <a:r>
              <a:rPr lang="en-US" dirty="0" smtClean="0"/>
              <a:t>। </a:t>
            </a:r>
            <a:r>
              <a:rPr lang="en-US" dirty="0" err="1" smtClean="0"/>
              <a:t>बीर</a:t>
            </a:r>
            <a:r>
              <a:rPr lang="en-US" dirty="0" smtClean="0"/>
              <a:t> </a:t>
            </a:r>
            <a:r>
              <a:rPr lang="en-US" dirty="0" err="1" smtClean="0"/>
              <a:t>बिहीन</a:t>
            </a:r>
            <a:r>
              <a:rPr lang="en-US" dirty="0" smtClean="0"/>
              <a:t> </a:t>
            </a:r>
            <a:r>
              <a:rPr lang="en-US" dirty="0" err="1" smtClean="0"/>
              <a:t>मही</a:t>
            </a:r>
            <a:r>
              <a:rPr lang="en-US" dirty="0" smtClean="0"/>
              <a:t> </a:t>
            </a:r>
            <a:r>
              <a:rPr lang="en-US" dirty="0" err="1" smtClean="0"/>
              <a:t>मैं</a:t>
            </a:r>
            <a:r>
              <a:rPr lang="en-US" dirty="0" smtClean="0"/>
              <a:t> </a:t>
            </a:r>
            <a:r>
              <a:rPr lang="en-US" dirty="0" err="1" smtClean="0"/>
              <a:t>जानी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तजहु</a:t>
            </a:r>
            <a:r>
              <a:rPr lang="en-US" dirty="0" smtClean="0"/>
              <a:t> </a:t>
            </a:r>
            <a:r>
              <a:rPr lang="en-US" dirty="0" err="1" smtClean="0"/>
              <a:t>आस</a:t>
            </a:r>
            <a:r>
              <a:rPr lang="en-US" dirty="0" smtClean="0"/>
              <a:t> </a:t>
            </a:r>
            <a:r>
              <a:rPr lang="en-US" dirty="0" err="1" smtClean="0"/>
              <a:t>निज</a:t>
            </a:r>
            <a:r>
              <a:rPr lang="en-US" dirty="0" smtClean="0"/>
              <a:t> </a:t>
            </a:r>
            <a:r>
              <a:rPr lang="en-US" dirty="0" err="1" smtClean="0"/>
              <a:t>निज</a:t>
            </a:r>
            <a:r>
              <a:rPr lang="en-US" dirty="0" smtClean="0"/>
              <a:t> </a:t>
            </a:r>
            <a:r>
              <a:rPr lang="en-US" dirty="0" err="1" smtClean="0"/>
              <a:t>गृह</a:t>
            </a:r>
            <a:r>
              <a:rPr lang="en-US" dirty="0" smtClean="0"/>
              <a:t> </a:t>
            </a:r>
            <a:r>
              <a:rPr lang="en-US" dirty="0" err="1" smtClean="0"/>
              <a:t>जाहू</a:t>
            </a:r>
            <a:r>
              <a:rPr lang="en-US" dirty="0" smtClean="0"/>
              <a:t>। </a:t>
            </a:r>
            <a:r>
              <a:rPr lang="en-US" dirty="0" err="1" smtClean="0"/>
              <a:t>लिखा</a:t>
            </a:r>
            <a:r>
              <a:rPr lang="en-US" dirty="0" smtClean="0"/>
              <a:t> न </a:t>
            </a:r>
            <a:r>
              <a:rPr lang="en-US" dirty="0" err="1" smtClean="0"/>
              <a:t>बिधि</a:t>
            </a:r>
            <a:r>
              <a:rPr lang="en-US" dirty="0" smtClean="0"/>
              <a:t> </a:t>
            </a:r>
            <a:r>
              <a:rPr lang="en-US" dirty="0" err="1" smtClean="0"/>
              <a:t>बैदेहि</a:t>
            </a:r>
            <a:r>
              <a:rPr lang="en-US" dirty="0" smtClean="0"/>
              <a:t> </a:t>
            </a:r>
            <a:r>
              <a:rPr lang="en-US" dirty="0" err="1" smtClean="0"/>
              <a:t>बिबाहू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सुकृत</a:t>
            </a:r>
            <a:r>
              <a:rPr lang="en-US" dirty="0" smtClean="0"/>
              <a:t> </a:t>
            </a:r>
            <a:r>
              <a:rPr lang="en-US" dirty="0" err="1" smtClean="0"/>
              <a:t>जाइ</a:t>
            </a:r>
            <a:r>
              <a:rPr lang="en-US" dirty="0" smtClean="0"/>
              <a:t> </a:t>
            </a:r>
            <a:r>
              <a:rPr lang="en-US" dirty="0" err="1" smtClean="0"/>
              <a:t>जौं</a:t>
            </a:r>
            <a:r>
              <a:rPr lang="en-US" dirty="0" smtClean="0"/>
              <a:t> </a:t>
            </a:r>
            <a:r>
              <a:rPr lang="en-US" dirty="0" err="1" smtClean="0"/>
              <a:t>पनु</a:t>
            </a:r>
            <a:r>
              <a:rPr lang="en-US" dirty="0" smtClean="0"/>
              <a:t> </a:t>
            </a:r>
            <a:r>
              <a:rPr lang="en-US" dirty="0" err="1" smtClean="0"/>
              <a:t>परिहरऊँ</a:t>
            </a:r>
            <a:r>
              <a:rPr lang="en-US" dirty="0" smtClean="0"/>
              <a:t>। </a:t>
            </a:r>
            <a:r>
              <a:rPr lang="en-US" dirty="0" err="1" smtClean="0"/>
              <a:t>कुअँरि</a:t>
            </a:r>
            <a:r>
              <a:rPr lang="en-US" dirty="0" smtClean="0"/>
              <a:t> </a:t>
            </a:r>
            <a:r>
              <a:rPr lang="en-US" dirty="0" err="1" smtClean="0"/>
              <a:t>कुआरि</a:t>
            </a:r>
            <a:r>
              <a:rPr lang="en-US" dirty="0" smtClean="0"/>
              <a:t> </a:t>
            </a:r>
            <a:r>
              <a:rPr lang="en-US" dirty="0" err="1" smtClean="0"/>
              <a:t>रहउ</a:t>
            </a:r>
            <a:r>
              <a:rPr lang="en-US" dirty="0" smtClean="0"/>
              <a:t> का </a:t>
            </a:r>
            <a:r>
              <a:rPr lang="en-US" dirty="0" err="1" smtClean="0"/>
              <a:t>करऊँ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जो</a:t>
            </a:r>
            <a:r>
              <a:rPr lang="en-US" dirty="0" smtClean="0"/>
              <a:t> </a:t>
            </a:r>
            <a:r>
              <a:rPr lang="en-US" dirty="0" err="1" smtClean="0"/>
              <a:t>जनतेउँ</a:t>
            </a:r>
            <a:r>
              <a:rPr lang="en-US" dirty="0" smtClean="0"/>
              <a:t> </a:t>
            </a:r>
            <a:r>
              <a:rPr lang="en-US" dirty="0" err="1" smtClean="0"/>
              <a:t>बिनु</a:t>
            </a:r>
            <a:r>
              <a:rPr lang="en-US" dirty="0" smtClean="0"/>
              <a:t> </a:t>
            </a:r>
            <a:r>
              <a:rPr lang="en-US" dirty="0" err="1" smtClean="0"/>
              <a:t>भट</a:t>
            </a:r>
            <a:r>
              <a:rPr lang="en-US" dirty="0" smtClean="0"/>
              <a:t> </a:t>
            </a:r>
            <a:r>
              <a:rPr lang="en-US" dirty="0" err="1" smtClean="0"/>
              <a:t>भुबि</a:t>
            </a:r>
            <a:r>
              <a:rPr lang="en-US" dirty="0" smtClean="0"/>
              <a:t> </a:t>
            </a:r>
            <a:r>
              <a:rPr lang="en-US" dirty="0" err="1" smtClean="0"/>
              <a:t>भाई</a:t>
            </a:r>
            <a:r>
              <a:rPr lang="en-US" dirty="0" smtClean="0"/>
              <a:t>। </a:t>
            </a:r>
            <a:r>
              <a:rPr lang="en-US" dirty="0" err="1" smtClean="0"/>
              <a:t>तौ</a:t>
            </a:r>
            <a:r>
              <a:rPr lang="en-US" dirty="0" smtClean="0"/>
              <a:t> </a:t>
            </a:r>
            <a:r>
              <a:rPr lang="en-US" dirty="0" err="1" smtClean="0"/>
              <a:t>पनु</a:t>
            </a:r>
            <a:r>
              <a:rPr lang="en-US" dirty="0" smtClean="0"/>
              <a:t> </a:t>
            </a:r>
            <a:r>
              <a:rPr lang="en-US" dirty="0" err="1" smtClean="0"/>
              <a:t>करि</a:t>
            </a:r>
            <a:r>
              <a:rPr lang="en-US" dirty="0" smtClean="0"/>
              <a:t> </a:t>
            </a:r>
            <a:r>
              <a:rPr lang="en-US" dirty="0" err="1" smtClean="0"/>
              <a:t>होतेउँ</a:t>
            </a:r>
            <a:r>
              <a:rPr lang="en-US" dirty="0" smtClean="0"/>
              <a:t> न </a:t>
            </a:r>
            <a:r>
              <a:rPr lang="en-US" dirty="0" err="1" smtClean="0"/>
              <a:t>हँसाई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जनक</a:t>
            </a:r>
            <a:r>
              <a:rPr lang="en-US" dirty="0" smtClean="0"/>
              <a:t> </a:t>
            </a:r>
            <a:r>
              <a:rPr lang="en-US" dirty="0" err="1" smtClean="0"/>
              <a:t>बचन</a:t>
            </a:r>
            <a:r>
              <a:rPr lang="en-US" dirty="0" smtClean="0"/>
              <a:t> </a:t>
            </a:r>
            <a:r>
              <a:rPr lang="en-US" dirty="0" err="1" smtClean="0"/>
              <a:t>सुनि</a:t>
            </a:r>
            <a:r>
              <a:rPr lang="en-US" dirty="0" smtClean="0"/>
              <a:t> </a:t>
            </a:r>
            <a:r>
              <a:rPr lang="en-US" dirty="0" err="1" smtClean="0"/>
              <a:t>सब</a:t>
            </a:r>
            <a:r>
              <a:rPr lang="en-US" dirty="0" smtClean="0"/>
              <a:t> </a:t>
            </a:r>
            <a:r>
              <a:rPr lang="en-US" dirty="0" err="1" smtClean="0"/>
              <a:t>नर</a:t>
            </a:r>
            <a:r>
              <a:rPr lang="en-US" dirty="0" smtClean="0"/>
              <a:t> </a:t>
            </a:r>
            <a:r>
              <a:rPr lang="en-US" dirty="0" err="1" smtClean="0"/>
              <a:t>नारी</a:t>
            </a:r>
            <a:r>
              <a:rPr lang="en-US" dirty="0" smtClean="0"/>
              <a:t>। </a:t>
            </a:r>
            <a:r>
              <a:rPr lang="en-US" dirty="0" err="1" smtClean="0"/>
              <a:t>देखि</a:t>
            </a:r>
            <a:r>
              <a:rPr lang="en-US" dirty="0" smtClean="0"/>
              <a:t> </a:t>
            </a:r>
            <a:r>
              <a:rPr lang="en-US" dirty="0" err="1" smtClean="0"/>
              <a:t>जानकिहि</a:t>
            </a:r>
            <a:r>
              <a:rPr lang="en-US" dirty="0" smtClean="0"/>
              <a:t> </a:t>
            </a:r>
            <a:r>
              <a:rPr lang="en-US" dirty="0" err="1" smtClean="0"/>
              <a:t>भए</a:t>
            </a:r>
            <a:r>
              <a:rPr lang="en-US" dirty="0" smtClean="0"/>
              <a:t> </a:t>
            </a:r>
            <a:r>
              <a:rPr lang="en-US" dirty="0" err="1" smtClean="0"/>
              <a:t>दुखारी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माखे</a:t>
            </a:r>
            <a:r>
              <a:rPr lang="en-US" dirty="0" smtClean="0"/>
              <a:t> </a:t>
            </a:r>
            <a:r>
              <a:rPr lang="en-US" dirty="0" err="1" smtClean="0"/>
              <a:t>लखनु</a:t>
            </a:r>
            <a:r>
              <a:rPr lang="en-US" dirty="0" smtClean="0"/>
              <a:t> </a:t>
            </a:r>
            <a:r>
              <a:rPr lang="en-US" dirty="0" err="1" smtClean="0"/>
              <a:t>कुटिल</a:t>
            </a:r>
            <a:r>
              <a:rPr lang="en-US" dirty="0" smtClean="0"/>
              <a:t> </a:t>
            </a:r>
            <a:r>
              <a:rPr lang="en-US" dirty="0" err="1" smtClean="0"/>
              <a:t>भइँ</a:t>
            </a:r>
            <a:r>
              <a:rPr lang="en-US" dirty="0" smtClean="0"/>
              <a:t> </a:t>
            </a:r>
            <a:r>
              <a:rPr lang="en-US" dirty="0" err="1" smtClean="0"/>
              <a:t>भौंहें</a:t>
            </a:r>
            <a:r>
              <a:rPr lang="en-US" dirty="0" smtClean="0"/>
              <a:t>। </a:t>
            </a:r>
            <a:r>
              <a:rPr lang="en-US" dirty="0" err="1" smtClean="0"/>
              <a:t>रदपट</a:t>
            </a:r>
            <a:r>
              <a:rPr lang="en-US" dirty="0" smtClean="0"/>
              <a:t> </a:t>
            </a:r>
            <a:r>
              <a:rPr lang="en-US" dirty="0" err="1" smtClean="0"/>
              <a:t>फरकत</a:t>
            </a:r>
            <a:r>
              <a:rPr lang="en-US" dirty="0" smtClean="0"/>
              <a:t> </a:t>
            </a:r>
            <a:r>
              <a:rPr lang="en-US" dirty="0" err="1" smtClean="0"/>
              <a:t>नयन</a:t>
            </a:r>
            <a:r>
              <a:rPr lang="en-US" dirty="0" smtClean="0"/>
              <a:t> </a:t>
            </a:r>
            <a:r>
              <a:rPr lang="en-US" dirty="0" err="1" smtClean="0"/>
              <a:t>रिसौंहें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err="1" smtClean="0"/>
              <a:t>दोहा</a:t>
            </a:r>
            <a:r>
              <a:rPr lang="en-US" dirty="0" smtClean="0"/>
              <a:t>- </a:t>
            </a:r>
            <a:r>
              <a:rPr lang="en-US" dirty="0" err="1" smtClean="0"/>
              <a:t>कहि</a:t>
            </a:r>
            <a:r>
              <a:rPr lang="en-US" dirty="0" smtClean="0"/>
              <a:t> न </a:t>
            </a:r>
            <a:r>
              <a:rPr lang="en-US" dirty="0" err="1" smtClean="0"/>
              <a:t>सकत</a:t>
            </a:r>
            <a:r>
              <a:rPr lang="en-US" dirty="0" smtClean="0"/>
              <a:t> </a:t>
            </a:r>
            <a:r>
              <a:rPr lang="en-US" dirty="0" err="1" smtClean="0"/>
              <a:t>रघुबीर</a:t>
            </a:r>
            <a:r>
              <a:rPr lang="en-US" dirty="0" smtClean="0"/>
              <a:t> </a:t>
            </a:r>
            <a:r>
              <a:rPr lang="en-US" dirty="0" err="1" smtClean="0"/>
              <a:t>डर</a:t>
            </a:r>
            <a:r>
              <a:rPr lang="en-US" dirty="0" smtClean="0"/>
              <a:t> </a:t>
            </a:r>
            <a:r>
              <a:rPr lang="en-US" dirty="0" err="1" smtClean="0"/>
              <a:t>लगे</a:t>
            </a:r>
            <a:r>
              <a:rPr lang="en-US" dirty="0" smtClean="0"/>
              <a:t> </a:t>
            </a:r>
            <a:r>
              <a:rPr lang="en-US" dirty="0" err="1" smtClean="0"/>
              <a:t>बचन</a:t>
            </a:r>
            <a:r>
              <a:rPr lang="en-US" dirty="0" smtClean="0"/>
              <a:t> </a:t>
            </a:r>
            <a:r>
              <a:rPr lang="en-US" dirty="0" err="1" smtClean="0"/>
              <a:t>जनु</a:t>
            </a:r>
            <a:r>
              <a:rPr lang="en-US" dirty="0" smtClean="0"/>
              <a:t> </a:t>
            </a:r>
            <a:r>
              <a:rPr lang="en-US" dirty="0" err="1" smtClean="0"/>
              <a:t>बान</a:t>
            </a:r>
            <a:r>
              <a:rPr lang="en-US" dirty="0" smtClean="0"/>
              <a:t>।</a:t>
            </a:r>
            <a:br>
              <a:rPr lang="en-US" dirty="0" smtClean="0"/>
            </a:br>
            <a:r>
              <a:rPr lang="en-US" dirty="0" err="1" smtClean="0"/>
              <a:t>नाइ</a:t>
            </a:r>
            <a:r>
              <a:rPr lang="en-US" dirty="0" smtClean="0"/>
              <a:t> </a:t>
            </a:r>
            <a:r>
              <a:rPr lang="en-US" dirty="0" err="1" smtClean="0"/>
              <a:t>राम</a:t>
            </a:r>
            <a:r>
              <a:rPr lang="en-US" dirty="0" smtClean="0"/>
              <a:t> </a:t>
            </a:r>
            <a:r>
              <a:rPr lang="en-US" dirty="0" err="1" smtClean="0"/>
              <a:t>पद</a:t>
            </a:r>
            <a:r>
              <a:rPr lang="en-US" dirty="0" smtClean="0"/>
              <a:t> </a:t>
            </a:r>
            <a:r>
              <a:rPr lang="en-US" dirty="0" err="1" smtClean="0"/>
              <a:t>कमल</a:t>
            </a:r>
            <a:r>
              <a:rPr lang="en-US" dirty="0" smtClean="0"/>
              <a:t> </a:t>
            </a:r>
            <a:r>
              <a:rPr lang="en-US" dirty="0" err="1" smtClean="0"/>
              <a:t>सिरु</a:t>
            </a:r>
            <a:r>
              <a:rPr lang="en-US" dirty="0" smtClean="0"/>
              <a:t> </a:t>
            </a:r>
            <a:r>
              <a:rPr lang="en-US" dirty="0" err="1" smtClean="0"/>
              <a:t>बोले</a:t>
            </a:r>
            <a:r>
              <a:rPr lang="en-US" dirty="0" smtClean="0"/>
              <a:t> </a:t>
            </a:r>
            <a:r>
              <a:rPr lang="en-US" dirty="0" err="1" smtClean="0"/>
              <a:t>गिरा</a:t>
            </a:r>
            <a:r>
              <a:rPr lang="en-US" dirty="0" smtClean="0"/>
              <a:t> प्रमान॥२५२॥</a:t>
            </a:r>
            <a:endParaRPr lang="en-US" dirty="0"/>
          </a:p>
        </p:txBody>
      </p:sp>
    </p:spTree>
  </p:cSld>
  <p:clrMapOvr>
    <a:masterClrMapping/>
  </p:clrMapOvr>
  <p:transition spd="slow">
    <p:pull dir="ld"/>
    <p:sndAc>
      <p:stSnd>
        <p:snd r:embed="rId2" name="explode.wav" builtIn="1"/>
      </p:stSnd>
    </p:sndAc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81000"/>
            <a:ext cx="9144000" cy="6477000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रघुबंसिन्ह</a:t>
            </a:r>
            <a:r>
              <a:rPr lang="en-US" dirty="0" smtClean="0"/>
              <a:t> </a:t>
            </a:r>
            <a:r>
              <a:rPr lang="en-US" dirty="0" err="1" smtClean="0"/>
              <a:t>महुँ</a:t>
            </a:r>
            <a:r>
              <a:rPr lang="en-US" dirty="0" smtClean="0"/>
              <a:t> </a:t>
            </a:r>
            <a:r>
              <a:rPr lang="en-US" dirty="0" err="1" smtClean="0"/>
              <a:t>जहँ</a:t>
            </a:r>
            <a:r>
              <a:rPr lang="en-US" dirty="0" smtClean="0"/>
              <a:t> </a:t>
            </a:r>
            <a:r>
              <a:rPr lang="en-US" dirty="0" err="1" smtClean="0"/>
              <a:t>कोउ</a:t>
            </a:r>
            <a:r>
              <a:rPr lang="en-US" dirty="0" smtClean="0"/>
              <a:t> </a:t>
            </a:r>
            <a:r>
              <a:rPr lang="en-US" dirty="0" err="1" smtClean="0"/>
              <a:t>होई</a:t>
            </a:r>
            <a:r>
              <a:rPr lang="en-US" dirty="0" smtClean="0"/>
              <a:t>। </a:t>
            </a:r>
            <a:r>
              <a:rPr lang="en-US" dirty="0" err="1" smtClean="0"/>
              <a:t>तेहिं</a:t>
            </a:r>
            <a:r>
              <a:rPr lang="en-US" dirty="0" smtClean="0"/>
              <a:t> </a:t>
            </a:r>
            <a:r>
              <a:rPr lang="en-US" dirty="0" err="1" smtClean="0"/>
              <a:t>समाज</a:t>
            </a:r>
            <a:r>
              <a:rPr lang="en-US" dirty="0" smtClean="0"/>
              <a:t> </a:t>
            </a:r>
            <a:r>
              <a:rPr lang="en-US" dirty="0" err="1" smtClean="0"/>
              <a:t>अस</a:t>
            </a:r>
            <a:r>
              <a:rPr lang="en-US" dirty="0" smtClean="0"/>
              <a:t> </a:t>
            </a:r>
            <a:r>
              <a:rPr lang="en-US" dirty="0" err="1" smtClean="0"/>
              <a:t>कहइ</a:t>
            </a:r>
            <a:r>
              <a:rPr lang="en-US" dirty="0" smtClean="0"/>
              <a:t> न </a:t>
            </a:r>
            <a:r>
              <a:rPr lang="en-US" dirty="0" err="1" smtClean="0"/>
              <a:t>कोई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कही</a:t>
            </a:r>
            <a:r>
              <a:rPr lang="en-US" dirty="0" smtClean="0"/>
              <a:t> </a:t>
            </a:r>
            <a:r>
              <a:rPr lang="en-US" dirty="0" err="1" smtClean="0"/>
              <a:t>जनक</a:t>
            </a:r>
            <a:r>
              <a:rPr lang="en-US" dirty="0" smtClean="0"/>
              <a:t> </a:t>
            </a:r>
            <a:r>
              <a:rPr lang="en-US" dirty="0" err="1" smtClean="0"/>
              <a:t>जसि</a:t>
            </a:r>
            <a:r>
              <a:rPr lang="en-US" dirty="0" smtClean="0"/>
              <a:t> </a:t>
            </a:r>
            <a:r>
              <a:rPr lang="en-US" dirty="0" err="1" smtClean="0"/>
              <a:t>अनुचित</a:t>
            </a:r>
            <a:r>
              <a:rPr lang="en-US" dirty="0" smtClean="0"/>
              <a:t> </a:t>
            </a:r>
            <a:r>
              <a:rPr lang="en-US" dirty="0" err="1" smtClean="0"/>
              <a:t>बानी</a:t>
            </a:r>
            <a:r>
              <a:rPr lang="en-US" dirty="0" smtClean="0"/>
              <a:t>। </a:t>
            </a:r>
            <a:r>
              <a:rPr lang="en-US" dirty="0" err="1" smtClean="0"/>
              <a:t>बिद्यमान</a:t>
            </a:r>
            <a:r>
              <a:rPr lang="en-US" dirty="0" smtClean="0"/>
              <a:t> </a:t>
            </a:r>
            <a:r>
              <a:rPr lang="en-US" dirty="0" err="1" smtClean="0"/>
              <a:t>रघुकुल</a:t>
            </a:r>
            <a:r>
              <a:rPr lang="en-US" dirty="0" smtClean="0"/>
              <a:t> </a:t>
            </a:r>
            <a:r>
              <a:rPr lang="en-US" dirty="0" err="1" smtClean="0"/>
              <a:t>मनि</a:t>
            </a:r>
            <a:r>
              <a:rPr lang="en-US" dirty="0" smtClean="0"/>
              <a:t> </a:t>
            </a:r>
            <a:r>
              <a:rPr lang="en-US" dirty="0" err="1" smtClean="0"/>
              <a:t>जानी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सुनहु</a:t>
            </a:r>
            <a:r>
              <a:rPr lang="en-US" dirty="0" smtClean="0"/>
              <a:t> </a:t>
            </a:r>
            <a:r>
              <a:rPr lang="en-US" dirty="0" err="1" smtClean="0"/>
              <a:t>भानुकुल</a:t>
            </a:r>
            <a:r>
              <a:rPr lang="en-US" dirty="0" smtClean="0"/>
              <a:t> </a:t>
            </a:r>
            <a:r>
              <a:rPr lang="en-US" dirty="0" err="1" smtClean="0"/>
              <a:t>पंकज</a:t>
            </a:r>
            <a:r>
              <a:rPr lang="en-US" dirty="0" smtClean="0"/>
              <a:t> </a:t>
            </a:r>
            <a:r>
              <a:rPr lang="en-US" dirty="0" err="1" smtClean="0"/>
              <a:t>भानू</a:t>
            </a:r>
            <a:r>
              <a:rPr lang="en-US" dirty="0" smtClean="0"/>
              <a:t>। </a:t>
            </a:r>
            <a:r>
              <a:rPr lang="en-US" dirty="0" err="1" smtClean="0"/>
              <a:t>कहउँ</a:t>
            </a:r>
            <a:r>
              <a:rPr lang="en-US" dirty="0" smtClean="0"/>
              <a:t> </a:t>
            </a:r>
            <a:r>
              <a:rPr lang="en-US" dirty="0" err="1" smtClean="0"/>
              <a:t>सुभाउ</a:t>
            </a:r>
            <a:r>
              <a:rPr lang="en-US" dirty="0" smtClean="0"/>
              <a:t> न </a:t>
            </a:r>
            <a:r>
              <a:rPr lang="en-US" dirty="0" err="1" smtClean="0"/>
              <a:t>कछु</a:t>
            </a:r>
            <a:r>
              <a:rPr lang="en-US" dirty="0" smtClean="0"/>
              <a:t> </a:t>
            </a:r>
            <a:r>
              <a:rPr lang="en-US" dirty="0" err="1" smtClean="0"/>
              <a:t>अभिमानू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जौ</a:t>
            </a:r>
            <a:r>
              <a:rPr lang="en-US" dirty="0" smtClean="0"/>
              <a:t> </a:t>
            </a:r>
            <a:r>
              <a:rPr lang="en-US" dirty="0" err="1" smtClean="0"/>
              <a:t>तुम्हारि</a:t>
            </a:r>
            <a:r>
              <a:rPr lang="en-US" dirty="0" smtClean="0"/>
              <a:t> </a:t>
            </a:r>
            <a:r>
              <a:rPr lang="en-US" dirty="0" err="1" smtClean="0"/>
              <a:t>अनुसासन</a:t>
            </a:r>
            <a:r>
              <a:rPr lang="en-US" dirty="0" smtClean="0"/>
              <a:t> </a:t>
            </a:r>
            <a:r>
              <a:rPr lang="en-US" dirty="0" err="1" smtClean="0"/>
              <a:t>पावौं</a:t>
            </a:r>
            <a:r>
              <a:rPr lang="en-US" dirty="0" smtClean="0"/>
              <a:t>। </a:t>
            </a:r>
            <a:r>
              <a:rPr lang="en-US" dirty="0" err="1" smtClean="0"/>
              <a:t>कंदुक</a:t>
            </a:r>
            <a:r>
              <a:rPr lang="en-US" dirty="0" smtClean="0"/>
              <a:t> </a:t>
            </a:r>
            <a:r>
              <a:rPr lang="en-US" dirty="0" err="1" smtClean="0"/>
              <a:t>इव</a:t>
            </a:r>
            <a:r>
              <a:rPr lang="en-US" dirty="0" smtClean="0"/>
              <a:t> </a:t>
            </a:r>
            <a:r>
              <a:rPr lang="en-US" dirty="0" err="1" smtClean="0"/>
              <a:t>ब्रह्मांड</a:t>
            </a:r>
            <a:r>
              <a:rPr lang="en-US" dirty="0" smtClean="0"/>
              <a:t> </a:t>
            </a:r>
            <a:r>
              <a:rPr lang="en-US" dirty="0" err="1" smtClean="0"/>
              <a:t>उठावौं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काचे</a:t>
            </a:r>
            <a:r>
              <a:rPr lang="en-US" dirty="0" smtClean="0"/>
              <a:t> </a:t>
            </a:r>
            <a:r>
              <a:rPr lang="en-US" dirty="0" err="1" smtClean="0"/>
              <a:t>घट</a:t>
            </a:r>
            <a:r>
              <a:rPr lang="en-US" dirty="0" smtClean="0"/>
              <a:t> </a:t>
            </a:r>
            <a:r>
              <a:rPr lang="en-US" dirty="0" err="1" smtClean="0"/>
              <a:t>जिमि</a:t>
            </a:r>
            <a:r>
              <a:rPr lang="en-US" dirty="0" smtClean="0"/>
              <a:t> </a:t>
            </a:r>
            <a:r>
              <a:rPr lang="en-US" dirty="0" err="1" smtClean="0"/>
              <a:t>डारौं</a:t>
            </a:r>
            <a:r>
              <a:rPr lang="en-US" dirty="0" smtClean="0"/>
              <a:t> </a:t>
            </a:r>
            <a:r>
              <a:rPr lang="en-US" dirty="0" err="1" smtClean="0"/>
              <a:t>फोरी</a:t>
            </a:r>
            <a:r>
              <a:rPr lang="en-US" dirty="0" smtClean="0"/>
              <a:t>। </a:t>
            </a:r>
            <a:r>
              <a:rPr lang="en-US" dirty="0" err="1" smtClean="0"/>
              <a:t>सकउँ</a:t>
            </a:r>
            <a:r>
              <a:rPr lang="en-US" dirty="0" smtClean="0"/>
              <a:t> </a:t>
            </a:r>
            <a:r>
              <a:rPr lang="en-US" dirty="0" err="1" smtClean="0"/>
              <a:t>मेरु</a:t>
            </a:r>
            <a:r>
              <a:rPr lang="en-US" dirty="0" smtClean="0"/>
              <a:t> </a:t>
            </a:r>
            <a:r>
              <a:rPr lang="en-US" dirty="0" err="1" smtClean="0"/>
              <a:t>मूलक</a:t>
            </a:r>
            <a:r>
              <a:rPr lang="en-US" dirty="0" smtClean="0"/>
              <a:t> </a:t>
            </a:r>
            <a:r>
              <a:rPr lang="en-US" dirty="0" err="1" smtClean="0"/>
              <a:t>जिमि</a:t>
            </a:r>
            <a:r>
              <a:rPr lang="en-US" dirty="0" smtClean="0"/>
              <a:t> </a:t>
            </a:r>
            <a:r>
              <a:rPr lang="en-US" dirty="0" err="1" smtClean="0"/>
              <a:t>तोरी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तव</a:t>
            </a:r>
            <a:r>
              <a:rPr lang="en-US" dirty="0" smtClean="0"/>
              <a:t> </a:t>
            </a:r>
            <a:r>
              <a:rPr lang="en-US" dirty="0" err="1" smtClean="0"/>
              <a:t>प्रताप</a:t>
            </a:r>
            <a:r>
              <a:rPr lang="en-US" dirty="0" smtClean="0"/>
              <a:t> </a:t>
            </a:r>
            <a:r>
              <a:rPr lang="en-US" dirty="0" err="1" smtClean="0"/>
              <a:t>महिमा</a:t>
            </a:r>
            <a:r>
              <a:rPr lang="en-US" dirty="0" smtClean="0"/>
              <a:t> </a:t>
            </a:r>
            <a:r>
              <a:rPr lang="en-US" dirty="0" err="1" smtClean="0"/>
              <a:t>भगवाना</a:t>
            </a:r>
            <a:r>
              <a:rPr lang="en-US" dirty="0" smtClean="0"/>
              <a:t>। </a:t>
            </a:r>
            <a:r>
              <a:rPr lang="en-US" dirty="0" err="1" smtClean="0"/>
              <a:t>को</a:t>
            </a:r>
            <a:r>
              <a:rPr lang="en-US" dirty="0" smtClean="0"/>
              <a:t> </a:t>
            </a:r>
            <a:r>
              <a:rPr lang="en-US" dirty="0" err="1" smtClean="0"/>
              <a:t>बापुरो</a:t>
            </a:r>
            <a:r>
              <a:rPr lang="en-US" dirty="0" smtClean="0"/>
              <a:t> </a:t>
            </a:r>
            <a:r>
              <a:rPr lang="en-US" dirty="0" err="1" smtClean="0"/>
              <a:t>पिनाक</a:t>
            </a:r>
            <a:r>
              <a:rPr lang="en-US" dirty="0" smtClean="0"/>
              <a:t> </a:t>
            </a:r>
            <a:r>
              <a:rPr lang="en-US" dirty="0" err="1" smtClean="0"/>
              <a:t>पुराना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नाथ</a:t>
            </a:r>
            <a:r>
              <a:rPr lang="en-US" dirty="0" smtClean="0"/>
              <a:t> </a:t>
            </a:r>
            <a:r>
              <a:rPr lang="en-US" dirty="0" err="1" smtClean="0"/>
              <a:t>जानि</a:t>
            </a:r>
            <a:r>
              <a:rPr lang="en-US" dirty="0" smtClean="0"/>
              <a:t> </a:t>
            </a:r>
            <a:r>
              <a:rPr lang="en-US" dirty="0" err="1" smtClean="0"/>
              <a:t>अस</a:t>
            </a:r>
            <a:r>
              <a:rPr lang="en-US" dirty="0" smtClean="0"/>
              <a:t> </a:t>
            </a:r>
            <a:r>
              <a:rPr lang="en-US" dirty="0" err="1" smtClean="0"/>
              <a:t>आयसु</a:t>
            </a:r>
            <a:r>
              <a:rPr lang="en-US" dirty="0" smtClean="0"/>
              <a:t> </a:t>
            </a:r>
            <a:r>
              <a:rPr lang="en-US" dirty="0" err="1" smtClean="0"/>
              <a:t>होऊ</a:t>
            </a:r>
            <a:r>
              <a:rPr lang="en-US" dirty="0" smtClean="0"/>
              <a:t>। </a:t>
            </a:r>
            <a:r>
              <a:rPr lang="en-US" dirty="0" err="1" smtClean="0"/>
              <a:t>कौतुकु</a:t>
            </a:r>
            <a:r>
              <a:rPr lang="en-US" dirty="0" smtClean="0"/>
              <a:t> </a:t>
            </a:r>
            <a:r>
              <a:rPr lang="en-US" dirty="0" err="1" smtClean="0"/>
              <a:t>करौं</a:t>
            </a:r>
            <a:r>
              <a:rPr lang="en-US" dirty="0" smtClean="0"/>
              <a:t> </a:t>
            </a:r>
            <a:r>
              <a:rPr lang="en-US" dirty="0" err="1" smtClean="0"/>
              <a:t>बिलोकिअ</a:t>
            </a:r>
            <a:r>
              <a:rPr lang="en-US" dirty="0" smtClean="0"/>
              <a:t> </a:t>
            </a:r>
            <a:r>
              <a:rPr lang="en-US" dirty="0" err="1" smtClean="0"/>
              <a:t>सोऊ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कमल</a:t>
            </a:r>
            <a:r>
              <a:rPr lang="en-US" dirty="0" smtClean="0"/>
              <a:t> </a:t>
            </a:r>
            <a:r>
              <a:rPr lang="en-US" dirty="0" err="1" smtClean="0"/>
              <a:t>नाल</a:t>
            </a:r>
            <a:r>
              <a:rPr lang="en-US" dirty="0" smtClean="0"/>
              <a:t> </a:t>
            </a:r>
            <a:r>
              <a:rPr lang="en-US" dirty="0" err="1" smtClean="0"/>
              <a:t>जिमि</a:t>
            </a:r>
            <a:r>
              <a:rPr lang="en-US" dirty="0" smtClean="0"/>
              <a:t> </a:t>
            </a:r>
            <a:r>
              <a:rPr lang="en-US" dirty="0" err="1" smtClean="0"/>
              <a:t>चाफ</a:t>
            </a:r>
            <a:r>
              <a:rPr lang="en-US" dirty="0" smtClean="0"/>
              <a:t> </a:t>
            </a:r>
            <a:r>
              <a:rPr lang="en-US" dirty="0" err="1" smtClean="0"/>
              <a:t>चढ़ावौं</a:t>
            </a:r>
            <a:r>
              <a:rPr lang="en-US" dirty="0" smtClean="0"/>
              <a:t>। </a:t>
            </a:r>
            <a:r>
              <a:rPr lang="en-US" dirty="0" err="1" smtClean="0"/>
              <a:t>जोजन</a:t>
            </a:r>
            <a:r>
              <a:rPr lang="en-US" dirty="0" smtClean="0"/>
              <a:t> </a:t>
            </a:r>
            <a:r>
              <a:rPr lang="en-US" dirty="0" err="1" smtClean="0"/>
              <a:t>सत</a:t>
            </a:r>
            <a:r>
              <a:rPr lang="en-US" dirty="0" smtClean="0"/>
              <a:t> </a:t>
            </a:r>
            <a:r>
              <a:rPr lang="en-US" dirty="0" err="1" smtClean="0"/>
              <a:t>प्रमान</a:t>
            </a:r>
            <a:r>
              <a:rPr lang="en-US" dirty="0" smtClean="0"/>
              <a:t> </a:t>
            </a:r>
            <a:r>
              <a:rPr lang="en-US" dirty="0" err="1" smtClean="0"/>
              <a:t>लै</a:t>
            </a:r>
            <a:r>
              <a:rPr lang="en-US" dirty="0" smtClean="0"/>
              <a:t> </a:t>
            </a:r>
            <a:r>
              <a:rPr lang="en-US" dirty="0" err="1" smtClean="0"/>
              <a:t>धावौं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err="1" smtClean="0"/>
              <a:t>दोहा</a:t>
            </a:r>
            <a:r>
              <a:rPr lang="en-US" dirty="0" smtClean="0"/>
              <a:t>- </a:t>
            </a:r>
            <a:r>
              <a:rPr lang="en-US" dirty="0" err="1" smtClean="0"/>
              <a:t>तोरौं</a:t>
            </a:r>
            <a:r>
              <a:rPr lang="en-US" dirty="0" smtClean="0"/>
              <a:t> </a:t>
            </a:r>
            <a:r>
              <a:rPr lang="en-US" dirty="0" err="1" smtClean="0"/>
              <a:t>छत्रक</a:t>
            </a:r>
            <a:r>
              <a:rPr lang="en-US" dirty="0" smtClean="0"/>
              <a:t> </a:t>
            </a:r>
            <a:r>
              <a:rPr lang="en-US" dirty="0" err="1" smtClean="0"/>
              <a:t>दंड</a:t>
            </a:r>
            <a:r>
              <a:rPr lang="en-US" dirty="0" smtClean="0"/>
              <a:t> </a:t>
            </a:r>
            <a:r>
              <a:rPr lang="en-US" dirty="0" err="1" smtClean="0"/>
              <a:t>जिमि</a:t>
            </a:r>
            <a:r>
              <a:rPr lang="en-US" dirty="0" smtClean="0"/>
              <a:t> </a:t>
            </a:r>
            <a:r>
              <a:rPr lang="en-US" dirty="0" err="1" smtClean="0"/>
              <a:t>तव</a:t>
            </a:r>
            <a:r>
              <a:rPr lang="en-US" dirty="0" smtClean="0"/>
              <a:t> </a:t>
            </a:r>
            <a:r>
              <a:rPr lang="en-US" dirty="0" err="1" smtClean="0"/>
              <a:t>प्रताप</a:t>
            </a:r>
            <a:r>
              <a:rPr lang="en-US" dirty="0" smtClean="0"/>
              <a:t> </a:t>
            </a:r>
            <a:r>
              <a:rPr lang="en-US" dirty="0" err="1" smtClean="0"/>
              <a:t>बल</a:t>
            </a:r>
            <a:r>
              <a:rPr lang="en-US" dirty="0" smtClean="0"/>
              <a:t> </a:t>
            </a:r>
            <a:r>
              <a:rPr lang="en-US" dirty="0" err="1" smtClean="0"/>
              <a:t>नाथ</a:t>
            </a:r>
            <a:r>
              <a:rPr lang="en-US" dirty="0" smtClean="0"/>
              <a:t>।</a:t>
            </a:r>
            <a:br>
              <a:rPr lang="en-US" dirty="0" smtClean="0"/>
            </a:br>
            <a:r>
              <a:rPr lang="en-US" dirty="0" err="1" smtClean="0"/>
              <a:t>जौं</a:t>
            </a:r>
            <a:r>
              <a:rPr lang="en-US" dirty="0" smtClean="0"/>
              <a:t> न </a:t>
            </a:r>
            <a:r>
              <a:rPr lang="en-US" dirty="0" err="1" smtClean="0"/>
              <a:t>करौं</a:t>
            </a:r>
            <a:r>
              <a:rPr lang="en-US" dirty="0" smtClean="0"/>
              <a:t> </a:t>
            </a:r>
            <a:r>
              <a:rPr lang="en-US" dirty="0" err="1" smtClean="0"/>
              <a:t>प्रभु</a:t>
            </a:r>
            <a:r>
              <a:rPr lang="en-US" dirty="0" smtClean="0"/>
              <a:t> </a:t>
            </a:r>
            <a:r>
              <a:rPr lang="en-US" dirty="0" err="1" smtClean="0"/>
              <a:t>पद</a:t>
            </a:r>
            <a:r>
              <a:rPr lang="en-US" dirty="0" smtClean="0"/>
              <a:t> </a:t>
            </a:r>
            <a:r>
              <a:rPr lang="en-US" dirty="0" err="1" smtClean="0"/>
              <a:t>सपथ</a:t>
            </a:r>
            <a:r>
              <a:rPr lang="en-US" dirty="0" smtClean="0"/>
              <a:t> </a:t>
            </a:r>
            <a:r>
              <a:rPr lang="en-US" dirty="0" err="1" smtClean="0"/>
              <a:t>कर</a:t>
            </a:r>
            <a:r>
              <a:rPr lang="en-US" dirty="0" smtClean="0"/>
              <a:t> न </a:t>
            </a:r>
            <a:r>
              <a:rPr lang="en-US" dirty="0" err="1" smtClean="0"/>
              <a:t>धरौं</a:t>
            </a:r>
            <a:r>
              <a:rPr lang="en-US" dirty="0" smtClean="0"/>
              <a:t> </a:t>
            </a:r>
            <a:r>
              <a:rPr lang="en-US" dirty="0" err="1" smtClean="0"/>
              <a:t>धनु</a:t>
            </a:r>
            <a:r>
              <a:rPr lang="en-US" dirty="0" smtClean="0"/>
              <a:t> भाथ॥२५३॥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pull dir="u"/>
    <p:sndAc>
      <p:stSnd>
        <p:snd r:embed="rId2" name="voltage.wav" builtIn="1"/>
      </p:stSnd>
    </p:sndAc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81000"/>
            <a:ext cx="9144000" cy="647700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लखन</a:t>
            </a:r>
            <a:r>
              <a:rPr lang="en-US" dirty="0" smtClean="0"/>
              <a:t> </a:t>
            </a:r>
            <a:r>
              <a:rPr lang="en-US" dirty="0" err="1" smtClean="0"/>
              <a:t>सकोप</a:t>
            </a:r>
            <a:r>
              <a:rPr lang="en-US" dirty="0" smtClean="0"/>
              <a:t> </a:t>
            </a:r>
            <a:r>
              <a:rPr lang="en-US" dirty="0" err="1" smtClean="0"/>
              <a:t>बचन</a:t>
            </a:r>
            <a:r>
              <a:rPr lang="en-US" dirty="0" smtClean="0"/>
              <a:t> </a:t>
            </a:r>
            <a:r>
              <a:rPr lang="en-US" dirty="0" err="1" smtClean="0"/>
              <a:t>जे</a:t>
            </a:r>
            <a:r>
              <a:rPr lang="en-US" dirty="0" smtClean="0"/>
              <a:t> </a:t>
            </a:r>
            <a:r>
              <a:rPr lang="en-US" dirty="0" err="1" smtClean="0"/>
              <a:t>बोले</a:t>
            </a:r>
            <a:r>
              <a:rPr lang="en-US" dirty="0" smtClean="0"/>
              <a:t>। </a:t>
            </a:r>
            <a:r>
              <a:rPr lang="en-US" dirty="0" err="1" smtClean="0"/>
              <a:t>डगमगानि</a:t>
            </a:r>
            <a:r>
              <a:rPr lang="en-US" dirty="0" smtClean="0"/>
              <a:t> </a:t>
            </a:r>
            <a:r>
              <a:rPr lang="en-US" dirty="0" err="1" smtClean="0"/>
              <a:t>महि</a:t>
            </a:r>
            <a:r>
              <a:rPr lang="en-US" dirty="0" smtClean="0"/>
              <a:t> </a:t>
            </a:r>
            <a:r>
              <a:rPr lang="en-US" dirty="0" err="1" smtClean="0"/>
              <a:t>दिग्गज</a:t>
            </a:r>
            <a:r>
              <a:rPr lang="en-US" dirty="0" smtClean="0"/>
              <a:t> </a:t>
            </a:r>
            <a:r>
              <a:rPr lang="en-US" dirty="0" err="1" smtClean="0"/>
              <a:t>डोले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सकल</a:t>
            </a:r>
            <a:r>
              <a:rPr lang="en-US" dirty="0" smtClean="0"/>
              <a:t> </a:t>
            </a:r>
            <a:r>
              <a:rPr lang="en-US" dirty="0" err="1" smtClean="0"/>
              <a:t>लोक</a:t>
            </a:r>
            <a:r>
              <a:rPr lang="en-US" dirty="0" smtClean="0"/>
              <a:t> </a:t>
            </a:r>
            <a:r>
              <a:rPr lang="en-US" dirty="0" err="1" smtClean="0"/>
              <a:t>सब</a:t>
            </a:r>
            <a:r>
              <a:rPr lang="en-US" dirty="0" smtClean="0"/>
              <a:t> </a:t>
            </a:r>
            <a:r>
              <a:rPr lang="en-US" dirty="0" err="1" smtClean="0"/>
              <a:t>भूप</a:t>
            </a:r>
            <a:r>
              <a:rPr lang="en-US" dirty="0" smtClean="0"/>
              <a:t> </a:t>
            </a:r>
            <a:r>
              <a:rPr lang="en-US" dirty="0" err="1" smtClean="0"/>
              <a:t>डेराने</a:t>
            </a:r>
            <a:r>
              <a:rPr lang="en-US" dirty="0" smtClean="0"/>
              <a:t>। </a:t>
            </a:r>
            <a:r>
              <a:rPr lang="en-US" dirty="0" err="1" smtClean="0"/>
              <a:t>सिय</a:t>
            </a:r>
            <a:r>
              <a:rPr lang="en-US" dirty="0" smtClean="0"/>
              <a:t> </a:t>
            </a:r>
            <a:r>
              <a:rPr lang="en-US" dirty="0" err="1" smtClean="0"/>
              <a:t>हियँ</a:t>
            </a:r>
            <a:r>
              <a:rPr lang="en-US" dirty="0" smtClean="0"/>
              <a:t> </a:t>
            </a:r>
            <a:r>
              <a:rPr lang="en-US" dirty="0" err="1" smtClean="0"/>
              <a:t>हरषु</a:t>
            </a:r>
            <a:r>
              <a:rPr lang="en-US" dirty="0" smtClean="0"/>
              <a:t> </a:t>
            </a:r>
            <a:r>
              <a:rPr lang="en-US" dirty="0" err="1" smtClean="0"/>
              <a:t>जनकु</a:t>
            </a:r>
            <a:r>
              <a:rPr lang="en-US" dirty="0" smtClean="0"/>
              <a:t> </a:t>
            </a:r>
            <a:r>
              <a:rPr lang="en-US" dirty="0" err="1" smtClean="0"/>
              <a:t>सकुचाने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गुर</a:t>
            </a:r>
            <a:r>
              <a:rPr lang="en-US" dirty="0" smtClean="0"/>
              <a:t> </a:t>
            </a:r>
            <a:r>
              <a:rPr lang="en-US" dirty="0" err="1" smtClean="0"/>
              <a:t>रघुपति</a:t>
            </a:r>
            <a:r>
              <a:rPr lang="en-US" dirty="0" smtClean="0"/>
              <a:t> </a:t>
            </a:r>
            <a:r>
              <a:rPr lang="en-US" dirty="0" err="1" smtClean="0"/>
              <a:t>सब</a:t>
            </a:r>
            <a:r>
              <a:rPr lang="en-US" dirty="0" smtClean="0"/>
              <a:t> मुनि </a:t>
            </a:r>
            <a:r>
              <a:rPr lang="en-US" dirty="0" err="1" smtClean="0"/>
              <a:t>मन</a:t>
            </a:r>
            <a:r>
              <a:rPr lang="en-US" dirty="0" smtClean="0"/>
              <a:t> </a:t>
            </a:r>
            <a:r>
              <a:rPr lang="en-US" dirty="0" err="1" smtClean="0"/>
              <a:t>माहीं</a:t>
            </a:r>
            <a:r>
              <a:rPr lang="en-US" dirty="0" smtClean="0"/>
              <a:t>। </a:t>
            </a:r>
            <a:r>
              <a:rPr lang="en-US" dirty="0" err="1" smtClean="0"/>
              <a:t>मुदित</a:t>
            </a:r>
            <a:r>
              <a:rPr lang="en-US" dirty="0" smtClean="0"/>
              <a:t> </a:t>
            </a:r>
            <a:r>
              <a:rPr lang="en-US" dirty="0" err="1" smtClean="0"/>
              <a:t>भए</a:t>
            </a:r>
            <a:r>
              <a:rPr lang="en-US" dirty="0" smtClean="0"/>
              <a:t> </a:t>
            </a:r>
            <a:r>
              <a:rPr lang="en-US" dirty="0" err="1" smtClean="0"/>
              <a:t>पुनि</a:t>
            </a:r>
            <a:r>
              <a:rPr lang="en-US" dirty="0" smtClean="0"/>
              <a:t> </a:t>
            </a:r>
            <a:r>
              <a:rPr lang="en-US" dirty="0" err="1" smtClean="0"/>
              <a:t>पुनि</a:t>
            </a:r>
            <a:r>
              <a:rPr lang="en-US" dirty="0" smtClean="0"/>
              <a:t> </a:t>
            </a:r>
            <a:r>
              <a:rPr lang="en-US" dirty="0" err="1" smtClean="0"/>
              <a:t>पुलकाहीं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सयनहिं</a:t>
            </a:r>
            <a:r>
              <a:rPr lang="en-US" dirty="0" smtClean="0"/>
              <a:t> </a:t>
            </a:r>
            <a:r>
              <a:rPr lang="en-US" dirty="0" err="1" smtClean="0"/>
              <a:t>रघुपति</a:t>
            </a:r>
            <a:r>
              <a:rPr lang="en-US" dirty="0" smtClean="0"/>
              <a:t> </a:t>
            </a:r>
            <a:r>
              <a:rPr lang="en-US" dirty="0" err="1" smtClean="0"/>
              <a:t>लखनु</a:t>
            </a:r>
            <a:r>
              <a:rPr lang="en-US" dirty="0" smtClean="0"/>
              <a:t> </a:t>
            </a:r>
            <a:r>
              <a:rPr lang="en-US" dirty="0" err="1" smtClean="0"/>
              <a:t>नेवारे</a:t>
            </a:r>
            <a:r>
              <a:rPr lang="en-US" dirty="0" smtClean="0"/>
              <a:t>। </a:t>
            </a:r>
            <a:r>
              <a:rPr lang="en-US" dirty="0" err="1" smtClean="0"/>
              <a:t>प्रेम</a:t>
            </a:r>
            <a:r>
              <a:rPr lang="en-US" dirty="0" smtClean="0"/>
              <a:t> </a:t>
            </a:r>
            <a:r>
              <a:rPr lang="en-US" dirty="0" err="1" smtClean="0"/>
              <a:t>समेत</a:t>
            </a:r>
            <a:r>
              <a:rPr lang="en-US" dirty="0" smtClean="0"/>
              <a:t> </a:t>
            </a:r>
            <a:r>
              <a:rPr lang="en-US" dirty="0" err="1" smtClean="0"/>
              <a:t>निकट</a:t>
            </a:r>
            <a:r>
              <a:rPr lang="en-US" dirty="0" smtClean="0"/>
              <a:t> </a:t>
            </a:r>
            <a:r>
              <a:rPr lang="en-US" dirty="0" err="1" smtClean="0"/>
              <a:t>बैठारे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बिस्वामित्र</a:t>
            </a:r>
            <a:r>
              <a:rPr lang="en-US" dirty="0" smtClean="0"/>
              <a:t> </a:t>
            </a:r>
            <a:r>
              <a:rPr lang="en-US" dirty="0" err="1" smtClean="0"/>
              <a:t>समय</a:t>
            </a:r>
            <a:r>
              <a:rPr lang="en-US" dirty="0" smtClean="0"/>
              <a:t> </a:t>
            </a:r>
            <a:r>
              <a:rPr lang="en-US" dirty="0" err="1" smtClean="0"/>
              <a:t>सुभ</a:t>
            </a:r>
            <a:r>
              <a:rPr lang="en-US" dirty="0" smtClean="0"/>
              <a:t> </a:t>
            </a:r>
            <a:r>
              <a:rPr lang="en-US" dirty="0" err="1" smtClean="0"/>
              <a:t>जानी</a:t>
            </a:r>
            <a:r>
              <a:rPr lang="en-US" dirty="0" smtClean="0"/>
              <a:t>। </a:t>
            </a:r>
            <a:r>
              <a:rPr lang="en-US" dirty="0" err="1" smtClean="0"/>
              <a:t>बोले</a:t>
            </a:r>
            <a:r>
              <a:rPr lang="en-US" dirty="0" smtClean="0"/>
              <a:t> </a:t>
            </a:r>
            <a:r>
              <a:rPr lang="en-US" dirty="0" err="1" smtClean="0"/>
              <a:t>अति</a:t>
            </a:r>
            <a:r>
              <a:rPr lang="en-US" dirty="0" smtClean="0"/>
              <a:t> </a:t>
            </a:r>
            <a:r>
              <a:rPr lang="en-US" dirty="0" err="1" smtClean="0"/>
              <a:t>सनेहमय</a:t>
            </a:r>
            <a:r>
              <a:rPr lang="en-US" dirty="0" smtClean="0"/>
              <a:t> </a:t>
            </a:r>
            <a:r>
              <a:rPr lang="en-US" dirty="0" err="1" smtClean="0"/>
              <a:t>बानी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उठहु</a:t>
            </a:r>
            <a:r>
              <a:rPr lang="en-US" dirty="0" smtClean="0"/>
              <a:t> </a:t>
            </a:r>
            <a:r>
              <a:rPr lang="en-US" dirty="0" err="1" smtClean="0"/>
              <a:t>राम</a:t>
            </a:r>
            <a:r>
              <a:rPr lang="en-US" dirty="0" smtClean="0"/>
              <a:t> </a:t>
            </a:r>
            <a:r>
              <a:rPr lang="en-US" dirty="0" err="1" smtClean="0"/>
              <a:t>भंजहु</a:t>
            </a:r>
            <a:r>
              <a:rPr lang="en-US" dirty="0" smtClean="0"/>
              <a:t> </a:t>
            </a:r>
            <a:r>
              <a:rPr lang="en-US" dirty="0" err="1" smtClean="0"/>
              <a:t>भवचापा</a:t>
            </a:r>
            <a:r>
              <a:rPr lang="en-US" dirty="0" smtClean="0"/>
              <a:t>। </a:t>
            </a:r>
            <a:r>
              <a:rPr lang="en-US" dirty="0" err="1" smtClean="0"/>
              <a:t>मेटहु</a:t>
            </a:r>
            <a:r>
              <a:rPr lang="en-US" dirty="0" smtClean="0"/>
              <a:t> </a:t>
            </a:r>
            <a:r>
              <a:rPr lang="en-US" dirty="0" err="1" smtClean="0"/>
              <a:t>तात</a:t>
            </a:r>
            <a:r>
              <a:rPr lang="en-US" dirty="0" smtClean="0"/>
              <a:t> </a:t>
            </a:r>
            <a:r>
              <a:rPr lang="en-US" dirty="0" err="1" smtClean="0"/>
              <a:t>जनक</a:t>
            </a:r>
            <a:r>
              <a:rPr lang="en-US" dirty="0" smtClean="0"/>
              <a:t> </a:t>
            </a:r>
            <a:r>
              <a:rPr lang="en-US" dirty="0" err="1" smtClean="0"/>
              <a:t>परितापा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सुनि</a:t>
            </a:r>
            <a:r>
              <a:rPr lang="en-US" dirty="0" smtClean="0"/>
              <a:t> </a:t>
            </a:r>
            <a:r>
              <a:rPr lang="en-US" dirty="0" err="1" smtClean="0"/>
              <a:t>गुरु</a:t>
            </a:r>
            <a:r>
              <a:rPr lang="en-US" dirty="0" smtClean="0"/>
              <a:t> </a:t>
            </a:r>
            <a:r>
              <a:rPr lang="en-US" dirty="0" err="1" smtClean="0"/>
              <a:t>बचन</a:t>
            </a:r>
            <a:r>
              <a:rPr lang="en-US" dirty="0" smtClean="0"/>
              <a:t> </a:t>
            </a:r>
            <a:r>
              <a:rPr lang="en-US" dirty="0" err="1" smtClean="0"/>
              <a:t>चरन</a:t>
            </a:r>
            <a:r>
              <a:rPr lang="en-US" dirty="0" smtClean="0"/>
              <a:t> </a:t>
            </a:r>
            <a:r>
              <a:rPr lang="en-US" dirty="0" err="1" smtClean="0"/>
              <a:t>सिरु</a:t>
            </a:r>
            <a:r>
              <a:rPr lang="en-US" dirty="0" smtClean="0"/>
              <a:t> </a:t>
            </a:r>
            <a:r>
              <a:rPr lang="en-US" dirty="0" err="1" smtClean="0"/>
              <a:t>नावा</a:t>
            </a:r>
            <a:r>
              <a:rPr lang="en-US" dirty="0" smtClean="0"/>
              <a:t>। </a:t>
            </a:r>
            <a:r>
              <a:rPr lang="en-US" dirty="0" err="1" smtClean="0"/>
              <a:t>हरषु</a:t>
            </a:r>
            <a:r>
              <a:rPr lang="en-US" dirty="0" smtClean="0"/>
              <a:t> </a:t>
            </a:r>
            <a:r>
              <a:rPr lang="en-US" dirty="0" err="1" smtClean="0"/>
              <a:t>बिषादु</a:t>
            </a:r>
            <a:r>
              <a:rPr lang="en-US" dirty="0" smtClean="0"/>
              <a:t> न </a:t>
            </a:r>
            <a:r>
              <a:rPr lang="en-US" dirty="0" err="1" smtClean="0"/>
              <a:t>कछु</a:t>
            </a:r>
            <a:r>
              <a:rPr lang="en-US" dirty="0" smtClean="0"/>
              <a:t> </a:t>
            </a:r>
            <a:r>
              <a:rPr lang="en-US" dirty="0" err="1" smtClean="0"/>
              <a:t>उर</a:t>
            </a:r>
            <a:r>
              <a:rPr lang="en-US" dirty="0" smtClean="0"/>
              <a:t> </a:t>
            </a:r>
            <a:r>
              <a:rPr lang="en-US" dirty="0" err="1" smtClean="0"/>
              <a:t>आवा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ठाढ़े</a:t>
            </a:r>
            <a:r>
              <a:rPr lang="en-US" dirty="0" smtClean="0"/>
              <a:t> </a:t>
            </a:r>
            <a:r>
              <a:rPr lang="en-US" dirty="0" err="1" smtClean="0"/>
              <a:t>भए</a:t>
            </a:r>
            <a:r>
              <a:rPr lang="en-US" dirty="0" smtClean="0"/>
              <a:t> </a:t>
            </a:r>
            <a:r>
              <a:rPr lang="en-US" dirty="0" err="1" smtClean="0"/>
              <a:t>उठि</a:t>
            </a:r>
            <a:r>
              <a:rPr lang="en-US" dirty="0" smtClean="0"/>
              <a:t> </a:t>
            </a:r>
            <a:r>
              <a:rPr lang="en-US" dirty="0" err="1" smtClean="0"/>
              <a:t>सहज</a:t>
            </a:r>
            <a:r>
              <a:rPr lang="en-US" dirty="0" smtClean="0"/>
              <a:t> </a:t>
            </a:r>
            <a:r>
              <a:rPr lang="en-US" dirty="0" err="1" smtClean="0"/>
              <a:t>सुभाएँ</a:t>
            </a:r>
            <a:r>
              <a:rPr lang="en-US" dirty="0" smtClean="0"/>
              <a:t>। </a:t>
            </a:r>
            <a:r>
              <a:rPr lang="en-US" dirty="0" err="1" smtClean="0"/>
              <a:t>ठवनि</a:t>
            </a:r>
            <a:r>
              <a:rPr lang="en-US" dirty="0" smtClean="0"/>
              <a:t> </a:t>
            </a:r>
            <a:r>
              <a:rPr lang="en-US" dirty="0" err="1" smtClean="0"/>
              <a:t>जुबा</a:t>
            </a:r>
            <a:r>
              <a:rPr lang="en-US" dirty="0" smtClean="0"/>
              <a:t> </a:t>
            </a:r>
            <a:r>
              <a:rPr lang="en-US" dirty="0" err="1" smtClean="0"/>
              <a:t>मृगराजु</a:t>
            </a:r>
            <a:r>
              <a:rPr lang="en-US" dirty="0" smtClean="0"/>
              <a:t> </a:t>
            </a:r>
            <a:r>
              <a:rPr lang="en-US" dirty="0" err="1" smtClean="0"/>
              <a:t>लजाएँ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err="1" smtClean="0"/>
              <a:t>दोहा</a:t>
            </a:r>
            <a:r>
              <a:rPr lang="en-US" dirty="0" smtClean="0"/>
              <a:t>- </a:t>
            </a:r>
            <a:r>
              <a:rPr lang="en-US" dirty="0" err="1" smtClean="0"/>
              <a:t>उदित</a:t>
            </a:r>
            <a:r>
              <a:rPr lang="en-US" dirty="0" smtClean="0"/>
              <a:t> </a:t>
            </a:r>
            <a:r>
              <a:rPr lang="en-US" dirty="0" err="1" smtClean="0"/>
              <a:t>उदयगिरि</a:t>
            </a:r>
            <a:r>
              <a:rPr lang="en-US" dirty="0" smtClean="0"/>
              <a:t> </a:t>
            </a:r>
            <a:r>
              <a:rPr lang="en-US" dirty="0" err="1" smtClean="0"/>
              <a:t>मंच</a:t>
            </a:r>
            <a:r>
              <a:rPr lang="en-US" dirty="0" smtClean="0"/>
              <a:t> </a:t>
            </a:r>
            <a:r>
              <a:rPr lang="en-US" dirty="0" err="1" smtClean="0"/>
              <a:t>पर</a:t>
            </a:r>
            <a:r>
              <a:rPr lang="en-US" dirty="0" smtClean="0"/>
              <a:t> </a:t>
            </a:r>
            <a:r>
              <a:rPr lang="en-US" dirty="0" err="1" smtClean="0"/>
              <a:t>रघुबर</a:t>
            </a:r>
            <a:r>
              <a:rPr lang="en-US" dirty="0" smtClean="0"/>
              <a:t> </a:t>
            </a:r>
            <a:r>
              <a:rPr lang="en-US" dirty="0" err="1" smtClean="0"/>
              <a:t>बालपतंग</a:t>
            </a:r>
            <a:r>
              <a:rPr lang="en-US" dirty="0" smtClean="0"/>
              <a:t>।</a:t>
            </a:r>
            <a:br>
              <a:rPr lang="en-US" dirty="0" smtClean="0"/>
            </a:br>
            <a:r>
              <a:rPr lang="en-US" dirty="0" err="1" smtClean="0"/>
              <a:t>बिकसे</a:t>
            </a:r>
            <a:r>
              <a:rPr lang="en-US" dirty="0" smtClean="0"/>
              <a:t> </a:t>
            </a:r>
            <a:r>
              <a:rPr lang="en-US" dirty="0" err="1" smtClean="0"/>
              <a:t>संत</a:t>
            </a:r>
            <a:r>
              <a:rPr lang="en-US" dirty="0" smtClean="0"/>
              <a:t> </a:t>
            </a:r>
            <a:r>
              <a:rPr lang="en-US" dirty="0" err="1" smtClean="0"/>
              <a:t>सरोज</a:t>
            </a:r>
            <a:r>
              <a:rPr lang="en-US" dirty="0" smtClean="0"/>
              <a:t> </a:t>
            </a:r>
            <a:r>
              <a:rPr lang="en-US" dirty="0" err="1" smtClean="0"/>
              <a:t>सब</a:t>
            </a:r>
            <a:r>
              <a:rPr lang="en-US" dirty="0" smtClean="0"/>
              <a:t> </a:t>
            </a:r>
            <a:r>
              <a:rPr lang="en-US" dirty="0" err="1" smtClean="0"/>
              <a:t>हरषे</a:t>
            </a:r>
            <a:r>
              <a:rPr lang="en-US" dirty="0" smtClean="0"/>
              <a:t> </a:t>
            </a:r>
            <a:r>
              <a:rPr lang="en-US" dirty="0" err="1" smtClean="0"/>
              <a:t>लोचन</a:t>
            </a:r>
            <a:r>
              <a:rPr lang="en-US" dirty="0" smtClean="0"/>
              <a:t> भृंग॥२५४॥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pull dir="lu"/>
    <p:sndAc>
      <p:stSnd>
        <p:snd r:embed="rId2" name="suction.wav" builtIn="1"/>
      </p:stSnd>
    </p:sndAc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नृपन्ह</a:t>
            </a:r>
            <a:r>
              <a:rPr lang="en-US" dirty="0" smtClean="0"/>
              <a:t> </a:t>
            </a:r>
            <a:r>
              <a:rPr lang="en-US" dirty="0" err="1" smtClean="0"/>
              <a:t>केरि</a:t>
            </a:r>
            <a:r>
              <a:rPr lang="en-US" dirty="0" smtClean="0"/>
              <a:t> </a:t>
            </a:r>
            <a:r>
              <a:rPr lang="en-US" dirty="0" err="1" smtClean="0"/>
              <a:t>आसा</a:t>
            </a:r>
            <a:r>
              <a:rPr lang="en-US" dirty="0" smtClean="0"/>
              <a:t> </a:t>
            </a:r>
            <a:r>
              <a:rPr lang="en-US" dirty="0" err="1" smtClean="0"/>
              <a:t>निसि</a:t>
            </a:r>
            <a:r>
              <a:rPr lang="en-US" dirty="0" smtClean="0"/>
              <a:t> </a:t>
            </a:r>
            <a:r>
              <a:rPr lang="en-US" dirty="0" err="1" smtClean="0"/>
              <a:t>नासी</a:t>
            </a:r>
            <a:r>
              <a:rPr lang="en-US" dirty="0" smtClean="0"/>
              <a:t>। </a:t>
            </a:r>
            <a:r>
              <a:rPr lang="en-US" dirty="0" err="1" smtClean="0"/>
              <a:t>बचन</a:t>
            </a:r>
            <a:r>
              <a:rPr lang="en-US" dirty="0" smtClean="0"/>
              <a:t> </a:t>
            </a:r>
            <a:r>
              <a:rPr lang="en-US" dirty="0" err="1" smtClean="0"/>
              <a:t>नखत</a:t>
            </a:r>
            <a:r>
              <a:rPr lang="en-US" dirty="0" smtClean="0"/>
              <a:t> </a:t>
            </a:r>
            <a:r>
              <a:rPr lang="en-US" dirty="0" err="1" smtClean="0"/>
              <a:t>अवली</a:t>
            </a:r>
            <a:r>
              <a:rPr lang="en-US" dirty="0" smtClean="0"/>
              <a:t> न </a:t>
            </a:r>
            <a:r>
              <a:rPr lang="en-US" dirty="0" err="1" smtClean="0"/>
              <a:t>प्रकासी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मानी</a:t>
            </a:r>
            <a:r>
              <a:rPr lang="en-US" dirty="0" smtClean="0"/>
              <a:t> </a:t>
            </a:r>
            <a:r>
              <a:rPr lang="en-US" dirty="0" err="1" smtClean="0"/>
              <a:t>महिप</a:t>
            </a:r>
            <a:r>
              <a:rPr lang="en-US" dirty="0" smtClean="0"/>
              <a:t> </a:t>
            </a:r>
            <a:r>
              <a:rPr lang="en-US" dirty="0" err="1" smtClean="0"/>
              <a:t>कुमुद</a:t>
            </a:r>
            <a:r>
              <a:rPr lang="en-US" dirty="0" smtClean="0"/>
              <a:t> </a:t>
            </a:r>
            <a:r>
              <a:rPr lang="en-US" dirty="0" err="1" smtClean="0"/>
              <a:t>सकुचाने</a:t>
            </a:r>
            <a:r>
              <a:rPr lang="en-US" dirty="0" smtClean="0"/>
              <a:t>। </a:t>
            </a:r>
            <a:r>
              <a:rPr lang="en-US" dirty="0" err="1" smtClean="0"/>
              <a:t>कपटी</a:t>
            </a:r>
            <a:r>
              <a:rPr lang="en-US" dirty="0" smtClean="0"/>
              <a:t> </a:t>
            </a:r>
            <a:r>
              <a:rPr lang="en-US" dirty="0" err="1" smtClean="0"/>
              <a:t>भूप</a:t>
            </a:r>
            <a:r>
              <a:rPr lang="en-US" dirty="0" smtClean="0"/>
              <a:t> </a:t>
            </a:r>
            <a:r>
              <a:rPr lang="en-US" dirty="0" err="1" smtClean="0"/>
              <a:t>उलूक</a:t>
            </a:r>
            <a:r>
              <a:rPr lang="en-US" dirty="0" smtClean="0"/>
              <a:t> </a:t>
            </a:r>
            <a:r>
              <a:rPr lang="en-US" dirty="0" err="1" smtClean="0"/>
              <a:t>लुकाने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भए</a:t>
            </a:r>
            <a:r>
              <a:rPr lang="en-US" dirty="0" smtClean="0"/>
              <a:t> </a:t>
            </a:r>
            <a:r>
              <a:rPr lang="en-US" dirty="0" err="1" smtClean="0"/>
              <a:t>बिसोक</a:t>
            </a:r>
            <a:r>
              <a:rPr lang="en-US" dirty="0" smtClean="0"/>
              <a:t> </a:t>
            </a:r>
            <a:r>
              <a:rPr lang="en-US" dirty="0" err="1" smtClean="0"/>
              <a:t>कोक</a:t>
            </a:r>
            <a:r>
              <a:rPr lang="en-US" dirty="0" smtClean="0"/>
              <a:t> मुनि </a:t>
            </a:r>
            <a:r>
              <a:rPr lang="en-US" dirty="0" err="1" smtClean="0"/>
              <a:t>देवा</a:t>
            </a:r>
            <a:r>
              <a:rPr lang="en-US" dirty="0" smtClean="0"/>
              <a:t>। </a:t>
            </a:r>
            <a:r>
              <a:rPr lang="en-US" dirty="0" err="1" smtClean="0"/>
              <a:t>बरिसहिं</a:t>
            </a:r>
            <a:r>
              <a:rPr lang="en-US" dirty="0" smtClean="0"/>
              <a:t> </a:t>
            </a:r>
            <a:r>
              <a:rPr lang="en-US" dirty="0" err="1" smtClean="0"/>
              <a:t>सुमन</a:t>
            </a:r>
            <a:r>
              <a:rPr lang="en-US" dirty="0" smtClean="0"/>
              <a:t> </a:t>
            </a:r>
            <a:r>
              <a:rPr lang="en-US" dirty="0" err="1" smtClean="0"/>
              <a:t>जनावहिं</a:t>
            </a:r>
            <a:r>
              <a:rPr lang="en-US" dirty="0" smtClean="0"/>
              <a:t> </a:t>
            </a:r>
            <a:r>
              <a:rPr lang="en-US" dirty="0" err="1" smtClean="0"/>
              <a:t>सेवा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गुर</a:t>
            </a:r>
            <a:r>
              <a:rPr lang="en-US" dirty="0" smtClean="0"/>
              <a:t> </a:t>
            </a:r>
            <a:r>
              <a:rPr lang="en-US" dirty="0" err="1" smtClean="0"/>
              <a:t>पद</a:t>
            </a:r>
            <a:r>
              <a:rPr lang="en-US" dirty="0" smtClean="0"/>
              <a:t> </a:t>
            </a:r>
            <a:r>
              <a:rPr lang="en-US" dirty="0" err="1" smtClean="0"/>
              <a:t>बंदि</a:t>
            </a:r>
            <a:r>
              <a:rPr lang="en-US" dirty="0" smtClean="0"/>
              <a:t> </a:t>
            </a:r>
            <a:r>
              <a:rPr lang="en-US" dirty="0" err="1" smtClean="0"/>
              <a:t>सहित</a:t>
            </a:r>
            <a:r>
              <a:rPr lang="en-US" dirty="0" smtClean="0"/>
              <a:t> </a:t>
            </a:r>
            <a:r>
              <a:rPr lang="en-US" dirty="0" err="1" smtClean="0"/>
              <a:t>अनुरागा</a:t>
            </a:r>
            <a:r>
              <a:rPr lang="en-US" dirty="0" smtClean="0"/>
              <a:t>। </a:t>
            </a:r>
            <a:r>
              <a:rPr lang="en-US" dirty="0" err="1" smtClean="0"/>
              <a:t>राम</a:t>
            </a:r>
            <a:r>
              <a:rPr lang="en-US" dirty="0" smtClean="0"/>
              <a:t> </a:t>
            </a:r>
            <a:r>
              <a:rPr lang="en-US" dirty="0" err="1" smtClean="0"/>
              <a:t>मुनिन्ह</a:t>
            </a:r>
            <a:r>
              <a:rPr lang="en-US" dirty="0" smtClean="0"/>
              <a:t> </a:t>
            </a:r>
            <a:r>
              <a:rPr lang="en-US" dirty="0" err="1" smtClean="0"/>
              <a:t>सन</a:t>
            </a:r>
            <a:r>
              <a:rPr lang="en-US" dirty="0" smtClean="0"/>
              <a:t> </a:t>
            </a:r>
            <a:r>
              <a:rPr lang="en-US" dirty="0" err="1" smtClean="0"/>
              <a:t>आयसु</a:t>
            </a:r>
            <a:r>
              <a:rPr lang="en-US" dirty="0" smtClean="0"/>
              <a:t> </a:t>
            </a:r>
            <a:r>
              <a:rPr lang="en-US" dirty="0" err="1" smtClean="0"/>
              <a:t>मागा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सहजहिं</a:t>
            </a:r>
            <a:r>
              <a:rPr lang="en-US" dirty="0" smtClean="0"/>
              <a:t> </a:t>
            </a:r>
            <a:r>
              <a:rPr lang="en-US" dirty="0" err="1" smtClean="0"/>
              <a:t>चले</a:t>
            </a:r>
            <a:r>
              <a:rPr lang="en-US" dirty="0" smtClean="0"/>
              <a:t> </a:t>
            </a:r>
            <a:r>
              <a:rPr lang="en-US" dirty="0" err="1" smtClean="0"/>
              <a:t>सकल</a:t>
            </a:r>
            <a:r>
              <a:rPr lang="en-US" dirty="0" smtClean="0"/>
              <a:t> </a:t>
            </a:r>
            <a:r>
              <a:rPr lang="en-US" dirty="0" err="1" smtClean="0"/>
              <a:t>जग</a:t>
            </a:r>
            <a:r>
              <a:rPr lang="en-US" dirty="0" smtClean="0"/>
              <a:t> </a:t>
            </a:r>
            <a:r>
              <a:rPr lang="en-US" dirty="0" err="1" smtClean="0"/>
              <a:t>स्वामी</a:t>
            </a:r>
            <a:r>
              <a:rPr lang="en-US" dirty="0" smtClean="0"/>
              <a:t>। </a:t>
            </a:r>
            <a:r>
              <a:rPr lang="en-US" dirty="0" err="1" smtClean="0"/>
              <a:t>मत्त</a:t>
            </a:r>
            <a:r>
              <a:rPr lang="en-US" dirty="0" smtClean="0"/>
              <a:t> </a:t>
            </a:r>
            <a:r>
              <a:rPr lang="en-US" dirty="0" err="1" smtClean="0"/>
              <a:t>मंजु</a:t>
            </a:r>
            <a:r>
              <a:rPr lang="en-US" dirty="0" smtClean="0"/>
              <a:t> </a:t>
            </a:r>
            <a:r>
              <a:rPr lang="en-US" dirty="0" err="1" smtClean="0"/>
              <a:t>बर</a:t>
            </a:r>
            <a:r>
              <a:rPr lang="en-US" dirty="0" smtClean="0"/>
              <a:t> </a:t>
            </a:r>
            <a:r>
              <a:rPr lang="en-US" dirty="0" err="1" smtClean="0"/>
              <a:t>कुंजर</a:t>
            </a:r>
            <a:r>
              <a:rPr lang="en-US" dirty="0" smtClean="0"/>
              <a:t> </a:t>
            </a:r>
            <a:r>
              <a:rPr lang="en-US" dirty="0" err="1" smtClean="0"/>
              <a:t>गामी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चलत</a:t>
            </a:r>
            <a:r>
              <a:rPr lang="en-US" dirty="0" smtClean="0"/>
              <a:t> </a:t>
            </a:r>
            <a:r>
              <a:rPr lang="en-US" dirty="0" err="1" smtClean="0"/>
              <a:t>राम</a:t>
            </a:r>
            <a:r>
              <a:rPr lang="en-US" dirty="0" smtClean="0"/>
              <a:t> </a:t>
            </a:r>
            <a:r>
              <a:rPr lang="en-US" dirty="0" err="1" smtClean="0"/>
              <a:t>सब</a:t>
            </a:r>
            <a:r>
              <a:rPr lang="en-US" dirty="0" smtClean="0"/>
              <a:t> </a:t>
            </a:r>
            <a:r>
              <a:rPr lang="en-US" dirty="0" err="1" smtClean="0"/>
              <a:t>पुर</a:t>
            </a:r>
            <a:r>
              <a:rPr lang="en-US" dirty="0" smtClean="0"/>
              <a:t> </a:t>
            </a:r>
            <a:r>
              <a:rPr lang="en-US" dirty="0" err="1" smtClean="0"/>
              <a:t>नर</a:t>
            </a:r>
            <a:r>
              <a:rPr lang="en-US" dirty="0" smtClean="0"/>
              <a:t> </a:t>
            </a:r>
            <a:r>
              <a:rPr lang="en-US" dirty="0" err="1" smtClean="0"/>
              <a:t>नारी</a:t>
            </a:r>
            <a:r>
              <a:rPr lang="en-US" dirty="0" smtClean="0"/>
              <a:t>। </a:t>
            </a:r>
            <a:r>
              <a:rPr lang="en-US" dirty="0" err="1" smtClean="0"/>
              <a:t>पुलक</a:t>
            </a:r>
            <a:r>
              <a:rPr lang="en-US" dirty="0" smtClean="0"/>
              <a:t> </a:t>
            </a:r>
            <a:r>
              <a:rPr lang="en-US" dirty="0" err="1" smtClean="0"/>
              <a:t>पूरि</a:t>
            </a:r>
            <a:r>
              <a:rPr lang="en-US" dirty="0" smtClean="0"/>
              <a:t> </a:t>
            </a:r>
            <a:r>
              <a:rPr lang="en-US" dirty="0" err="1" smtClean="0"/>
              <a:t>तन</a:t>
            </a:r>
            <a:r>
              <a:rPr lang="en-US" dirty="0" smtClean="0"/>
              <a:t> </a:t>
            </a:r>
            <a:r>
              <a:rPr lang="en-US" dirty="0" err="1" smtClean="0"/>
              <a:t>भए</a:t>
            </a:r>
            <a:r>
              <a:rPr lang="en-US" dirty="0" smtClean="0"/>
              <a:t> </a:t>
            </a:r>
            <a:r>
              <a:rPr lang="en-US" dirty="0" err="1" smtClean="0"/>
              <a:t>सुखारी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बंदि</a:t>
            </a:r>
            <a:r>
              <a:rPr lang="en-US" dirty="0" smtClean="0"/>
              <a:t> </a:t>
            </a:r>
            <a:r>
              <a:rPr lang="en-US" dirty="0" err="1" smtClean="0"/>
              <a:t>पितर</a:t>
            </a:r>
            <a:r>
              <a:rPr lang="en-US" dirty="0" smtClean="0"/>
              <a:t> </a:t>
            </a:r>
            <a:r>
              <a:rPr lang="en-US" dirty="0" err="1" smtClean="0"/>
              <a:t>सुर</a:t>
            </a:r>
            <a:r>
              <a:rPr lang="en-US" dirty="0" smtClean="0"/>
              <a:t> </a:t>
            </a:r>
            <a:r>
              <a:rPr lang="en-US" dirty="0" err="1" smtClean="0"/>
              <a:t>सुकृत</a:t>
            </a:r>
            <a:r>
              <a:rPr lang="en-US" dirty="0" smtClean="0"/>
              <a:t> </a:t>
            </a:r>
            <a:r>
              <a:rPr lang="en-US" dirty="0" err="1" smtClean="0"/>
              <a:t>सँभारे</a:t>
            </a:r>
            <a:r>
              <a:rPr lang="en-US" dirty="0" smtClean="0"/>
              <a:t>। </a:t>
            </a:r>
            <a:r>
              <a:rPr lang="en-US" dirty="0" err="1" smtClean="0"/>
              <a:t>जौं</a:t>
            </a:r>
            <a:r>
              <a:rPr lang="en-US" dirty="0" smtClean="0"/>
              <a:t> </a:t>
            </a:r>
            <a:r>
              <a:rPr lang="en-US" dirty="0" err="1" smtClean="0"/>
              <a:t>कछु</a:t>
            </a:r>
            <a:r>
              <a:rPr lang="en-US" dirty="0" smtClean="0"/>
              <a:t> </a:t>
            </a:r>
            <a:r>
              <a:rPr lang="en-US" dirty="0" err="1" smtClean="0"/>
              <a:t>पुन्य</a:t>
            </a:r>
            <a:r>
              <a:rPr lang="en-US" dirty="0" smtClean="0"/>
              <a:t> </a:t>
            </a:r>
            <a:r>
              <a:rPr lang="en-US" dirty="0" err="1" smtClean="0"/>
              <a:t>प्रभाउ</a:t>
            </a:r>
            <a:r>
              <a:rPr lang="en-US" dirty="0" smtClean="0"/>
              <a:t> </a:t>
            </a:r>
            <a:r>
              <a:rPr lang="en-US" dirty="0" err="1" smtClean="0"/>
              <a:t>हमारे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तौ</a:t>
            </a:r>
            <a:r>
              <a:rPr lang="en-US" dirty="0" smtClean="0"/>
              <a:t> </a:t>
            </a:r>
            <a:r>
              <a:rPr lang="en-US" dirty="0" err="1" smtClean="0"/>
              <a:t>सिवधनु</a:t>
            </a:r>
            <a:r>
              <a:rPr lang="en-US" dirty="0" smtClean="0"/>
              <a:t> </a:t>
            </a:r>
            <a:r>
              <a:rPr lang="en-US" dirty="0" err="1" smtClean="0"/>
              <a:t>मृनाल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 </a:t>
            </a:r>
            <a:r>
              <a:rPr lang="en-US" dirty="0" err="1" smtClean="0"/>
              <a:t>नाईं</a:t>
            </a:r>
            <a:r>
              <a:rPr lang="en-US" dirty="0" smtClean="0"/>
              <a:t>। </a:t>
            </a:r>
            <a:r>
              <a:rPr lang="en-US" dirty="0" err="1" smtClean="0"/>
              <a:t>तोरहुँ</a:t>
            </a:r>
            <a:r>
              <a:rPr lang="en-US" dirty="0" smtClean="0"/>
              <a:t> </a:t>
            </a:r>
            <a:r>
              <a:rPr lang="en-US" dirty="0" err="1" smtClean="0"/>
              <a:t>राम</a:t>
            </a:r>
            <a:r>
              <a:rPr lang="en-US" dirty="0" smtClean="0"/>
              <a:t> </a:t>
            </a:r>
            <a:r>
              <a:rPr lang="en-US" dirty="0" err="1" smtClean="0"/>
              <a:t>गनेस</a:t>
            </a:r>
            <a:r>
              <a:rPr lang="en-US" dirty="0" smtClean="0"/>
              <a:t> </a:t>
            </a:r>
            <a:r>
              <a:rPr lang="en-US" dirty="0" err="1" smtClean="0"/>
              <a:t>गोसाईं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err="1" smtClean="0"/>
              <a:t>दोहा</a:t>
            </a:r>
            <a:r>
              <a:rPr lang="en-US" dirty="0" smtClean="0"/>
              <a:t>- </a:t>
            </a:r>
            <a:r>
              <a:rPr lang="en-US" dirty="0" err="1" smtClean="0"/>
              <a:t>रामहि</a:t>
            </a:r>
            <a:r>
              <a:rPr lang="en-US" dirty="0" smtClean="0"/>
              <a:t> </a:t>
            </a:r>
            <a:r>
              <a:rPr lang="en-US" dirty="0" err="1" smtClean="0"/>
              <a:t>प्रेम</a:t>
            </a:r>
            <a:r>
              <a:rPr lang="en-US" dirty="0" smtClean="0"/>
              <a:t> </a:t>
            </a:r>
            <a:r>
              <a:rPr lang="en-US" dirty="0" err="1" smtClean="0"/>
              <a:t>समेत</a:t>
            </a:r>
            <a:r>
              <a:rPr lang="en-US" dirty="0" smtClean="0"/>
              <a:t> </a:t>
            </a:r>
            <a:r>
              <a:rPr lang="en-US" dirty="0" err="1" smtClean="0"/>
              <a:t>लखि</a:t>
            </a:r>
            <a:r>
              <a:rPr lang="en-US" dirty="0" smtClean="0"/>
              <a:t> </a:t>
            </a:r>
            <a:r>
              <a:rPr lang="en-US" dirty="0" err="1" smtClean="0"/>
              <a:t>सखिन्ह</a:t>
            </a:r>
            <a:r>
              <a:rPr lang="en-US" dirty="0" smtClean="0"/>
              <a:t> </a:t>
            </a:r>
            <a:r>
              <a:rPr lang="en-US" dirty="0" err="1" smtClean="0"/>
              <a:t>समीप</a:t>
            </a:r>
            <a:r>
              <a:rPr lang="en-US" dirty="0" smtClean="0"/>
              <a:t> </a:t>
            </a:r>
            <a:r>
              <a:rPr lang="en-US" dirty="0" err="1" smtClean="0"/>
              <a:t>बोलाइ</a:t>
            </a:r>
            <a:r>
              <a:rPr lang="en-US" dirty="0" smtClean="0"/>
              <a:t>।</a:t>
            </a:r>
            <a:br>
              <a:rPr lang="en-US" dirty="0" smtClean="0"/>
            </a:br>
            <a:r>
              <a:rPr lang="en-US" dirty="0" err="1" smtClean="0"/>
              <a:t>सीता</a:t>
            </a:r>
            <a:r>
              <a:rPr lang="en-US" dirty="0" smtClean="0"/>
              <a:t> </a:t>
            </a:r>
            <a:r>
              <a:rPr lang="en-US" dirty="0" err="1" smtClean="0"/>
              <a:t>मातु</a:t>
            </a:r>
            <a:r>
              <a:rPr lang="en-US" dirty="0" smtClean="0"/>
              <a:t> </a:t>
            </a:r>
            <a:r>
              <a:rPr lang="en-US" dirty="0" err="1" smtClean="0"/>
              <a:t>सनेह</a:t>
            </a:r>
            <a:r>
              <a:rPr lang="en-US" dirty="0" smtClean="0"/>
              <a:t> </a:t>
            </a:r>
            <a:r>
              <a:rPr lang="en-US" dirty="0" err="1" smtClean="0"/>
              <a:t>बस</a:t>
            </a:r>
            <a:r>
              <a:rPr lang="en-US" dirty="0" smtClean="0"/>
              <a:t> </a:t>
            </a:r>
            <a:r>
              <a:rPr lang="en-US" dirty="0" err="1" smtClean="0"/>
              <a:t>बचन</a:t>
            </a:r>
            <a:r>
              <a:rPr lang="en-US" dirty="0" smtClean="0"/>
              <a:t> </a:t>
            </a:r>
            <a:r>
              <a:rPr lang="en-US" dirty="0" err="1" smtClean="0"/>
              <a:t>कहइ</a:t>
            </a:r>
            <a:r>
              <a:rPr lang="en-US" dirty="0" smtClean="0"/>
              <a:t> बिलखाइ॥२५५॥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pull dir="lu"/>
    <p:sndAc>
      <p:stSnd>
        <p:snd r:embed="rId2" name="camera.wav" builtIn="1"/>
      </p:stSnd>
    </p:sndAc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>
            <a:normAutofit/>
          </a:bodyPr>
          <a:lstStyle/>
          <a:p>
            <a:r>
              <a:rPr lang="en-US" dirty="0" err="1" smtClean="0"/>
              <a:t>सखि</a:t>
            </a:r>
            <a:r>
              <a:rPr lang="en-US" dirty="0" smtClean="0"/>
              <a:t> </a:t>
            </a:r>
            <a:r>
              <a:rPr lang="en-US" dirty="0" err="1" smtClean="0"/>
              <a:t>सब</a:t>
            </a:r>
            <a:r>
              <a:rPr lang="en-US" dirty="0" smtClean="0"/>
              <a:t> </a:t>
            </a:r>
            <a:r>
              <a:rPr lang="en-US" dirty="0" err="1" smtClean="0"/>
              <a:t>कौतुक</a:t>
            </a:r>
            <a:r>
              <a:rPr lang="en-US" dirty="0" smtClean="0"/>
              <a:t> </a:t>
            </a:r>
            <a:r>
              <a:rPr lang="en-US" dirty="0" err="1" smtClean="0"/>
              <a:t>देखनिहारे</a:t>
            </a:r>
            <a:r>
              <a:rPr lang="en-US" dirty="0" smtClean="0"/>
              <a:t>। </a:t>
            </a:r>
            <a:r>
              <a:rPr lang="en-US" dirty="0" err="1" smtClean="0"/>
              <a:t>जेठ</a:t>
            </a:r>
            <a:r>
              <a:rPr lang="en-US" dirty="0" smtClean="0"/>
              <a:t> </a:t>
            </a:r>
            <a:r>
              <a:rPr lang="en-US" dirty="0" err="1" smtClean="0"/>
              <a:t>कहावत</a:t>
            </a:r>
            <a:r>
              <a:rPr lang="en-US" dirty="0" smtClean="0"/>
              <a:t> </a:t>
            </a:r>
            <a:r>
              <a:rPr lang="en-US" dirty="0" err="1" smtClean="0"/>
              <a:t>हितू</a:t>
            </a:r>
            <a:r>
              <a:rPr lang="en-US" dirty="0" smtClean="0"/>
              <a:t> </a:t>
            </a:r>
            <a:r>
              <a:rPr lang="en-US" dirty="0" err="1" smtClean="0"/>
              <a:t>हमारे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कोउ</a:t>
            </a:r>
            <a:r>
              <a:rPr lang="en-US" dirty="0" smtClean="0"/>
              <a:t> न </a:t>
            </a:r>
            <a:r>
              <a:rPr lang="en-US" dirty="0" err="1" smtClean="0"/>
              <a:t>बुझाइ</a:t>
            </a:r>
            <a:r>
              <a:rPr lang="en-US" dirty="0" smtClean="0"/>
              <a:t> </a:t>
            </a:r>
            <a:r>
              <a:rPr lang="en-US" dirty="0" err="1" smtClean="0"/>
              <a:t>कहइ</a:t>
            </a:r>
            <a:r>
              <a:rPr lang="en-US" dirty="0" smtClean="0"/>
              <a:t> </a:t>
            </a:r>
            <a:r>
              <a:rPr lang="en-US" dirty="0" err="1" smtClean="0"/>
              <a:t>गुर</a:t>
            </a:r>
            <a:r>
              <a:rPr lang="en-US" dirty="0" smtClean="0"/>
              <a:t> </a:t>
            </a:r>
            <a:r>
              <a:rPr lang="en-US" dirty="0" err="1" smtClean="0"/>
              <a:t>पाहीं</a:t>
            </a:r>
            <a:r>
              <a:rPr lang="en-US" dirty="0" smtClean="0"/>
              <a:t>। ए बालक असि </a:t>
            </a:r>
            <a:r>
              <a:rPr lang="en-US" dirty="0" err="1" smtClean="0"/>
              <a:t>हठ</a:t>
            </a:r>
            <a:r>
              <a:rPr lang="en-US" dirty="0" smtClean="0"/>
              <a:t> </a:t>
            </a:r>
            <a:r>
              <a:rPr lang="en-US" dirty="0" err="1" smtClean="0"/>
              <a:t>भलि</a:t>
            </a:r>
            <a:r>
              <a:rPr lang="en-US" dirty="0" smtClean="0"/>
              <a:t> </a:t>
            </a:r>
            <a:r>
              <a:rPr lang="en-US" dirty="0" err="1" smtClean="0"/>
              <a:t>नाहीं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रावन</a:t>
            </a:r>
            <a:r>
              <a:rPr lang="en-US" dirty="0" smtClean="0"/>
              <a:t> </a:t>
            </a:r>
            <a:r>
              <a:rPr lang="en-US" dirty="0" err="1" smtClean="0"/>
              <a:t>बान</a:t>
            </a:r>
            <a:r>
              <a:rPr lang="en-US" dirty="0" smtClean="0"/>
              <a:t> </a:t>
            </a:r>
            <a:r>
              <a:rPr lang="en-US" dirty="0" err="1" smtClean="0"/>
              <a:t>छुआ</a:t>
            </a:r>
            <a:r>
              <a:rPr lang="en-US" dirty="0" smtClean="0"/>
              <a:t> </a:t>
            </a:r>
            <a:r>
              <a:rPr lang="en-US" dirty="0" err="1" smtClean="0"/>
              <a:t>नहिं</a:t>
            </a:r>
            <a:r>
              <a:rPr lang="en-US" dirty="0" smtClean="0"/>
              <a:t> </a:t>
            </a:r>
            <a:r>
              <a:rPr lang="en-US" dirty="0" err="1" smtClean="0"/>
              <a:t>चापा</a:t>
            </a:r>
            <a:r>
              <a:rPr lang="en-US" dirty="0" smtClean="0"/>
              <a:t>। </a:t>
            </a:r>
            <a:r>
              <a:rPr lang="en-US" dirty="0" err="1" smtClean="0"/>
              <a:t>हारे</a:t>
            </a:r>
            <a:r>
              <a:rPr lang="en-US" dirty="0" smtClean="0"/>
              <a:t> </a:t>
            </a:r>
            <a:r>
              <a:rPr lang="en-US" dirty="0" err="1" smtClean="0"/>
              <a:t>सकल</a:t>
            </a:r>
            <a:r>
              <a:rPr lang="en-US" dirty="0" smtClean="0"/>
              <a:t> </a:t>
            </a:r>
            <a:r>
              <a:rPr lang="en-US" dirty="0" err="1" smtClean="0"/>
              <a:t>भूप</a:t>
            </a:r>
            <a:r>
              <a:rPr lang="en-US" dirty="0" smtClean="0"/>
              <a:t> </a:t>
            </a:r>
            <a:r>
              <a:rPr lang="en-US" dirty="0" err="1" smtClean="0"/>
              <a:t>करि</a:t>
            </a:r>
            <a:r>
              <a:rPr lang="en-US" dirty="0" smtClean="0"/>
              <a:t> </a:t>
            </a:r>
            <a:r>
              <a:rPr lang="en-US" dirty="0" err="1" smtClean="0"/>
              <a:t>दापा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सो</a:t>
            </a:r>
            <a:r>
              <a:rPr lang="en-US" dirty="0" smtClean="0"/>
              <a:t> </a:t>
            </a:r>
            <a:r>
              <a:rPr lang="en-US" dirty="0" err="1" smtClean="0"/>
              <a:t>धनु</a:t>
            </a:r>
            <a:r>
              <a:rPr lang="en-US" dirty="0" smtClean="0"/>
              <a:t> </a:t>
            </a:r>
            <a:r>
              <a:rPr lang="en-US" dirty="0" err="1" smtClean="0"/>
              <a:t>राजकुअँर</a:t>
            </a:r>
            <a:r>
              <a:rPr lang="en-US" dirty="0" smtClean="0"/>
              <a:t> </a:t>
            </a:r>
            <a:r>
              <a:rPr lang="en-US" dirty="0" err="1" smtClean="0"/>
              <a:t>कर</a:t>
            </a:r>
            <a:r>
              <a:rPr lang="en-US" dirty="0" smtClean="0"/>
              <a:t> </a:t>
            </a:r>
            <a:r>
              <a:rPr lang="en-US" dirty="0" err="1" smtClean="0"/>
              <a:t>देहीं</a:t>
            </a:r>
            <a:r>
              <a:rPr lang="en-US" dirty="0" smtClean="0"/>
              <a:t>। </a:t>
            </a:r>
            <a:r>
              <a:rPr lang="en-US" dirty="0" err="1" smtClean="0"/>
              <a:t>बाल</a:t>
            </a:r>
            <a:r>
              <a:rPr lang="en-US" dirty="0" smtClean="0"/>
              <a:t> </a:t>
            </a:r>
            <a:r>
              <a:rPr lang="en-US" dirty="0" err="1" smtClean="0"/>
              <a:t>मराल</a:t>
            </a:r>
            <a:r>
              <a:rPr lang="en-US" dirty="0" smtClean="0"/>
              <a:t> </a:t>
            </a:r>
            <a:r>
              <a:rPr lang="en-US" dirty="0" err="1" smtClean="0"/>
              <a:t>कि</a:t>
            </a:r>
            <a:r>
              <a:rPr lang="en-US" dirty="0" smtClean="0"/>
              <a:t> </a:t>
            </a:r>
            <a:r>
              <a:rPr lang="en-US" dirty="0" err="1" smtClean="0"/>
              <a:t>मंदर</a:t>
            </a:r>
            <a:r>
              <a:rPr lang="en-US" dirty="0" smtClean="0"/>
              <a:t> </a:t>
            </a:r>
            <a:r>
              <a:rPr lang="en-US" dirty="0" err="1" smtClean="0"/>
              <a:t>लेहीं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भूप</a:t>
            </a:r>
            <a:r>
              <a:rPr lang="en-US" dirty="0" smtClean="0"/>
              <a:t> </a:t>
            </a:r>
            <a:r>
              <a:rPr lang="en-US" dirty="0" err="1" smtClean="0"/>
              <a:t>सयानप</a:t>
            </a:r>
            <a:r>
              <a:rPr lang="en-US" dirty="0" smtClean="0"/>
              <a:t> </a:t>
            </a:r>
            <a:r>
              <a:rPr lang="en-US" dirty="0" err="1" smtClean="0"/>
              <a:t>सकल</a:t>
            </a:r>
            <a:r>
              <a:rPr lang="en-US" dirty="0" smtClean="0"/>
              <a:t> </a:t>
            </a:r>
            <a:r>
              <a:rPr lang="en-US" dirty="0" err="1" smtClean="0"/>
              <a:t>सिरानी</a:t>
            </a:r>
            <a:r>
              <a:rPr lang="en-US" dirty="0" smtClean="0"/>
              <a:t>। </a:t>
            </a:r>
            <a:r>
              <a:rPr lang="en-US" dirty="0" err="1" smtClean="0"/>
              <a:t>सखि</a:t>
            </a:r>
            <a:r>
              <a:rPr lang="en-US" dirty="0" smtClean="0"/>
              <a:t> </a:t>
            </a:r>
            <a:r>
              <a:rPr lang="en-US" dirty="0" err="1" smtClean="0"/>
              <a:t>बिधि</a:t>
            </a:r>
            <a:r>
              <a:rPr lang="en-US" dirty="0" smtClean="0"/>
              <a:t> </a:t>
            </a:r>
            <a:r>
              <a:rPr lang="en-US" dirty="0" err="1" smtClean="0"/>
              <a:t>गति</a:t>
            </a:r>
            <a:r>
              <a:rPr lang="en-US" dirty="0" smtClean="0"/>
              <a:t> </a:t>
            </a:r>
            <a:r>
              <a:rPr lang="en-US" dirty="0" err="1" smtClean="0"/>
              <a:t>कछु</a:t>
            </a:r>
            <a:r>
              <a:rPr lang="en-US" dirty="0" smtClean="0"/>
              <a:t> </a:t>
            </a:r>
            <a:r>
              <a:rPr lang="en-US" dirty="0" err="1" smtClean="0"/>
              <a:t>जाति</a:t>
            </a:r>
            <a:r>
              <a:rPr lang="en-US" dirty="0" smtClean="0"/>
              <a:t> न </a:t>
            </a:r>
            <a:r>
              <a:rPr lang="en-US" dirty="0" err="1" smtClean="0"/>
              <a:t>जानी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बोली</a:t>
            </a:r>
            <a:r>
              <a:rPr lang="en-US" dirty="0" smtClean="0"/>
              <a:t> </a:t>
            </a:r>
            <a:r>
              <a:rPr lang="en-US" dirty="0" err="1" smtClean="0"/>
              <a:t>चतुर</a:t>
            </a:r>
            <a:r>
              <a:rPr lang="en-US" dirty="0" smtClean="0"/>
              <a:t> </a:t>
            </a:r>
            <a:r>
              <a:rPr lang="en-US" dirty="0" err="1" smtClean="0"/>
              <a:t>सखी</a:t>
            </a:r>
            <a:r>
              <a:rPr lang="en-US" dirty="0" smtClean="0"/>
              <a:t> </a:t>
            </a:r>
            <a:r>
              <a:rPr lang="en-US" dirty="0" err="1" smtClean="0"/>
              <a:t>मृदु</a:t>
            </a:r>
            <a:r>
              <a:rPr lang="en-US" dirty="0" smtClean="0"/>
              <a:t> </a:t>
            </a:r>
            <a:r>
              <a:rPr lang="en-US" dirty="0" err="1" smtClean="0"/>
              <a:t>बानी</a:t>
            </a:r>
            <a:r>
              <a:rPr lang="en-US" dirty="0" smtClean="0"/>
              <a:t>। </a:t>
            </a:r>
            <a:r>
              <a:rPr lang="en-US" dirty="0" err="1" smtClean="0"/>
              <a:t>तेजवंत</a:t>
            </a:r>
            <a:r>
              <a:rPr lang="en-US" dirty="0" smtClean="0"/>
              <a:t> </a:t>
            </a:r>
            <a:r>
              <a:rPr lang="en-US" dirty="0" err="1" smtClean="0"/>
              <a:t>लघु</a:t>
            </a:r>
            <a:r>
              <a:rPr lang="en-US" dirty="0" smtClean="0"/>
              <a:t> </a:t>
            </a:r>
            <a:r>
              <a:rPr lang="en-US" dirty="0" err="1" smtClean="0"/>
              <a:t>गनिअ</a:t>
            </a:r>
            <a:r>
              <a:rPr lang="en-US" dirty="0" smtClean="0"/>
              <a:t> न </a:t>
            </a:r>
            <a:r>
              <a:rPr lang="en-US" dirty="0" err="1" smtClean="0"/>
              <a:t>रानी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कहँ</a:t>
            </a:r>
            <a:r>
              <a:rPr lang="en-US" dirty="0" smtClean="0"/>
              <a:t> </a:t>
            </a:r>
            <a:r>
              <a:rPr lang="en-US" dirty="0" err="1" smtClean="0"/>
              <a:t>कुंभज</a:t>
            </a:r>
            <a:r>
              <a:rPr lang="en-US" dirty="0" smtClean="0"/>
              <a:t> </a:t>
            </a:r>
            <a:r>
              <a:rPr lang="en-US" dirty="0" err="1" smtClean="0"/>
              <a:t>कहँ</a:t>
            </a:r>
            <a:r>
              <a:rPr lang="en-US" dirty="0" smtClean="0"/>
              <a:t> </a:t>
            </a:r>
            <a:r>
              <a:rPr lang="en-US" dirty="0" err="1" smtClean="0"/>
              <a:t>सिंधु</a:t>
            </a:r>
            <a:r>
              <a:rPr lang="en-US" dirty="0" smtClean="0"/>
              <a:t> </a:t>
            </a:r>
            <a:r>
              <a:rPr lang="en-US" dirty="0" err="1" smtClean="0"/>
              <a:t>अपारा</a:t>
            </a:r>
            <a:r>
              <a:rPr lang="en-US" dirty="0" smtClean="0"/>
              <a:t>। </a:t>
            </a:r>
            <a:r>
              <a:rPr lang="en-US" dirty="0" err="1" smtClean="0"/>
              <a:t>सोषेउ</a:t>
            </a:r>
            <a:r>
              <a:rPr lang="en-US" dirty="0" smtClean="0"/>
              <a:t> </a:t>
            </a:r>
            <a:r>
              <a:rPr lang="en-US" dirty="0" err="1" smtClean="0"/>
              <a:t>सुजसु</a:t>
            </a:r>
            <a:r>
              <a:rPr lang="en-US" dirty="0" smtClean="0"/>
              <a:t> </a:t>
            </a:r>
            <a:r>
              <a:rPr lang="en-US" dirty="0" err="1" smtClean="0"/>
              <a:t>सकल</a:t>
            </a:r>
            <a:r>
              <a:rPr lang="en-US" dirty="0" smtClean="0"/>
              <a:t> </a:t>
            </a:r>
            <a:r>
              <a:rPr lang="en-US" dirty="0" err="1" smtClean="0"/>
              <a:t>संसारा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रबि</a:t>
            </a:r>
            <a:r>
              <a:rPr lang="en-US" dirty="0" smtClean="0"/>
              <a:t> </a:t>
            </a:r>
            <a:r>
              <a:rPr lang="en-US" dirty="0" err="1" smtClean="0"/>
              <a:t>मंडल</a:t>
            </a:r>
            <a:r>
              <a:rPr lang="en-US" dirty="0" smtClean="0"/>
              <a:t> </a:t>
            </a:r>
            <a:r>
              <a:rPr lang="en-US" dirty="0" err="1" smtClean="0"/>
              <a:t>देखत</a:t>
            </a:r>
            <a:r>
              <a:rPr lang="en-US" dirty="0" smtClean="0"/>
              <a:t> </a:t>
            </a:r>
            <a:r>
              <a:rPr lang="en-US" dirty="0" err="1" smtClean="0"/>
              <a:t>लघु</a:t>
            </a:r>
            <a:r>
              <a:rPr lang="en-US" dirty="0" smtClean="0"/>
              <a:t> </a:t>
            </a:r>
            <a:r>
              <a:rPr lang="en-US" dirty="0" err="1" smtClean="0"/>
              <a:t>लागा</a:t>
            </a:r>
            <a:r>
              <a:rPr lang="en-US" dirty="0" smtClean="0"/>
              <a:t>। </a:t>
            </a:r>
            <a:r>
              <a:rPr lang="en-US" dirty="0" err="1" smtClean="0"/>
              <a:t>उदयँ</a:t>
            </a:r>
            <a:r>
              <a:rPr lang="en-US" dirty="0" smtClean="0"/>
              <a:t> </a:t>
            </a:r>
            <a:r>
              <a:rPr lang="en-US" dirty="0" err="1" smtClean="0"/>
              <a:t>तासु</a:t>
            </a:r>
            <a:r>
              <a:rPr lang="en-US" dirty="0" smtClean="0"/>
              <a:t> </a:t>
            </a:r>
            <a:r>
              <a:rPr lang="en-US" dirty="0" err="1" smtClean="0"/>
              <a:t>तिभुवन</a:t>
            </a:r>
            <a:r>
              <a:rPr lang="en-US" dirty="0" smtClean="0"/>
              <a:t> </a:t>
            </a:r>
            <a:r>
              <a:rPr lang="en-US" dirty="0" err="1" smtClean="0"/>
              <a:t>तम</a:t>
            </a:r>
            <a:r>
              <a:rPr lang="en-US" dirty="0" smtClean="0"/>
              <a:t> </a:t>
            </a:r>
            <a:r>
              <a:rPr lang="en-US" dirty="0" err="1" smtClean="0"/>
              <a:t>भागा</a:t>
            </a:r>
            <a:r>
              <a:rPr lang="en-US" dirty="0" smtClean="0"/>
              <a:t>॥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comb dir="vert"/>
    <p:sndAc>
      <p:stSnd>
        <p:snd r:embed="rId2" name="suction.wav" builtIn="1"/>
      </p:stSnd>
    </p:sndAc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/>
              <a:t>देखी</a:t>
            </a:r>
            <a:r>
              <a:rPr lang="en-US" dirty="0" smtClean="0"/>
              <a:t> </a:t>
            </a:r>
            <a:r>
              <a:rPr lang="en-US" dirty="0" err="1" smtClean="0"/>
              <a:t>बिपुल</a:t>
            </a:r>
            <a:r>
              <a:rPr lang="en-US" dirty="0" smtClean="0"/>
              <a:t> </a:t>
            </a:r>
            <a:r>
              <a:rPr lang="en-US" dirty="0" err="1" smtClean="0"/>
              <a:t>बिकल</a:t>
            </a:r>
            <a:r>
              <a:rPr lang="en-US" dirty="0" smtClean="0"/>
              <a:t> </a:t>
            </a:r>
            <a:r>
              <a:rPr lang="en-US" dirty="0" err="1" smtClean="0"/>
              <a:t>बैदेही</a:t>
            </a:r>
            <a:r>
              <a:rPr lang="en-US" dirty="0" smtClean="0"/>
              <a:t>। </a:t>
            </a:r>
            <a:r>
              <a:rPr lang="en-US" dirty="0" err="1" smtClean="0"/>
              <a:t>निमिष</a:t>
            </a:r>
            <a:r>
              <a:rPr lang="en-US" dirty="0" smtClean="0"/>
              <a:t> </a:t>
            </a:r>
            <a:r>
              <a:rPr lang="en-US" dirty="0" err="1" smtClean="0"/>
              <a:t>बिहात</a:t>
            </a:r>
            <a:r>
              <a:rPr lang="en-US" dirty="0" smtClean="0"/>
              <a:t> </a:t>
            </a:r>
            <a:r>
              <a:rPr lang="en-US" dirty="0" err="1" smtClean="0"/>
              <a:t>कलप</a:t>
            </a:r>
            <a:r>
              <a:rPr lang="en-US" dirty="0" smtClean="0"/>
              <a:t> </a:t>
            </a:r>
            <a:r>
              <a:rPr lang="en-US" dirty="0" err="1" smtClean="0"/>
              <a:t>सम</a:t>
            </a:r>
            <a:r>
              <a:rPr lang="en-US" dirty="0" smtClean="0"/>
              <a:t> </a:t>
            </a:r>
            <a:r>
              <a:rPr lang="en-US" dirty="0" err="1" smtClean="0"/>
              <a:t>तेही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तृषित</a:t>
            </a:r>
            <a:r>
              <a:rPr lang="en-US" dirty="0" smtClean="0"/>
              <a:t> </a:t>
            </a:r>
            <a:r>
              <a:rPr lang="en-US" dirty="0" err="1" smtClean="0"/>
              <a:t>बारि</a:t>
            </a:r>
            <a:r>
              <a:rPr lang="en-US" dirty="0" smtClean="0"/>
              <a:t> </a:t>
            </a:r>
            <a:r>
              <a:rPr lang="en-US" dirty="0" err="1" smtClean="0"/>
              <a:t>बिनु</a:t>
            </a:r>
            <a:r>
              <a:rPr lang="en-US" dirty="0" smtClean="0"/>
              <a:t> </a:t>
            </a:r>
            <a:r>
              <a:rPr lang="en-US" dirty="0" err="1" smtClean="0"/>
              <a:t>जो</a:t>
            </a:r>
            <a:r>
              <a:rPr lang="en-US" dirty="0" smtClean="0"/>
              <a:t> </a:t>
            </a:r>
            <a:r>
              <a:rPr lang="en-US" dirty="0" err="1" smtClean="0"/>
              <a:t>तनु</a:t>
            </a:r>
            <a:r>
              <a:rPr lang="en-US" dirty="0" smtClean="0"/>
              <a:t> </a:t>
            </a:r>
            <a:r>
              <a:rPr lang="en-US" dirty="0" err="1" smtClean="0"/>
              <a:t>त्यागा</a:t>
            </a:r>
            <a:r>
              <a:rPr lang="en-US" dirty="0" smtClean="0"/>
              <a:t>। </a:t>
            </a:r>
            <a:r>
              <a:rPr lang="en-US" dirty="0" err="1" smtClean="0"/>
              <a:t>मुएँ</a:t>
            </a:r>
            <a:r>
              <a:rPr lang="en-US" dirty="0" smtClean="0"/>
              <a:t> </a:t>
            </a:r>
            <a:r>
              <a:rPr lang="en-US" dirty="0" err="1" smtClean="0"/>
              <a:t>करइ</a:t>
            </a:r>
            <a:r>
              <a:rPr lang="en-US" dirty="0" smtClean="0"/>
              <a:t> का </a:t>
            </a:r>
            <a:r>
              <a:rPr lang="en-US" dirty="0" err="1" smtClean="0"/>
              <a:t>सुधा</a:t>
            </a:r>
            <a:r>
              <a:rPr lang="en-US" dirty="0" smtClean="0"/>
              <a:t> </a:t>
            </a:r>
            <a:r>
              <a:rPr lang="en-US" dirty="0" err="1" smtClean="0"/>
              <a:t>तड़ागा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smtClean="0"/>
              <a:t>का </a:t>
            </a:r>
            <a:r>
              <a:rPr lang="en-US" dirty="0" err="1" smtClean="0"/>
              <a:t>बरषा</a:t>
            </a:r>
            <a:r>
              <a:rPr lang="en-US" dirty="0" smtClean="0"/>
              <a:t> </a:t>
            </a:r>
            <a:r>
              <a:rPr lang="en-US" dirty="0" err="1" smtClean="0"/>
              <a:t>सब</a:t>
            </a:r>
            <a:r>
              <a:rPr lang="en-US" dirty="0" smtClean="0"/>
              <a:t> </a:t>
            </a:r>
            <a:r>
              <a:rPr lang="en-US" dirty="0" err="1" smtClean="0"/>
              <a:t>कृषी</a:t>
            </a:r>
            <a:r>
              <a:rPr lang="en-US" dirty="0" smtClean="0"/>
              <a:t> </a:t>
            </a:r>
            <a:r>
              <a:rPr lang="en-US" dirty="0" err="1" smtClean="0"/>
              <a:t>सुखानें</a:t>
            </a:r>
            <a:r>
              <a:rPr lang="en-US" dirty="0" smtClean="0"/>
              <a:t>। </a:t>
            </a:r>
            <a:r>
              <a:rPr lang="en-US" dirty="0" err="1" smtClean="0"/>
              <a:t>समय</a:t>
            </a:r>
            <a:r>
              <a:rPr lang="en-US" dirty="0" smtClean="0"/>
              <a:t> </a:t>
            </a:r>
            <a:r>
              <a:rPr lang="en-US" dirty="0" err="1" smtClean="0"/>
              <a:t>चुकें</a:t>
            </a:r>
            <a:r>
              <a:rPr lang="en-US" dirty="0" smtClean="0"/>
              <a:t> </a:t>
            </a:r>
            <a:r>
              <a:rPr lang="en-US" dirty="0" err="1" smtClean="0"/>
              <a:t>पुनि</a:t>
            </a:r>
            <a:r>
              <a:rPr lang="en-US" dirty="0" smtClean="0"/>
              <a:t> का </a:t>
            </a:r>
            <a:r>
              <a:rPr lang="en-US" dirty="0" err="1" smtClean="0"/>
              <a:t>पछितानें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अस</a:t>
            </a:r>
            <a:r>
              <a:rPr lang="en-US" dirty="0" smtClean="0"/>
              <a:t> </a:t>
            </a:r>
            <a:r>
              <a:rPr lang="en-US" dirty="0" err="1" smtClean="0"/>
              <a:t>जियँ</a:t>
            </a:r>
            <a:r>
              <a:rPr lang="en-US" dirty="0" smtClean="0"/>
              <a:t> </a:t>
            </a:r>
            <a:r>
              <a:rPr lang="en-US" dirty="0" err="1" smtClean="0"/>
              <a:t>जानि</a:t>
            </a:r>
            <a:r>
              <a:rPr lang="en-US" dirty="0" smtClean="0"/>
              <a:t> </a:t>
            </a:r>
            <a:r>
              <a:rPr lang="en-US" dirty="0" err="1" smtClean="0"/>
              <a:t>जानकी</a:t>
            </a:r>
            <a:r>
              <a:rPr lang="en-US" dirty="0" smtClean="0"/>
              <a:t> </a:t>
            </a:r>
            <a:r>
              <a:rPr lang="en-US" dirty="0" err="1" smtClean="0"/>
              <a:t>देखी</a:t>
            </a:r>
            <a:r>
              <a:rPr lang="en-US" dirty="0" smtClean="0"/>
              <a:t>। </a:t>
            </a:r>
            <a:r>
              <a:rPr lang="en-US" dirty="0" err="1" smtClean="0"/>
              <a:t>प्रभु</a:t>
            </a:r>
            <a:r>
              <a:rPr lang="en-US" dirty="0" smtClean="0"/>
              <a:t> </a:t>
            </a:r>
            <a:r>
              <a:rPr lang="en-US" dirty="0" err="1" smtClean="0"/>
              <a:t>पुलके</a:t>
            </a:r>
            <a:r>
              <a:rPr lang="en-US" dirty="0" smtClean="0"/>
              <a:t> </a:t>
            </a:r>
            <a:r>
              <a:rPr lang="en-US" dirty="0" err="1" smtClean="0"/>
              <a:t>लखि</a:t>
            </a:r>
            <a:r>
              <a:rPr lang="en-US" dirty="0" smtClean="0"/>
              <a:t> </a:t>
            </a:r>
            <a:r>
              <a:rPr lang="en-US" dirty="0" err="1" smtClean="0"/>
              <a:t>प्रीति</a:t>
            </a:r>
            <a:r>
              <a:rPr lang="en-US" dirty="0" smtClean="0"/>
              <a:t> </a:t>
            </a:r>
            <a:r>
              <a:rPr lang="en-US" dirty="0" err="1" smtClean="0"/>
              <a:t>बिसेषी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गुरहि</a:t>
            </a:r>
            <a:r>
              <a:rPr lang="en-US" dirty="0" smtClean="0"/>
              <a:t> </a:t>
            </a:r>
            <a:r>
              <a:rPr lang="en-US" dirty="0" err="1" smtClean="0"/>
              <a:t>प्रनामु</a:t>
            </a:r>
            <a:r>
              <a:rPr lang="en-US" dirty="0" smtClean="0"/>
              <a:t> </a:t>
            </a:r>
            <a:r>
              <a:rPr lang="en-US" dirty="0" err="1" smtClean="0"/>
              <a:t>मनहि</a:t>
            </a:r>
            <a:r>
              <a:rPr lang="en-US" dirty="0" smtClean="0"/>
              <a:t> </a:t>
            </a:r>
            <a:r>
              <a:rPr lang="en-US" dirty="0" err="1" smtClean="0"/>
              <a:t>मन</a:t>
            </a:r>
            <a:r>
              <a:rPr lang="en-US" dirty="0" smtClean="0"/>
              <a:t> </a:t>
            </a:r>
            <a:r>
              <a:rPr lang="en-US" dirty="0" err="1" smtClean="0"/>
              <a:t>कीन्हा</a:t>
            </a:r>
            <a:r>
              <a:rPr lang="en-US" dirty="0" smtClean="0"/>
              <a:t>। </a:t>
            </a:r>
            <a:r>
              <a:rPr lang="en-US" dirty="0" err="1" smtClean="0"/>
              <a:t>अति</a:t>
            </a:r>
            <a:r>
              <a:rPr lang="en-US" dirty="0" smtClean="0"/>
              <a:t> </a:t>
            </a:r>
            <a:r>
              <a:rPr lang="en-US" dirty="0" err="1" smtClean="0"/>
              <a:t>लाघवँ</a:t>
            </a:r>
            <a:r>
              <a:rPr lang="en-US" dirty="0" smtClean="0"/>
              <a:t> </a:t>
            </a:r>
            <a:r>
              <a:rPr lang="en-US" dirty="0" err="1" smtClean="0"/>
              <a:t>उठाइ</a:t>
            </a:r>
            <a:r>
              <a:rPr lang="en-US" dirty="0" smtClean="0"/>
              <a:t> </a:t>
            </a:r>
            <a:r>
              <a:rPr lang="en-US" dirty="0" err="1" smtClean="0"/>
              <a:t>धनु</a:t>
            </a:r>
            <a:r>
              <a:rPr lang="en-US" dirty="0" smtClean="0"/>
              <a:t> </a:t>
            </a:r>
            <a:r>
              <a:rPr lang="en-US" dirty="0" err="1" smtClean="0"/>
              <a:t>लीन्हा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दमकेउ</a:t>
            </a:r>
            <a:r>
              <a:rPr lang="en-US" dirty="0" smtClean="0"/>
              <a:t> </a:t>
            </a:r>
            <a:r>
              <a:rPr lang="en-US" dirty="0" err="1" smtClean="0"/>
              <a:t>दामिनि</a:t>
            </a:r>
            <a:r>
              <a:rPr lang="en-US" dirty="0" smtClean="0"/>
              <a:t> </a:t>
            </a:r>
            <a:r>
              <a:rPr lang="en-US" dirty="0" err="1" smtClean="0"/>
              <a:t>जिमि</a:t>
            </a:r>
            <a:r>
              <a:rPr lang="en-US" dirty="0" smtClean="0"/>
              <a:t> </a:t>
            </a:r>
            <a:r>
              <a:rPr lang="en-US" dirty="0" err="1" smtClean="0"/>
              <a:t>जब</a:t>
            </a:r>
            <a:r>
              <a:rPr lang="en-US" dirty="0" smtClean="0"/>
              <a:t> </a:t>
            </a:r>
            <a:r>
              <a:rPr lang="en-US" dirty="0" err="1" smtClean="0"/>
              <a:t>लयऊ</a:t>
            </a:r>
            <a:r>
              <a:rPr lang="en-US" dirty="0" smtClean="0"/>
              <a:t>। </a:t>
            </a:r>
            <a:r>
              <a:rPr lang="en-US" dirty="0" err="1" smtClean="0"/>
              <a:t>पुनि</a:t>
            </a:r>
            <a:r>
              <a:rPr lang="en-US" dirty="0" smtClean="0"/>
              <a:t> </a:t>
            </a:r>
            <a:r>
              <a:rPr lang="en-US" dirty="0" err="1" smtClean="0"/>
              <a:t>नभ</a:t>
            </a:r>
            <a:r>
              <a:rPr lang="en-US" dirty="0" smtClean="0"/>
              <a:t> </a:t>
            </a:r>
            <a:r>
              <a:rPr lang="en-US" dirty="0" err="1" smtClean="0"/>
              <a:t>धनु</a:t>
            </a:r>
            <a:r>
              <a:rPr lang="en-US" dirty="0" smtClean="0"/>
              <a:t> </a:t>
            </a:r>
            <a:r>
              <a:rPr lang="en-US" dirty="0" err="1" smtClean="0"/>
              <a:t>मंडल</a:t>
            </a:r>
            <a:r>
              <a:rPr lang="en-US" dirty="0" smtClean="0"/>
              <a:t> </a:t>
            </a:r>
            <a:r>
              <a:rPr lang="en-US" dirty="0" err="1" smtClean="0"/>
              <a:t>सम</a:t>
            </a:r>
            <a:r>
              <a:rPr lang="en-US" dirty="0" smtClean="0"/>
              <a:t> </a:t>
            </a:r>
            <a:r>
              <a:rPr lang="en-US" dirty="0" err="1" smtClean="0"/>
              <a:t>भयऊ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लेत</a:t>
            </a:r>
            <a:r>
              <a:rPr lang="en-US" dirty="0" smtClean="0"/>
              <a:t> </a:t>
            </a:r>
            <a:r>
              <a:rPr lang="en-US" dirty="0" err="1" smtClean="0"/>
              <a:t>चढ़ावत</a:t>
            </a:r>
            <a:r>
              <a:rPr lang="en-US" dirty="0" smtClean="0"/>
              <a:t> </a:t>
            </a:r>
            <a:r>
              <a:rPr lang="en-US" dirty="0" err="1" smtClean="0"/>
              <a:t>खैंचत</a:t>
            </a:r>
            <a:r>
              <a:rPr lang="en-US" dirty="0" smtClean="0"/>
              <a:t> </a:t>
            </a:r>
            <a:r>
              <a:rPr lang="en-US" dirty="0" err="1" smtClean="0"/>
              <a:t>गाढ़ें</a:t>
            </a:r>
            <a:r>
              <a:rPr lang="en-US" dirty="0" smtClean="0"/>
              <a:t>। </a:t>
            </a:r>
            <a:r>
              <a:rPr lang="en-US" dirty="0" err="1" smtClean="0"/>
              <a:t>काहुँ</a:t>
            </a:r>
            <a:r>
              <a:rPr lang="en-US" dirty="0" smtClean="0"/>
              <a:t> न </a:t>
            </a:r>
            <a:r>
              <a:rPr lang="en-US" dirty="0" err="1" smtClean="0"/>
              <a:t>लखा</a:t>
            </a:r>
            <a:r>
              <a:rPr lang="en-US" dirty="0" smtClean="0"/>
              <a:t> </a:t>
            </a:r>
            <a:r>
              <a:rPr lang="en-US" dirty="0" err="1" smtClean="0"/>
              <a:t>देख</a:t>
            </a:r>
            <a:r>
              <a:rPr lang="en-US" dirty="0" smtClean="0"/>
              <a:t> </a:t>
            </a:r>
            <a:r>
              <a:rPr lang="en-US" dirty="0" err="1" smtClean="0"/>
              <a:t>सबु</a:t>
            </a:r>
            <a:r>
              <a:rPr lang="en-US" dirty="0" smtClean="0"/>
              <a:t> </a:t>
            </a:r>
            <a:r>
              <a:rPr lang="en-US" dirty="0" err="1" smtClean="0"/>
              <a:t>ठाढ़ें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तेहि</a:t>
            </a:r>
            <a:r>
              <a:rPr lang="en-US" dirty="0" smtClean="0"/>
              <a:t> </a:t>
            </a:r>
            <a:r>
              <a:rPr lang="en-US" dirty="0" err="1" smtClean="0"/>
              <a:t>छन</a:t>
            </a:r>
            <a:r>
              <a:rPr lang="en-US" dirty="0" smtClean="0"/>
              <a:t> </a:t>
            </a:r>
            <a:r>
              <a:rPr lang="en-US" dirty="0" err="1" smtClean="0"/>
              <a:t>राम</a:t>
            </a:r>
            <a:r>
              <a:rPr lang="en-US" dirty="0" smtClean="0"/>
              <a:t> </a:t>
            </a:r>
            <a:r>
              <a:rPr lang="en-US" dirty="0" err="1" smtClean="0"/>
              <a:t>मध्य</a:t>
            </a:r>
            <a:r>
              <a:rPr lang="en-US" dirty="0" smtClean="0"/>
              <a:t> </a:t>
            </a:r>
            <a:r>
              <a:rPr lang="en-US" dirty="0" err="1" smtClean="0"/>
              <a:t>धनु</a:t>
            </a:r>
            <a:r>
              <a:rPr lang="en-US" dirty="0" smtClean="0"/>
              <a:t> </a:t>
            </a:r>
            <a:r>
              <a:rPr lang="en-US" dirty="0" err="1" smtClean="0"/>
              <a:t>तोरा</a:t>
            </a:r>
            <a:r>
              <a:rPr lang="en-US" dirty="0" smtClean="0"/>
              <a:t>। </a:t>
            </a:r>
            <a:r>
              <a:rPr lang="en-US" dirty="0" err="1" smtClean="0"/>
              <a:t>भरे</a:t>
            </a:r>
            <a:r>
              <a:rPr lang="en-US" dirty="0" smtClean="0"/>
              <a:t> </a:t>
            </a:r>
            <a:r>
              <a:rPr lang="en-US" dirty="0" err="1" smtClean="0"/>
              <a:t>भुवन</a:t>
            </a:r>
            <a:r>
              <a:rPr lang="en-US" dirty="0" smtClean="0"/>
              <a:t> </a:t>
            </a:r>
            <a:r>
              <a:rPr lang="en-US" dirty="0" err="1" smtClean="0"/>
              <a:t>धुनि</a:t>
            </a:r>
            <a:r>
              <a:rPr lang="en-US" dirty="0" smtClean="0"/>
              <a:t> </a:t>
            </a:r>
            <a:r>
              <a:rPr lang="en-US" dirty="0" err="1" smtClean="0"/>
              <a:t>घोर</a:t>
            </a:r>
            <a:r>
              <a:rPr lang="en-US" dirty="0" smtClean="0"/>
              <a:t> </a:t>
            </a:r>
            <a:r>
              <a:rPr lang="en-US" dirty="0" err="1" smtClean="0"/>
              <a:t>कठोरा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err="1" smtClean="0"/>
              <a:t>छंद</a:t>
            </a:r>
            <a:r>
              <a:rPr lang="en-US" dirty="0" smtClean="0"/>
              <a:t>- </a:t>
            </a:r>
            <a:r>
              <a:rPr lang="en-US" dirty="0" err="1" smtClean="0"/>
              <a:t>भरे</a:t>
            </a:r>
            <a:r>
              <a:rPr lang="en-US" dirty="0" smtClean="0"/>
              <a:t> </a:t>
            </a:r>
            <a:r>
              <a:rPr lang="en-US" dirty="0" err="1" smtClean="0"/>
              <a:t>भुवन</a:t>
            </a:r>
            <a:r>
              <a:rPr lang="en-US" dirty="0" smtClean="0"/>
              <a:t> </a:t>
            </a:r>
            <a:r>
              <a:rPr lang="en-US" dirty="0" err="1" smtClean="0"/>
              <a:t>घोर</a:t>
            </a:r>
            <a:r>
              <a:rPr lang="en-US" dirty="0" smtClean="0"/>
              <a:t> </a:t>
            </a:r>
            <a:r>
              <a:rPr lang="en-US" dirty="0" err="1" smtClean="0"/>
              <a:t>कठोर</a:t>
            </a:r>
            <a:r>
              <a:rPr lang="en-US" dirty="0" smtClean="0"/>
              <a:t> </a:t>
            </a:r>
            <a:r>
              <a:rPr lang="en-US" dirty="0" err="1" smtClean="0"/>
              <a:t>रव</a:t>
            </a:r>
            <a:r>
              <a:rPr lang="en-US" dirty="0" smtClean="0"/>
              <a:t> </a:t>
            </a:r>
            <a:r>
              <a:rPr lang="en-US" dirty="0" err="1" smtClean="0"/>
              <a:t>रबि</a:t>
            </a:r>
            <a:r>
              <a:rPr lang="en-US" dirty="0" smtClean="0"/>
              <a:t> </a:t>
            </a:r>
            <a:r>
              <a:rPr lang="en-US" dirty="0" err="1" smtClean="0"/>
              <a:t>बाजि</a:t>
            </a:r>
            <a:r>
              <a:rPr lang="en-US" dirty="0" smtClean="0"/>
              <a:t> </a:t>
            </a:r>
            <a:r>
              <a:rPr lang="en-US" dirty="0" err="1" smtClean="0"/>
              <a:t>तजि</a:t>
            </a:r>
            <a:r>
              <a:rPr lang="en-US" dirty="0" smtClean="0"/>
              <a:t> </a:t>
            </a:r>
            <a:r>
              <a:rPr lang="en-US" dirty="0" err="1" smtClean="0"/>
              <a:t>मारगु</a:t>
            </a:r>
            <a:r>
              <a:rPr lang="en-US" dirty="0" smtClean="0"/>
              <a:t> </a:t>
            </a:r>
            <a:r>
              <a:rPr lang="en-US" dirty="0" err="1" smtClean="0"/>
              <a:t>चले</a:t>
            </a:r>
            <a:r>
              <a:rPr lang="en-US" dirty="0" smtClean="0"/>
              <a:t>।</a:t>
            </a:r>
            <a:br>
              <a:rPr lang="en-US" dirty="0" smtClean="0"/>
            </a:br>
            <a:r>
              <a:rPr lang="en-US" dirty="0" err="1" smtClean="0"/>
              <a:t>चिक्करहिं</a:t>
            </a:r>
            <a:r>
              <a:rPr lang="en-US" dirty="0" smtClean="0"/>
              <a:t> </a:t>
            </a:r>
            <a:r>
              <a:rPr lang="en-US" dirty="0" err="1" smtClean="0"/>
              <a:t>दिग्गज</a:t>
            </a:r>
            <a:r>
              <a:rPr lang="en-US" dirty="0" smtClean="0"/>
              <a:t> </a:t>
            </a:r>
            <a:r>
              <a:rPr lang="en-US" dirty="0" err="1" smtClean="0"/>
              <a:t>डोल</a:t>
            </a:r>
            <a:r>
              <a:rPr lang="en-US" dirty="0" smtClean="0"/>
              <a:t> </a:t>
            </a:r>
            <a:r>
              <a:rPr lang="en-US" dirty="0" err="1" smtClean="0"/>
              <a:t>महि</a:t>
            </a:r>
            <a:r>
              <a:rPr lang="en-US" dirty="0" smtClean="0"/>
              <a:t> </a:t>
            </a:r>
            <a:r>
              <a:rPr lang="en-US" dirty="0" err="1" smtClean="0"/>
              <a:t>अहि</a:t>
            </a:r>
            <a:r>
              <a:rPr lang="en-US" dirty="0" smtClean="0"/>
              <a:t> </a:t>
            </a:r>
            <a:r>
              <a:rPr lang="en-US" dirty="0" err="1" smtClean="0"/>
              <a:t>कोल</a:t>
            </a:r>
            <a:r>
              <a:rPr lang="en-US" dirty="0" smtClean="0"/>
              <a:t> </a:t>
            </a:r>
            <a:r>
              <a:rPr lang="en-US" dirty="0" err="1" smtClean="0"/>
              <a:t>कूरुम</a:t>
            </a:r>
            <a:r>
              <a:rPr lang="en-US" dirty="0" smtClean="0"/>
              <a:t> </a:t>
            </a:r>
            <a:r>
              <a:rPr lang="en-US" dirty="0" err="1" smtClean="0"/>
              <a:t>कलमले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सुर</a:t>
            </a:r>
            <a:r>
              <a:rPr lang="en-US" dirty="0" smtClean="0"/>
              <a:t> </a:t>
            </a:r>
            <a:r>
              <a:rPr lang="en-US" dirty="0" err="1" smtClean="0"/>
              <a:t>असुर</a:t>
            </a:r>
            <a:r>
              <a:rPr lang="en-US" dirty="0" smtClean="0"/>
              <a:t> मुनि </a:t>
            </a:r>
            <a:r>
              <a:rPr lang="en-US" dirty="0" err="1" smtClean="0"/>
              <a:t>कर</a:t>
            </a:r>
            <a:r>
              <a:rPr lang="en-US" dirty="0" smtClean="0"/>
              <a:t> </a:t>
            </a:r>
            <a:r>
              <a:rPr lang="en-US" dirty="0" err="1" smtClean="0"/>
              <a:t>कान</a:t>
            </a:r>
            <a:r>
              <a:rPr lang="en-US" dirty="0" smtClean="0"/>
              <a:t> </a:t>
            </a:r>
            <a:r>
              <a:rPr lang="en-US" dirty="0" err="1" smtClean="0"/>
              <a:t>दीन्हें</a:t>
            </a:r>
            <a:r>
              <a:rPr lang="en-US" dirty="0" smtClean="0"/>
              <a:t> </a:t>
            </a:r>
            <a:r>
              <a:rPr lang="en-US" dirty="0" err="1" smtClean="0"/>
              <a:t>सकल</a:t>
            </a:r>
            <a:r>
              <a:rPr lang="en-US" dirty="0" smtClean="0"/>
              <a:t> </a:t>
            </a:r>
            <a:r>
              <a:rPr lang="en-US" dirty="0" err="1" smtClean="0"/>
              <a:t>बिकल</a:t>
            </a:r>
            <a:r>
              <a:rPr lang="en-US" dirty="0" smtClean="0"/>
              <a:t> </a:t>
            </a:r>
            <a:r>
              <a:rPr lang="en-US" dirty="0" err="1" smtClean="0"/>
              <a:t>बिचारहीं</a:t>
            </a:r>
            <a:r>
              <a:rPr lang="en-US" dirty="0" smtClean="0"/>
              <a:t>।</a:t>
            </a:r>
            <a:br>
              <a:rPr lang="en-US" dirty="0" smtClean="0"/>
            </a:br>
            <a:r>
              <a:rPr lang="en-US" dirty="0" err="1" smtClean="0"/>
              <a:t>कोदंड</a:t>
            </a:r>
            <a:r>
              <a:rPr lang="en-US" dirty="0" smtClean="0"/>
              <a:t> </a:t>
            </a:r>
            <a:r>
              <a:rPr lang="en-US" dirty="0" err="1" smtClean="0"/>
              <a:t>खंडेउ</a:t>
            </a:r>
            <a:r>
              <a:rPr lang="en-US" dirty="0" smtClean="0"/>
              <a:t> </a:t>
            </a:r>
            <a:r>
              <a:rPr lang="en-US" dirty="0" err="1" smtClean="0"/>
              <a:t>राम</a:t>
            </a:r>
            <a:r>
              <a:rPr lang="en-US" dirty="0" smtClean="0"/>
              <a:t> </a:t>
            </a:r>
            <a:r>
              <a:rPr lang="en-US" dirty="0" err="1" smtClean="0"/>
              <a:t>तुलसी</a:t>
            </a:r>
            <a:r>
              <a:rPr lang="en-US" dirty="0" smtClean="0"/>
              <a:t> </a:t>
            </a:r>
            <a:r>
              <a:rPr lang="en-US" dirty="0" err="1" smtClean="0"/>
              <a:t>जयति</a:t>
            </a:r>
            <a:r>
              <a:rPr lang="en-US" dirty="0" smtClean="0"/>
              <a:t> </a:t>
            </a:r>
            <a:r>
              <a:rPr lang="en-US" dirty="0" err="1" smtClean="0"/>
              <a:t>बचन</a:t>
            </a:r>
            <a:r>
              <a:rPr lang="en-US" dirty="0" smtClean="0"/>
              <a:t> </a:t>
            </a:r>
            <a:r>
              <a:rPr lang="en-US" dirty="0" err="1" smtClean="0"/>
              <a:t>उचारही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push/>
    <p:sndAc>
      <p:stSnd>
        <p:snd r:embed="rId2" name="push.wav" builtIn="1"/>
      </p:stSnd>
    </p:sndAc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55626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सोरठा</a:t>
            </a:r>
            <a:r>
              <a:rPr lang="en-US" dirty="0" smtClean="0"/>
              <a:t>- </a:t>
            </a:r>
            <a:r>
              <a:rPr lang="en-US" dirty="0" err="1" smtClean="0"/>
              <a:t>संकर</a:t>
            </a:r>
            <a:r>
              <a:rPr lang="en-US" dirty="0" smtClean="0"/>
              <a:t> </a:t>
            </a:r>
            <a:r>
              <a:rPr lang="en-US" dirty="0" err="1" smtClean="0"/>
              <a:t>चापु</a:t>
            </a:r>
            <a:r>
              <a:rPr lang="en-US" dirty="0" smtClean="0"/>
              <a:t> </a:t>
            </a:r>
            <a:r>
              <a:rPr lang="en-US" dirty="0" err="1" smtClean="0"/>
              <a:t>जहाजु</a:t>
            </a:r>
            <a:r>
              <a:rPr lang="en-US" dirty="0" smtClean="0"/>
              <a:t> </a:t>
            </a:r>
            <a:r>
              <a:rPr lang="en-US" dirty="0" err="1" smtClean="0"/>
              <a:t>सागरु</a:t>
            </a:r>
            <a:r>
              <a:rPr lang="en-US" dirty="0" smtClean="0"/>
              <a:t> </a:t>
            </a:r>
            <a:r>
              <a:rPr lang="en-US" dirty="0" err="1" smtClean="0"/>
              <a:t>रघुबर</a:t>
            </a:r>
            <a:r>
              <a:rPr lang="en-US" dirty="0" smtClean="0"/>
              <a:t> </a:t>
            </a:r>
            <a:r>
              <a:rPr lang="en-US" dirty="0" err="1" smtClean="0"/>
              <a:t>बाहुबलु</a:t>
            </a:r>
            <a:r>
              <a:rPr lang="en-US" dirty="0" smtClean="0"/>
              <a:t>।</a:t>
            </a:r>
            <a:br>
              <a:rPr lang="en-US" dirty="0" smtClean="0"/>
            </a:br>
            <a:r>
              <a:rPr lang="en-US" dirty="0" err="1" smtClean="0"/>
              <a:t>बूड</a:t>
            </a:r>
            <a:r>
              <a:rPr lang="en-US" dirty="0" smtClean="0"/>
              <a:t>़ </a:t>
            </a:r>
            <a:r>
              <a:rPr lang="en-US" dirty="0" err="1" smtClean="0"/>
              <a:t>सो</a:t>
            </a:r>
            <a:r>
              <a:rPr lang="en-US" dirty="0" smtClean="0"/>
              <a:t> </a:t>
            </a:r>
            <a:r>
              <a:rPr lang="en-US" dirty="0" err="1" smtClean="0"/>
              <a:t>सकल</a:t>
            </a:r>
            <a:r>
              <a:rPr lang="en-US" dirty="0" smtClean="0"/>
              <a:t> </a:t>
            </a:r>
            <a:r>
              <a:rPr lang="en-US" dirty="0" err="1" smtClean="0"/>
              <a:t>समाजु</a:t>
            </a:r>
            <a:r>
              <a:rPr lang="en-US" dirty="0" smtClean="0"/>
              <a:t> </a:t>
            </a:r>
            <a:r>
              <a:rPr lang="en-US" dirty="0" err="1" smtClean="0"/>
              <a:t>चढ़ा</a:t>
            </a:r>
            <a:r>
              <a:rPr lang="en-US" dirty="0" smtClean="0"/>
              <a:t> </a:t>
            </a:r>
            <a:r>
              <a:rPr lang="en-US" dirty="0" err="1" smtClean="0"/>
              <a:t>जो</a:t>
            </a:r>
            <a:r>
              <a:rPr lang="en-US" dirty="0" smtClean="0"/>
              <a:t> </a:t>
            </a:r>
            <a:r>
              <a:rPr lang="en-US" dirty="0" err="1" smtClean="0"/>
              <a:t>प्रथमहिं</a:t>
            </a:r>
            <a:r>
              <a:rPr lang="en-US" dirty="0" smtClean="0"/>
              <a:t> </a:t>
            </a:r>
            <a:r>
              <a:rPr lang="en-US" dirty="0" err="1" smtClean="0"/>
              <a:t>मोह</a:t>
            </a:r>
            <a:r>
              <a:rPr lang="en-US" dirty="0" smtClean="0"/>
              <a:t> बस॥२६१॥</a:t>
            </a:r>
            <a:br>
              <a:rPr lang="en-US" dirty="0" smtClean="0"/>
            </a:br>
            <a:r>
              <a:rPr lang="en-US" dirty="0" err="1" smtClean="0"/>
              <a:t>प्रभु</a:t>
            </a:r>
            <a:r>
              <a:rPr lang="en-US" dirty="0" smtClean="0"/>
              <a:t> </a:t>
            </a:r>
            <a:r>
              <a:rPr lang="en-US" dirty="0" err="1" smtClean="0"/>
              <a:t>दोउ</a:t>
            </a:r>
            <a:r>
              <a:rPr lang="en-US" dirty="0" smtClean="0"/>
              <a:t> </a:t>
            </a:r>
            <a:r>
              <a:rPr lang="en-US" dirty="0" err="1" smtClean="0"/>
              <a:t>चापखंड</a:t>
            </a:r>
            <a:r>
              <a:rPr lang="en-US" dirty="0" smtClean="0"/>
              <a:t> </a:t>
            </a:r>
            <a:r>
              <a:rPr lang="en-US" dirty="0" err="1" smtClean="0"/>
              <a:t>महि</a:t>
            </a:r>
            <a:r>
              <a:rPr lang="en-US" dirty="0" smtClean="0"/>
              <a:t> </a:t>
            </a:r>
            <a:r>
              <a:rPr lang="en-US" dirty="0" err="1" smtClean="0"/>
              <a:t>डारे</a:t>
            </a:r>
            <a:r>
              <a:rPr lang="en-US" dirty="0" smtClean="0"/>
              <a:t>। </a:t>
            </a:r>
            <a:r>
              <a:rPr lang="en-US" dirty="0" err="1" smtClean="0"/>
              <a:t>देखि</a:t>
            </a:r>
            <a:r>
              <a:rPr lang="en-US" dirty="0" smtClean="0"/>
              <a:t> </a:t>
            </a:r>
            <a:r>
              <a:rPr lang="en-US" dirty="0" err="1" smtClean="0"/>
              <a:t>लोग</a:t>
            </a:r>
            <a:r>
              <a:rPr lang="en-US" dirty="0" smtClean="0"/>
              <a:t> </a:t>
            </a:r>
            <a:r>
              <a:rPr lang="en-US" dirty="0" err="1" smtClean="0"/>
              <a:t>सब</a:t>
            </a:r>
            <a:r>
              <a:rPr lang="en-US" dirty="0" smtClean="0"/>
              <a:t> </a:t>
            </a:r>
            <a:r>
              <a:rPr lang="en-US" dirty="0" err="1" smtClean="0"/>
              <a:t>भए</a:t>
            </a:r>
            <a:r>
              <a:rPr lang="en-US" dirty="0" smtClean="0"/>
              <a:t> </a:t>
            </a:r>
            <a:r>
              <a:rPr lang="en-US" dirty="0" err="1" smtClean="0"/>
              <a:t>सुखारे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कोसिकरुप</a:t>
            </a:r>
            <a:r>
              <a:rPr lang="en-US" dirty="0" smtClean="0"/>
              <a:t> </a:t>
            </a:r>
            <a:r>
              <a:rPr lang="en-US" dirty="0" err="1" smtClean="0"/>
              <a:t>पयोनिधि</a:t>
            </a:r>
            <a:r>
              <a:rPr lang="en-US" dirty="0" smtClean="0"/>
              <a:t> </a:t>
            </a:r>
            <a:r>
              <a:rPr lang="en-US" dirty="0" err="1" smtClean="0"/>
              <a:t>पावन</a:t>
            </a:r>
            <a:r>
              <a:rPr lang="en-US" dirty="0" smtClean="0"/>
              <a:t>। </a:t>
            </a:r>
            <a:r>
              <a:rPr lang="en-US" dirty="0" err="1" smtClean="0"/>
              <a:t>प्रेम</a:t>
            </a:r>
            <a:r>
              <a:rPr lang="en-US" dirty="0" smtClean="0"/>
              <a:t> </a:t>
            </a:r>
            <a:r>
              <a:rPr lang="en-US" dirty="0" err="1" smtClean="0"/>
              <a:t>बारि</a:t>
            </a:r>
            <a:r>
              <a:rPr lang="en-US" dirty="0" smtClean="0"/>
              <a:t> </a:t>
            </a:r>
            <a:r>
              <a:rPr lang="en-US" dirty="0" err="1" smtClean="0"/>
              <a:t>अवगाहु</a:t>
            </a:r>
            <a:r>
              <a:rPr lang="en-US" dirty="0" smtClean="0"/>
              <a:t> </a:t>
            </a:r>
            <a:r>
              <a:rPr lang="en-US" dirty="0" err="1" smtClean="0"/>
              <a:t>सुहावन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रामरूप</a:t>
            </a:r>
            <a:r>
              <a:rPr lang="en-US" dirty="0" smtClean="0"/>
              <a:t> </a:t>
            </a:r>
            <a:r>
              <a:rPr lang="en-US" dirty="0" err="1" smtClean="0"/>
              <a:t>राकेसु</a:t>
            </a:r>
            <a:r>
              <a:rPr lang="en-US" dirty="0" smtClean="0"/>
              <a:t> </a:t>
            </a:r>
            <a:r>
              <a:rPr lang="en-US" dirty="0" err="1" smtClean="0"/>
              <a:t>निहारी</a:t>
            </a:r>
            <a:r>
              <a:rPr lang="en-US" dirty="0" smtClean="0"/>
              <a:t>। </a:t>
            </a:r>
            <a:r>
              <a:rPr lang="en-US" dirty="0" err="1" smtClean="0"/>
              <a:t>बढ़त</a:t>
            </a:r>
            <a:r>
              <a:rPr lang="en-US" dirty="0" smtClean="0"/>
              <a:t> </a:t>
            </a:r>
            <a:r>
              <a:rPr lang="en-US" dirty="0" err="1" smtClean="0"/>
              <a:t>बीचि</a:t>
            </a:r>
            <a:r>
              <a:rPr lang="en-US" dirty="0" smtClean="0"/>
              <a:t> </a:t>
            </a:r>
            <a:r>
              <a:rPr lang="en-US" dirty="0" err="1" smtClean="0"/>
              <a:t>पुलकावलि</a:t>
            </a:r>
            <a:r>
              <a:rPr lang="en-US" dirty="0" smtClean="0"/>
              <a:t> </a:t>
            </a:r>
            <a:r>
              <a:rPr lang="en-US" dirty="0" err="1" smtClean="0"/>
              <a:t>भारी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बाजे</a:t>
            </a:r>
            <a:r>
              <a:rPr lang="en-US" dirty="0" smtClean="0"/>
              <a:t> </a:t>
            </a:r>
            <a:r>
              <a:rPr lang="en-US" dirty="0" err="1" smtClean="0"/>
              <a:t>नभ</a:t>
            </a:r>
            <a:r>
              <a:rPr lang="en-US" dirty="0" smtClean="0"/>
              <a:t> </a:t>
            </a:r>
            <a:r>
              <a:rPr lang="en-US" dirty="0" err="1" smtClean="0"/>
              <a:t>गहगहे</a:t>
            </a:r>
            <a:r>
              <a:rPr lang="en-US" dirty="0" smtClean="0"/>
              <a:t> </a:t>
            </a:r>
            <a:r>
              <a:rPr lang="en-US" dirty="0" err="1" smtClean="0"/>
              <a:t>निसाना</a:t>
            </a:r>
            <a:r>
              <a:rPr lang="en-US" dirty="0" smtClean="0"/>
              <a:t>। </a:t>
            </a:r>
            <a:r>
              <a:rPr lang="en-US" dirty="0" err="1" smtClean="0"/>
              <a:t>देवबधू</a:t>
            </a:r>
            <a:r>
              <a:rPr lang="en-US" dirty="0" smtClean="0"/>
              <a:t> </a:t>
            </a:r>
            <a:r>
              <a:rPr lang="en-US" dirty="0" err="1" smtClean="0"/>
              <a:t>नाचहिं</a:t>
            </a:r>
            <a:r>
              <a:rPr lang="en-US" dirty="0" smtClean="0"/>
              <a:t> </a:t>
            </a:r>
            <a:r>
              <a:rPr lang="en-US" dirty="0" err="1" smtClean="0"/>
              <a:t>करि</a:t>
            </a:r>
            <a:r>
              <a:rPr lang="en-US" dirty="0" smtClean="0"/>
              <a:t> </a:t>
            </a:r>
            <a:r>
              <a:rPr lang="en-US" dirty="0" err="1" smtClean="0"/>
              <a:t>गाना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ब्रह्मादिक</a:t>
            </a:r>
            <a:r>
              <a:rPr lang="en-US" dirty="0" smtClean="0"/>
              <a:t> </a:t>
            </a:r>
            <a:r>
              <a:rPr lang="en-US" dirty="0" err="1" smtClean="0"/>
              <a:t>सुर</a:t>
            </a:r>
            <a:r>
              <a:rPr lang="en-US" dirty="0" smtClean="0"/>
              <a:t> </a:t>
            </a:r>
            <a:r>
              <a:rPr lang="en-US" dirty="0" err="1" smtClean="0"/>
              <a:t>सिद्ध</a:t>
            </a:r>
            <a:r>
              <a:rPr lang="en-US" dirty="0" smtClean="0"/>
              <a:t> </a:t>
            </a:r>
            <a:r>
              <a:rPr lang="en-US" dirty="0" err="1" smtClean="0"/>
              <a:t>मुनीसा</a:t>
            </a:r>
            <a:r>
              <a:rPr lang="en-US" dirty="0" smtClean="0"/>
              <a:t>। </a:t>
            </a:r>
            <a:r>
              <a:rPr lang="en-US" dirty="0" err="1" smtClean="0"/>
              <a:t>प्रभुहि</a:t>
            </a:r>
            <a:r>
              <a:rPr lang="en-US" dirty="0" smtClean="0"/>
              <a:t> </a:t>
            </a:r>
            <a:r>
              <a:rPr lang="en-US" dirty="0" err="1" smtClean="0"/>
              <a:t>प्रसंसहि</a:t>
            </a:r>
            <a:r>
              <a:rPr lang="en-US" dirty="0" smtClean="0"/>
              <a:t> </a:t>
            </a:r>
            <a:r>
              <a:rPr lang="en-US" dirty="0" err="1" smtClean="0"/>
              <a:t>देहिं</a:t>
            </a:r>
            <a:r>
              <a:rPr lang="en-US" dirty="0" smtClean="0"/>
              <a:t> </a:t>
            </a:r>
            <a:r>
              <a:rPr lang="en-US" dirty="0" err="1" smtClean="0"/>
              <a:t>असीसा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बरिसहिं</a:t>
            </a:r>
            <a:r>
              <a:rPr lang="en-US" dirty="0" smtClean="0"/>
              <a:t> </a:t>
            </a:r>
            <a:r>
              <a:rPr lang="en-US" dirty="0" err="1" smtClean="0"/>
              <a:t>सुमन</a:t>
            </a:r>
            <a:r>
              <a:rPr lang="en-US" dirty="0" smtClean="0"/>
              <a:t> </a:t>
            </a:r>
            <a:r>
              <a:rPr lang="en-US" dirty="0" err="1" smtClean="0"/>
              <a:t>रंग</a:t>
            </a:r>
            <a:r>
              <a:rPr lang="en-US" dirty="0" smtClean="0"/>
              <a:t> </a:t>
            </a:r>
            <a:r>
              <a:rPr lang="en-US" dirty="0" err="1" smtClean="0"/>
              <a:t>बहु</a:t>
            </a:r>
            <a:r>
              <a:rPr lang="en-US" dirty="0" smtClean="0"/>
              <a:t> </a:t>
            </a:r>
            <a:r>
              <a:rPr lang="en-US" dirty="0" err="1" smtClean="0"/>
              <a:t>माला</a:t>
            </a:r>
            <a:r>
              <a:rPr lang="en-US" dirty="0" smtClean="0"/>
              <a:t>। </a:t>
            </a:r>
            <a:r>
              <a:rPr lang="en-US" dirty="0" err="1" smtClean="0"/>
              <a:t>गावहिं</a:t>
            </a:r>
            <a:r>
              <a:rPr lang="en-US" dirty="0" smtClean="0"/>
              <a:t> </a:t>
            </a:r>
            <a:r>
              <a:rPr lang="en-US" dirty="0" err="1" smtClean="0"/>
              <a:t>किंनर</a:t>
            </a:r>
            <a:r>
              <a:rPr lang="en-US" dirty="0" smtClean="0"/>
              <a:t> </a:t>
            </a:r>
            <a:r>
              <a:rPr lang="en-US" dirty="0" err="1" smtClean="0"/>
              <a:t>गीत</a:t>
            </a:r>
            <a:r>
              <a:rPr lang="en-US" dirty="0" smtClean="0"/>
              <a:t> </a:t>
            </a:r>
            <a:r>
              <a:rPr lang="en-US" dirty="0" err="1" smtClean="0"/>
              <a:t>रसाला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रही</a:t>
            </a:r>
            <a:r>
              <a:rPr lang="en-US" dirty="0" smtClean="0"/>
              <a:t> </a:t>
            </a:r>
            <a:r>
              <a:rPr lang="en-US" dirty="0" err="1" smtClean="0"/>
              <a:t>भुवन</a:t>
            </a:r>
            <a:r>
              <a:rPr lang="en-US" dirty="0" smtClean="0"/>
              <a:t> </a:t>
            </a:r>
            <a:r>
              <a:rPr lang="en-US" dirty="0" err="1" smtClean="0"/>
              <a:t>भरि</a:t>
            </a:r>
            <a:r>
              <a:rPr lang="en-US" dirty="0" smtClean="0"/>
              <a:t> </a:t>
            </a:r>
            <a:r>
              <a:rPr lang="en-US" dirty="0" err="1" smtClean="0"/>
              <a:t>जय</a:t>
            </a:r>
            <a:r>
              <a:rPr lang="en-US" dirty="0" smtClean="0"/>
              <a:t> </a:t>
            </a:r>
            <a:r>
              <a:rPr lang="en-US" dirty="0" err="1" smtClean="0"/>
              <a:t>जय</a:t>
            </a:r>
            <a:r>
              <a:rPr lang="en-US" dirty="0" smtClean="0"/>
              <a:t> </a:t>
            </a:r>
            <a:r>
              <a:rPr lang="en-US" dirty="0" err="1" smtClean="0"/>
              <a:t>बानी</a:t>
            </a:r>
            <a:r>
              <a:rPr lang="en-US" dirty="0" smtClean="0"/>
              <a:t>। </a:t>
            </a:r>
            <a:r>
              <a:rPr lang="en-US" dirty="0" err="1" smtClean="0"/>
              <a:t>धनुषभंग</a:t>
            </a:r>
            <a:r>
              <a:rPr lang="en-US" dirty="0" smtClean="0"/>
              <a:t> </a:t>
            </a:r>
            <a:r>
              <a:rPr lang="en-US" dirty="0" err="1" smtClean="0"/>
              <a:t>धुनि</a:t>
            </a:r>
            <a:r>
              <a:rPr lang="en-US" dirty="0" smtClean="0"/>
              <a:t> </a:t>
            </a:r>
            <a:r>
              <a:rPr lang="en-US" dirty="0" err="1" smtClean="0"/>
              <a:t>जात</a:t>
            </a:r>
            <a:r>
              <a:rPr lang="en-US" dirty="0" smtClean="0"/>
              <a:t> न </a:t>
            </a:r>
            <a:r>
              <a:rPr lang="en-US" dirty="0" err="1" smtClean="0"/>
              <a:t>जानी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मुदित</a:t>
            </a:r>
            <a:r>
              <a:rPr lang="en-US" dirty="0" smtClean="0"/>
              <a:t> </a:t>
            </a:r>
            <a:r>
              <a:rPr lang="en-US" dirty="0" err="1" smtClean="0"/>
              <a:t>कहहिं</a:t>
            </a:r>
            <a:r>
              <a:rPr lang="en-US" dirty="0" smtClean="0"/>
              <a:t> </a:t>
            </a:r>
            <a:r>
              <a:rPr lang="en-US" dirty="0" err="1" smtClean="0"/>
              <a:t>जहँ</a:t>
            </a:r>
            <a:r>
              <a:rPr lang="en-US" dirty="0" smtClean="0"/>
              <a:t> </a:t>
            </a:r>
            <a:r>
              <a:rPr lang="en-US" dirty="0" err="1" smtClean="0"/>
              <a:t>तहँ</a:t>
            </a:r>
            <a:r>
              <a:rPr lang="en-US" dirty="0" smtClean="0"/>
              <a:t> </a:t>
            </a:r>
            <a:r>
              <a:rPr lang="en-US" dirty="0" err="1" smtClean="0"/>
              <a:t>नर</a:t>
            </a:r>
            <a:r>
              <a:rPr lang="en-US" dirty="0" smtClean="0"/>
              <a:t> </a:t>
            </a:r>
            <a:r>
              <a:rPr lang="en-US" dirty="0" err="1" smtClean="0"/>
              <a:t>नारी</a:t>
            </a:r>
            <a:r>
              <a:rPr lang="en-US" dirty="0" smtClean="0"/>
              <a:t>। </a:t>
            </a:r>
            <a:r>
              <a:rPr lang="en-US" dirty="0" err="1" smtClean="0"/>
              <a:t>भंजेउ</a:t>
            </a:r>
            <a:r>
              <a:rPr lang="en-US" dirty="0" smtClean="0"/>
              <a:t> </a:t>
            </a:r>
            <a:r>
              <a:rPr lang="en-US" dirty="0" err="1" smtClean="0"/>
              <a:t>राम</a:t>
            </a:r>
            <a:r>
              <a:rPr lang="en-US" dirty="0" smtClean="0"/>
              <a:t> </a:t>
            </a:r>
            <a:r>
              <a:rPr lang="en-US" dirty="0" err="1" smtClean="0"/>
              <a:t>संभुधनु</a:t>
            </a:r>
            <a:r>
              <a:rPr lang="en-US" dirty="0" smtClean="0"/>
              <a:t> </a:t>
            </a:r>
            <a:r>
              <a:rPr lang="en-US" dirty="0" err="1" smtClean="0"/>
              <a:t>भारी</a:t>
            </a:r>
            <a:r>
              <a:rPr lang="en-US" dirty="0" smtClean="0"/>
              <a:t>॥</a:t>
            </a:r>
            <a:endParaRPr lang="en-US" dirty="0"/>
          </a:p>
        </p:txBody>
      </p:sp>
    </p:spTree>
  </p:cSld>
  <p:clrMapOvr>
    <a:masterClrMapping/>
  </p:clrMapOvr>
  <p:transition spd="slow">
    <p:comb/>
    <p:sndAc>
      <p:stSnd>
        <p:snd r:embed="rId2" name="cashreg.wav" builtIn="1"/>
      </p:stSnd>
    </p:sndAc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705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एक </a:t>
            </a:r>
            <a:r>
              <a:rPr lang="en-US" dirty="0" err="1" smtClean="0"/>
              <a:t>बार</a:t>
            </a:r>
            <a:r>
              <a:rPr lang="en-US" dirty="0" smtClean="0"/>
              <a:t> </a:t>
            </a:r>
            <a:r>
              <a:rPr lang="en-US" dirty="0" err="1" smtClean="0"/>
              <a:t>जननीं</a:t>
            </a:r>
            <a:r>
              <a:rPr lang="en-US" dirty="0" smtClean="0"/>
              <a:t> </a:t>
            </a:r>
            <a:r>
              <a:rPr lang="en-US" dirty="0" err="1" smtClean="0"/>
              <a:t>अन्हवाए</a:t>
            </a:r>
            <a:r>
              <a:rPr lang="en-US" dirty="0" smtClean="0"/>
              <a:t>। </a:t>
            </a:r>
            <a:r>
              <a:rPr lang="en-US" dirty="0" err="1" smtClean="0"/>
              <a:t>करि</a:t>
            </a:r>
            <a:r>
              <a:rPr lang="en-US" dirty="0" smtClean="0"/>
              <a:t> </a:t>
            </a:r>
            <a:r>
              <a:rPr lang="en-US" dirty="0" err="1" smtClean="0"/>
              <a:t>सिंगार</a:t>
            </a:r>
            <a:r>
              <a:rPr lang="en-US" dirty="0" smtClean="0"/>
              <a:t> </a:t>
            </a:r>
            <a:r>
              <a:rPr lang="en-US" dirty="0" err="1" smtClean="0"/>
              <a:t>पलनाँ</a:t>
            </a:r>
            <a:r>
              <a:rPr lang="en-US" dirty="0" smtClean="0"/>
              <a:t> </a:t>
            </a:r>
            <a:r>
              <a:rPr lang="en-US" dirty="0" err="1" smtClean="0"/>
              <a:t>पौढ़ाए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निज</a:t>
            </a:r>
            <a:r>
              <a:rPr lang="en-US" dirty="0" smtClean="0"/>
              <a:t> </a:t>
            </a:r>
            <a:r>
              <a:rPr lang="en-US" dirty="0" err="1" smtClean="0"/>
              <a:t>कुल</a:t>
            </a:r>
            <a:r>
              <a:rPr lang="en-US" dirty="0" smtClean="0"/>
              <a:t> </a:t>
            </a:r>
            <a:r>
              <a:rPr lang="en-US" dirty="0" err="1" smtClean="0"/>
              <a:t>इष्टदेव</a:t>
            </a:r>
            <a:r>
              <a:rPr lang="en-US" dirty="0" smtClean="0"/>
              <a:t> </a:t>
            </a:r>
            <a:r>
              <a:rPr lang="en-US" dirty="0" err="1" smtClean="0"/>
              <a:t>भगवाना</a:t>
            </a:r>
            <a:r>
              <a:rPr lang="en-US" dirty="0" smtClean="0"/>
              <a:t>। </a:t>
            </a:r>
            <a:r>
              <a:rPr lang="en-US" dirty="0" err="1" smtClean="0"/>
              <a:t>पूजा</a:t>
            </a:r>
            <a:r>
              <a:rPr lang="en-US" dirty="0" smtClean="0"/>
              <a:t> </a:t>
            </a:r>
            <a:r>
              <a:rPr lang="en-US" dirty="0" err="1" smtClean="0"/>
              <a:t>हेतु</a:t>
            </a:r>
            <a:r>
              <a:rPr lang="en-US" dirty="0" smtClean="0"/>
              <a:t> </a:t>
            </a:r>
            <a:r>
              <a:rPr lang="en-US" dirty="0" err="1" smtClean="0"/>
              <a:t>कीन्ह</a:t>
            </a:r>
            <a:r>
              <a:rPr lang="en-US" dirty="0" smtClean="0"/>
              <a:t> </a:t>
            </a:r>
            <a:r>
              <a:rPr lang="en-US" dirty="0" err="1" smtClean="0"/>
              <a:t>अस्नाना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करि</a:t>
            </a:r>
            <a:r>
              <a:rPr lang="en-US" dirty="0" smtClean="0"/>
              <a:t> </a:t>
            </a:r>
            <a:r>
              <a:rPr lang="en-US" dirty="0" err="1" smtClean="0"/>
              <a:t>पूजा</a:t>
            </a:r>
            <a:r>
              <a:rPr lang="en-US" dirty="0" smtClean="0"/>
              <a:t> </a:t>
            </a:r>
            <a:r>
              <a:rPr lang="en-US" dirty="0" err="1" smtClean="0"/>
              <a:t>नैबेद्य</a:t>
            </a:r>
            <a:r>
              <a:rPr lang="en-US" dirty="0" smtClean="0"/>
              <a:t> </a:t>
            </a:r>
            <a:r>
              <a:rPr lang="en-US" dirty="0" err="1" smtClean="0"/>
              <a:t>चढ़ावा</a:t>
            </a:r>
            <a:r>
              <a:rPr lang="en-US" dirty="0" smtClean="0"/>
              <a:t>। </a:t>
            </a:r>
            <a:r>
              <a:rPr lang="en-US" dirty="0" err="1" smtClean="0"/>
              <a:t>आपु</a:t>
            </a:r>
            <a:r>
              <a:rPr lang="en-US" dirty="0" smtClean="0"/>
              <a:t> </a:t>
            </a:r>
            <a:r>
              <a:rPr lang="en-US" dirty="0" err="1" smtClean="0"/>
              <a:t>गई</a:t>
            </a:r>
            <a:r>
              <a:rPr lang="en-US" dirty="0" smtClean="0"/>
              <a:t> </a:t>
            </a:r>
            <a:r>
              <a:rPr lang="en-US" dirty="0" err="1" smtClean="0"/>
              <a:t>जहँ</a:t>
            </a:r>
            <a:r>
              <a:rPr lang="en-US" dirty="0" smtClean="0"/>
              <a:t> </a:t>
            </a:r>
            <a:r>
              <a:rPr lang="en-US" dirty="0" err="1" smtClean="0"/>
              <a:t>पाक</a:t>
            </a:r>
            <a:r>
              <a:rPr lang="en-US" dirty="0" smtClean="0"/>
              <a:t> </a:t>
            </a:r>
            <a:r>
              <a:rPr lang="en-US" dirty="0" err="1" smtClean="0"/>
              <a:t>बनावा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बहुरि</a:t>
            </a:r>
            <a:r>
              <a:rPr lang="en-US" dirty="0" smtClean="0"/>
              <a:t> </a:t>
            </a:r>
            <a:r>
              <a:rPr lang="en-US" dirty="0" err="1" smtClean="0"/>
              <a:t>मातु</a:t>
            </a:r>
            <a:r>
              <a:rPr lang="en-US" dirty="0" smtClean="0"/>
              <a:t> </a:t>
            </a:r>
            <a:r>
              <a:rPr lang="en-US" dirty="0" err="1" smtClean="0"/>
              <a:t>तहवाँ</a:t>
            </a:r>
            <a:r>
              <a:rPr lang="en-US" dirty="0" smtClean="0"/>
              <a:t> </a:t>
            </a:r>
            <a:r>
              <a:rPr lang="en-US" dirty="0" err="1" smtClean="0"/>
              <a:t>चलि</a:t>
            </a:r>
            <a:r>
              <a:rPr lang="en-US" dirty="0" smtClean="0"/>
              <a:t> </a:t>
            </a:r>
            <a:r>
              <a:rPr lang="en-US" dirty="0" err="1" smtClean="0"/>
              <a:t>आई</a:t>
            </a:r>
            <a:r>
              <a:rPr lang="en-US" dirty="0" smtClean="0"/>
              <a:t>। </a:t>
            </a:r>
            <a:r>
              <a:rPr lang="en-US" dirty="0" err="1" smtClean="0"/>
              <a:t>भोजन</a:t>
            </a:r>
            <a:r>
              <a:rPr lang="en-US" dirty="0" smtClean="0"/>
              <a:t> </a:t>
            </a:r>
            <a:r>
              <a:rPr lang="en-US" dirty="0" err="1" smtClean="0"/>
              <a:t>करत</a:t>
            </a:r>
            <a:r>
              <a:rPr lang="en-US" dirty="0" smtClean="0"/>
              <a:t> </a:t>
            </a:r>
            <a:r>
              <a:rPr lang="en-US" dirty="0" err="1" smtClean="0"/>
              <a:t>देख</a:t>
            </a:r>
            <a:r>
              <a:rPr lang="en-US" dirty="0" smtClean="0"/>
              <a:t> </a:t>
            </a:r>
            <a:r>
              <a:rPr lang="en-US" dirty="0" err="1" smtClean="0"/>
              <a:t>सुत</a:t>
            </a:r>
            <a:r>
              <a:rPr lang="en-US" dirty="0" smtClean="0"/>
              <a:t> </a:t>
            </a:r>
            <a:r>
              <a:rPr lang="en-US" dirty="0" err="1" smtClean="0"/>
              <a:t>जाई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गै</a:t>
            </a:r>
            <a:r>
              <a:rPr lang="en-US" dirty="0" smtClean="0"/>
              <a:t> </a:t>
            </a:r>
            <a:r>
              <a:rPr lang="en-US" dirty="0" err="1" smtClean="0"/>
              <a:t>जननी</a:t>
            </a:r>
            <a:r>
              <a:rPr lang="en-US" dirty="0" smtClean="0"/>
              <a:t> </a:t>
            </a:r>
            <a:r>
              <a:rPr lang="en-US" dirty="0" err="1" smtClean="0"/>
              <a:t>सिसु</a:t>
            </a:r>
            <a:r>
              <a:rPr lang="en-US" dirty="0" smtClean="0"/>
              <a:t> </a:t>
            </a:r>
            <a:r>
              <a:rPr lang="en-US" dirty="0" err="1" smtClean="0"/>
              <a:t>पहिं</a:t>
            </a:r>
            <a:r>
              <a:rPr lang="en-US" dirty="0" smtClean="0"/>
              <a:t> </a:t>
            </a:r>
            <a:r>
              <a:rPr lang="en-US" dirty="0" err="1" smtClean="0"/>
              <a:t>भयभीता</a:t>
            </a:r>
            <a:r>
              <a:rPr lang="en-US" dirty="0" smtClean="0"/>
              <a:t>। </a:t>
            </a:r>
            <a:r>
              <a:rPr lang="en-US" dirty="0" err="1" smtClean="0"/>
              <a:t>देखा</a:t>
            </a:r>
            <a:r>
              <a:rPr lang="en-US" dirty="0" smtClean="0"/>
              <a:t> </a:t>
            </a:r>
            <a:r>
              <a:rPr lang="en-US" dirty="0" err="1" smtClean="0"/>
              <a:t>बाल</a:t>
            </a:r>
            <a:r>
              <a:rPr lang="en-US" dirty="0" smtClean="0"/>
              <a:t> </a:t>
            </a:r>
            <a:r>
              <a:rPr lang="en-US" dirty="0" err="1" smtClean="0"/>
              <a:t>तहाँ</a:t>
            </a:r>
            <a:r>
              <a:rPr lang="en-US" dirty="0" smtClean="0"/>
              <a:t> </a:t>
            </a:r>
            <a:r>
              <a:rPr lang="en-US" dirty="0" err="1" smtClean="0"/>
              <a:t>पुनि</a:t>
            </a:r>
            <a:r>
              <a:rPr lang="en-US" dirty="0" smtClean="0"/>
              <a:t> </a:t>
            </a:r>
            <a:r>
              <a:rPr lang="en-US" dirty="0" err="1" smtClean="0"/>
              <a:t>सूता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बहुरि</a:t>
            </a:r>
            <a:r>
              <a:rPr lang="en-US" dirty="0" smtClean="0"/>
              <a:t> </a:t>
            </a:r>
            <a:r>
              <a:rPr lang="en-US" dirty="0" err="1" smtClean="0"/>
              <a:t>आइ</a:t>
            </a:r>
            <a:r>
              <a:rPr lang="en-US" dirty="0" smtClean="0"/>
              <a:t> </a:t>
            </a:r>
            <a:r>
              <a:rPr lang="en-US" dirty="0" err="1" smtClean="0"/>
              <a:t>देखा</a:t>
            </a:r>
            <a:r>
              <a:rPr lang="en-US" dirty="0" smtClean="0"/>
              <a:t> </a:t>
            </a:r>
            <a:r>
              <a:rPr lang="en-US" dirty="0" err="1" smtClean="0"/>
              <a:t>सुत</a:t>
            </a:r>
            <a:r>
              <a:rPr lang="en-US" dirty="0" smtClean="0"/>
              <a:t> </a:t>
            </a:r>
            <a:r>
              <a:rPr lang="en-US" dirty="0" err="1" smtClean="0"/>
              <a:t>सोई</a:t>
            </a:r>
            <a:r>
              <a:rPr lang="en-US" dirty="0" smtClean="0"/>
              <a:t>। </a:t>
            </a:r>
            <a:r>
              <a:rPr lang="en-US" dirty="0" err="1" smtClean="0"/>
              <a:t>हृदयँ</a:t>
            </a:r>
            <a:r>
              <a:rPr lang="en-US" dirty="0" smtClean="0"/>
              <a:t> </a:t>
            </a:r>
            <a:r>
              <a:rPr lang="en-US" dirty="0" err="1" smtClean="0"/>
              <a:t>कंप</a:t>
            </a:r>
            <a:r>
              <a:rPr lang="en-US" dirty="0" smtClean="0"/>
              <a:t> </a:t>
            </a:r>
            <a:r>
              <a:rPr lang="en-US" dirty="0" err="1" smtClean="0"/>
              <a:t>मन</a:t>
            </a:r>
            <a:r>
              <a:rPr lang="en-US" dirty="0" smtClean="0"/>
              <a:t> </a:t>
            </a:r>
            <a:r>
              <a:rPr lang="en-US" dirty="0" err="1" smtClean="0"/>
              <a:t>धीर</a:t>
            </a:r>
            <a:r>
              <a:rPr lang="en-US" dirty="0" smtClean="0"/>
              <a:t> न </a:t>
            </a:r>
            <a:r>
              <a:rPr lang="en-US" dirty="0" err="1" smtClean="0"/>
              <a:t>होई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इहाँ</a:t>
            </a:r>
            <a:r>
              <a:rPr lang="en-US" dirty="0" smtClean="0"/>
              <a:t> </a:t>
            </a:r>
            <a:r>
              <a:rPr lang="en-US" dirty="0" err="1" smtClean="0"/>
              <a:t>उहाँ</a:t>
            </a:r>
            <a:r>
              <a:rPr lang="en-US" dirty="0" smtClean="0"/>
              <a:t> </a:t>
            </a:r>
            <a:r>
              <a:rPr lang="en-US" dirty="0" err="1" smtClean="0"/>
              <a:t>दुइ</a:t>
            </a:r>
            <a:r>
              <a:rPr lang="en-US" dirty="0" smtClean="0"/>
              <a:t> बालक </a:t>
            </a:r>
            <a:r>
              <a:rPr lang="en-US" dirty="0" err="1" smtClean="0"/>
              <a:t>देखा</a:t>
            </a:r>
            <a:r>
              <a:rPr lang="en-US" dirty="0" smtClean="0"/>
              <a:t>। </a:t>
            </a:r>
            <a:r>
              <a:rPr lang="en-US" dirty="0" err="1" smtClean="0"/>
              <a:t>मतिभ्रम</a:t>
            </a:r>
            <a:r>
              <a:rPr lang="en-US" dirty="0" smtClean="0"/>
              <a:t> </a:t>
            </a:r>
            <a:r>
              <a:rPr lang="en-US" dirty="0" err="1" smtClean="0"/>
              <a:t>मोर</a:t>
            </a:r>
            <a:r>
              <a:rPr lang="en-US" dirty="0" smtClean="0"/>
              <a:t> </a:t>
            </a:r>
            <a:r>
              <a:rPr lang="en-US" dirty="0" err="1" smtClean="0"/>
              <a:t>कि</a:t>
            </a:r>
            <a:r>
              <a:rPr lang="en-US" dirty="0" smtClean="0"/>
              <a:t> </a:t>
            </a:r>
            <a:r>
              <a:rPr lang="en-US" dirty="0" err="1" smtClean="0"/>
              <a:t>आन</a:t>
            </a:r>
            <a:r>
              <a:rPr lang="en-US" dirty="0" smtClean="0"/>
              <a:t> </a:t>
            </a:r>
            <a:r>
              <a:rPr lang="en-US" dirty="0" err="1" smtClean="0"/>
              <a:t>बिसेषा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देखि</a:t>
            </a:r>
            <a:r>
              <a:rPr lang="en-US" dirty="0" smtClean="0"/>
              <a:t> </a:t>
            </a:r>
            <a:r>
              <a:rPr lang="en-US" dirty="0" err="1" smtClean="0"/>
              <a:t>राम</a:t>
            </a:r>
            <a:r>
              <a:rPr lang="en-US" dirty="0" smtClean="0"/>
              <a:t> </a:t>
            </a:r>
            <a:r>
              <a:rPr lang="en-US" dirty="0" err="1" smtClean="0"/>
              <a:t>जननी</a:t>
            </a:r>
            <a:r>
              <a:rPr lang="en-US" dirty="0" smtClean="0"/>
              <a:t> </a:t>
            </a:r>
            <a:r>
              <a:rPr lang="en-US" dirty="0" err="1" smtClean="0"/>
              <a:t>अकुलानी</a:t>
            </a:r>
            <a:r>
              <a:rPr lang="en-US" dirty="0" smtClean="0"/>
              <a:t>। </a:t>
            </a:r>
            <a:r>
              <a:rPr lang="en-US" dirty="0" err="1" smtClean="0"/>
              <a:t>प्रभु</a:t>
            </a:r>
            <a:r>
              <a:rPr lang="en-US" dirty="0" smtClean="0"/>
              <a:t> </a:t>
            </a:r>
            <a:r>
              <a:rPr lang="en-US" dirty="0" err="1" smtClean="0"/>
              <a:t>हँसि</a:t>
            </a:r>
            <a:r>
              <a:rPr lang="en-US" dirty="0" smtClean="0"/>
              <a:t> </a:t>
            </a:r>
            <a:r>
              <a:rPr lang="en-US" dirty="0" err="1" smtClean="0"/>
              <a:t>दीन्ह</a:t>
            </a:r>
            <a:r>
              <a:rPr lang="en-US" dirty="0" smtClean="0"/>
              <a:t> </a:t>
            </a:r>
            <a:r>
              <a:rPr lang="en-US" dirty="0" err="1" smtClean="0"/>
              <a:t>मधुर</a:t>
            </a:r>
            <a:r>
              <a:rPr lang="en-US" dirty="0" smtClean="0"/>
              <a:t> </a:t>
            </a:r>
            <a:r>
              <a:rPr lang="en-US" dirty="0" err="1" smtClean="0"/>
              <a:t>मुसुकानी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err="1" smtClean="0"/>
              <a:t>दोहा</a:t>
            </a:r>
            <a:r>
              <a:rPr lang="en-US" dirty="0" smtClean="0"/>
              <a:t>- </a:t>
            </a:r>
            <a:r>
              <a:rPr lang="en-US" dirty="0" err="1" smtClean="0"/>
              <a:t>देखरावा</a:t>
            </a:r>
            <a:r>
              <a:rPr lang="en-US" dirty="0" smtClean="0"/>
              <a:t> </a:t>
            </a:r>
            <a:r>
              <a:rPr lang="en-US" dirty="0" err="1" smtClean="0"/>
              <a:t>मातहि</a:t>
            </a:r>
            <a:r>
              <a:rPr lang="en-US" dirty="0" smtClean="0"/>
              <a:t> </a:t>
            </a:r>
            <a:r>
              <a:rPr lang="en-US" dirty="0" err="1" smtClean="0"/>
              <a:t>निज</a:t>
            </a:r>
            <a:r>
              <a:rPr lang="en-US" dirty="0" smtClean="0"/>
              <a:t> </a:t>
            </a:r>
            <a:r>
              <a:rPr lang="en-US" dirty="0" err="1" smtClean="0"/>
              <a:t>अदभुत</a:t>
            </a:r>
            <a:r>
              <a:rPr lang="en-US" dirty="0" smtClean="0"/>
              <a:t> </a:t>
            </a:r>
            <a:r>
              <a:rPr lang="en-US" dirty="0" err="1" smtClean="0"/>
              <a:t>रुप</a:t>
            </a:r>
            <a:r>
              <a:rPr lang="en-US" dirty="0" smtClean="0"/>
              <a:t> </a:t>
            </a:r>
            <a:r>
              <a:rPr lang="en-US" dirty="0" err="1" smtClean="0"/>
              <a:t>अखंड</a:t>
            </a:r>
            <a:r>
              <a:rPr lang="en-US" dirty="0" smtClean="0"/>
              <a:t>।</a:t>
            </a:r>
            <a:br>
              <a:rPr lang="en-US" dirty="0" smtClean="0"/>
            </a:br>
            <a:r>
              <a:rPr lang="en-US" dirty="0" err="1" smtClean="0"/>
              <a:t>रोम</a:t>
            </a:r>
            <a:r>
              <a:rPr lang="en-US" dirty="0" smtClean="0"/>
              <a:t> </a:t>
            </a:r>
            <a:r>
              <a:rPr lang="en-US" dirty="0" err="1" smtClean="0"/>
              <a:t>रोम</a:t>
            </a:r>
            <a:r>
              <a:rPr lang="en-US" dirty="0" smtClean="0"/>
              <a:t> </a:t>
            </a:r>
            <a:r>
              <a:rPr lang="en-US" dirty="0" err="1" smtClean="0"/>
              <a:t>प्रति</a:t>
            </a:r>
            <a:r>
              <a:rPr lang="en-US" dirty="0" smtClean="0"/>
              <a:t> </a:t>
            </a:r>
            <a:r>
              <a:rPr lang="en-US" dirty="0" err="1" smtClean="0"/>
              <a:t>लागे</a:t>
            </a:r>
            <a:r>
              <a:rPr lang="en-US" dirty="0" smtClean="0"/>
              <a:t> </a:t>
            </a:r>
            <a:r>
              <a:rPr lang="en-US" dirty="0" err="1" smtClean="0"/>
              <a:t>कोटि</a:t>
            </a:r>
            <a:r>
              <a:rPr lang="en-US" dirty="0" smtClean="0"/>
              <a:t> </a:t>
            </a:r>
            <a:r>
              <a:rPr lang="en-US" dirty="0" err="1" smtClean="0"/>
              <a:t>कोटि</a:t>
            </a:r>
            <a:r>
              <a:rPr lang="en-US" dirty="0" smtClean="0"/>
              <a:t> ब्रह्मंड॥२०१॥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checker/>
    <p:sndAc>
      <p:stSnd>
        <p:snd r:embed="rId2" name="type.wav" builtIn="1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>
            <a:normAutofit fontScale="92500" lnSpcReduction="10000"/>
          </a:bodyPr>
          <a:lstStyle/>
          <a:p>
            <a:pPr lvl="1">
              <a:buNone/>
            </a:pPr>
            <a:endParaRPr lang="en-US" b="1" dirty="0" smtClean="0"/>
          </a:p>
          <a:p>
            <a:pPr lvl="1">
              <a:buNone/>
            </a:pPr>
            <a:endParaRPr lang="en-US" b="1" dirty="0" smtClean="0"/>
          </a:p>
          <a:p>
            <a:pPr lvl="1">
              <a:buNone/>
            </a:pPr>
            <a:endParaRPr lang="en-US" b="1" dirty="0" smtClean="0"/>
          </a:p>
          <a:p>
            <a:pPr lvl="1">
              <a:buNone/>
            </a:pPr>
            <a:r>
              <a:rPr lang="hi-IN" b="1" dirty="0" smtClean="0"/>
              <a:t>जन्म </a:t>
            </a:r>
            <a:r>
              <a:rPr lang="en-US" b="1" dirty="0" smtClean="0"/>
              <a:t>       ;    </a:t>
            </a:r>
            <a:r>
              <a:rPr lang="hi-IN" dirty="0" smtClean="0"/>
              <a:t>1532 1532 </a:t>
            </a:r>
            <a:r>
              <a:rPr lang="hi-IN" dirty="0" smtClean="0">
                <a:hlinkClick r:id="rId4" tooltip="राजापुर"/>
              </a:rPr>
              <a:t>राजापुर</a:t>
            </a:r>
            <a:r>
              <a:rPr lang="hi-IN" dirty="0" smtClean="0"/>
              <a:t> , </a:t>
            </a:r>
            <a:r>
              <a:rPr lang="hi-IN" dirty="0" smtClean="0">
                <a:hlinkClick r:id="rId5" tooltip="चित्रकूट"/>
              </a:rPr>
              <a:t>चित्रकूट</a:t>
            </a:r>
            <a:r>
              <a:rPr lang="hi-IN" dirty="0" smtClean="0"/>
              <a:t> , </a:t>
            </a:r>
            <a:r>
              <a:rPr lang="hi-IN" dirty="0" smtClean="0">
                <a:hlinkClick r:id="rId6" tooltip="उत्तर प्रदेश"/>
              </a:rPr>
              <a:t>उत्तर प्रदेश</a:t>
            </a:r>
            <a:r>
              <a:rPr lang="hi-IN" dirty="0" smtClean="0"/>
              <a:t> </a:t>
            </a:r>
          </a:p>
          <a:p>
            <a:pPr lvl="1">
              <a:buNone/>
            </a:pPr>
            <a:endParaRPr lang="en-US" b="1" dirty="0" smtClean="0"/>
          </a:p>
          <a:p>
            <a:pPr lvl="1">
              <a:buNone/>
            </a:pPr>
            <a:r>
              <a:rPr lang="hi-IN" b="1" dirty="0" smtClean="0"/>
              <a:t>मृत्यु</a:t>
            </a:r>
            <a:r>
              <a:rPr lang="en-US" b="1" dirty="0" smtClean="0"/>
              <a:t>          :    </a:t>
            </a:r>
            <a:r>
              <a:rPr lang="hi-IN" dirty="0" smtClean="0"/>
              <a:t>1623 (91 आयु वर्ग) </a:t>
            </a:r>
            <a:r>
              <a:rPr lang="hi-IN" dirty="0" smtClean="0">
                <a:hlinkClick r:id="rId7" tooltip="वाराणसी"/>
              </a:rPr>
              <a:t>वाराणसी</a:t>
            </a:r>
            <a:r>
              <a:rPr lang="hi-IN" dirty="0" smtClean="0"/>
              <a:t> </a:t>
            </a:r>
          </a:p>
          <a:p>
            <a:pPr lvl="1">
              <a:buNone/>
            </a:pPr>
            <a:endParaRPr lang="en-US" b="1" dirty="0" smtClean="0"/>
          </a:p>
          <a:p>
            <a:pPr lvl="1">
              <a:buNone/>
            </a:pPr>
            <a:r>
              <a:rPr lang="hi-IN" b="1" dirty="0" smtClean="0"/>
              <a:t>उपनाम</a:t>
            </a:r>
            <a:r>
              <a:rPr lang="en-US" b="1" dirty="0" smtClean="0"/>
              <a:t>      :     </a:t>
            </a:r>
            <a:r>
              <a:rPr lang="hi-IN" dirty="0" smtClean="0"/>
              <a:t>तुलसी तुलसी</a:t>
            </a:r>
            <a:endParaRPr lang="en-US" dirty="0" smtClean="0"/>
          </a:p>
          <a:p>
            <a:pPr lvl="1">
              <a:buNone/>
            </a:pPr>
            <a:endParaRPr lang="en-US" b="1" dirty="0" smtClean="0"/>
          </a:p>
          <a:p>
            <a:pPr lvl="1">
              <a:buNone/>
            </a:pPr>
            <a:r>
              <a:rPr lang="hi-IN" b="1" dirty="0" smtClean="0"/>
              <a:t>व्यवसाय</a:t>
            </a:r>
            <a:r>
              <a:rPr lang="en-US" b="1" dirty="0" smtClean="0"/>
              <a:t>     :    </a:t>
            </a:r>
            <a:r>
              <a:rPr lang="hi-IN" dirty="0" smtClean="0">
                <a:hlinkClick r:id="rId8" tooltip="संगीतकार"/>
              </a:rPr>
              <a:t>संगीतकार</a:t>
            </a:r>
            <a:r>
              <a:rPr lang="hi-IN" dirty="0" smtClean="0"/>
              <a:t> , </a:t>
            </a:r>
            <a:r>
              <a:rPr lang="hi-IN" dirty="0" smtClean="0">
                <a:hlinkClick r:id="rId9" tooltip="दार्शनिक"/>
              </a:rPr>
              <a:t>दार्शनिक</a:t>
            </a:r>
            <a:r>
              <a:rPr lang="hi-IN" dirty="0" smtClean="0"/>
              <a:t> </a:t>
            </a:r>
          </a:p>
          <a:p>
            <a:pPr lvl="1">
              <a:buNone/>
            </a:pPr>
            <a:endParaRPr lang="en-US" b="1" dirty="0" smtClean="0"/>
          </a:p>
          <a:p>
            <a:pPr lvl="1">
              <a:buNone/>
            </a:pPr>
            <a:r>
              <a:rPr lang="hi-IN" b="1" dirty="0" smtClean="0"/>
              <a:t>राष्ट्रीयता</a:t>
            </a:r>
            <a:r>
              <a:rPr lang="en-US" b="1" dirty="0" smtClean="0"/>
              <a:t>     :   </a:t>
            </a:r>
            <a:r>
              <a:rPr lang="hi-IN" dirty="0" smtClean="0">
                <a:hlinkClick r:id="rId10" tooltip="भारत"/>
              </a:rPr>
              <a:t>भारतीय</a:t>
            </a:r>
            <a:endParaRPr lang="hi-IN" dirty="0" smtClean="0"/>
          </a:p>
          <a:p>
            <a:pPr lvl="1">
              <a:buNone/>
            </a:pPr>
            <a:r>
              <a:rPr lang="hi-IN" b="1" dirty="0" smtClean="0"/>
              <a:t> </a:t>
            </a:r>
            <a:endParaRPr lang="hi-IN" dirty="0" smtClean="0"/>
          </a:p>
          <a:p>
            <a:pPr lvl="1">
              <a:buNone/>
            </a:pPr>
            <a:r>
              <a:rPr lang="hi-IN" b="1" dirty="0" smtClean="0"/>
              <a:t> </a:t>
            </a:r>
            <a:endParaRPr lang="hi-IN" dirty="0" smtClean="0"/>
          </a:p>
          <a:p>
            <a:pPr lvl="1">
              <a:buNone/>
            </a:pPr>
            <a:r>
              <a:rPr lang="hi-IN" b="1" dirty="0" smtClean="0"/>
              <a:t> </a:t>
            </a:r>
            <a:endParaRPr lang="hi-IN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pull dir="ld"/>
    <p:sndAc>
      <p:stSnd>
        <p:snd r:embed="rId2" name="voltage.wav" builtIn="1"/>
      </p:stSnd>
    </p:sndAc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अगनित</a:t>
            </a:r>
            <a:r>
              <a:rPr lang="en-US" dirty="0" smtClean="0"/>
              <a:t> </a:t>
            </a:r>
            <a:r>
              <a:rPr lang="en-US" dirty="0" err="1" smtClean="0"/>
              <a:t>रबि</a:t>
            </a:r>
            <a:r>
              <a:rPr lang="en-US" dirty="0" smtClean="0"/>
              <a:t> </a:t>
            </a:r>
            <a:r>
              <a:rPr lang="en-US" dirty="0" err="1" smtClean="0"/>
              <a:t>ससि</a:t>
            </a:r>
            <a:r>
              <a:rPr lang="en-US" dirty="0" smtClean="0"/>
              <a:t> </a:t>
            </a:r>
            <a:r>
              <a:rPr lang="en-US" dirty="0" err="1" smtClean="0"/>
              <a:t>सिव</a:t>
            </a:r>
            <a:r>
              <a:rPr lang="en-US" dirty="0" smtClean="0"/>
              <a:t> </a:t>
            </a:r>
            <a:r>
              <a:rPr lang="en-US" dirty="0" err="1" smtClean="0"/>
              <a:t>चतुरानन</a:t>
            </a:r>
            <a:r>
              <a:rPr lang="en-US" dirty="0" smtClean="0"/>
              <a:t>। </a:t>
            </a:r>
            <a:r>
              <a:rPr lang="en-US" dirty="0" err="1" smtClean="0"/>
              <a:t>बहु</a:t>
            </a:r>
            <a:r>
              <a:rPr lang="en-US" dirty="0" smtClean="0"/>
              <a:t> </a:t>
            </a:r>
            <a:r>
              <a:rPr lang="en-US" dirty="0" err="1" smtClean="0"/>
              <a:t>गिरि</a:t>
            </a:r>
            <a:r>
              <a:rPr lang="en-US" dirty="0" smtClean="0"/>
              <a:t> </a:t>
            </a:r>
            <a:r>
              <a:rPr lang="en-US" dirty="0" err="1" smtClean="0"/>
              <a:t>सरित</a:t>
            </a:r>
            <a:r>
              <a:rPr lang="en-US" dirty="0" smtClean="0"/>
              <a:t> </a:t>
            </a:r>
            <a:r>
              <a:rPr lang="en-US" dirty="0" err="1" smtClean="0"/>
              <a:t>सिंधु</a:t>
            </a:r>
            <a:r>
              <a:rPr lang="en-US" dirty="0" smtClean="0"/>
              <a:t> </a:t>
            </a:r>
            <a:r>
              <a:rPr lang="en-US" dirty="0" err="1" smtClean="0"/>
              <a:t>महि</a:t>
            </a:r>
            <a:r>
              <a:rPr lang="en-US" dirty="0" smtClean="0"/>
              <a:t> </a:t>
            </a:r>
            <a:r>
              <a:rPr lang="en-US" dirty="0" err="1" smtClean="0"/>
              <a:t>कानन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काल</a:t>
            </a:r>
            <a:r>
              <a:rPr lang="en-US" dirty="0" smtClean="0"/>
              <a:t> </a:t>
            </a:r>
            <a:r>
              <a:rPr lang="en-US" dirty="0" err="1" smtClean="0"/>
              <a:t>कर्म</a:t>
            </a:r>
            <a:r>
              <a:rPr lang="en-US" dirty="0" smtClean="0"/>
              <a:t> </a:t>
            </a:r>
            <a:r>
              <a:rPr lang="en-US" dirty="0" err="1" smtClean="0"/>
              <a:t>गुन</a:t>
            </a:r>
            <a:r>
              <a:rPr lang="en-US" dirty="0" smtClean="0"/>
              <a:t> </a:t>
            </a:r>
            <a:r>
              <a:rPr lang="en-US" dirty="0" err="1" smtClean="0"/>
              <a:t>ग्यान</a:t>
            </a:r>
            <a:r>
              <a:rPr lang="en-US" dirty="0" smtClean="0"/>
              <a:t> </a:t>
            </a:r>
            <a:r>
              <a:rPr lang="en-US" dirty="0" err="1" smtClean="0"/>
              <a:t>सुभाऊ</a:t>
            </a:r>
            <a:r>
              <a:rPr lang="en-US" dirty="0" smtClean="0"/>
              <a:t>। </a:t>
            </a:r>
            <a:r>
              <a:rPr lang="en-US" dirty="0" err="1" smtClean="0"/>
              <a:t>सोउ</a:t>
            </a:r>
            <a:r>
              <a:rPr lang="en-US" dirty="0" smtClean="0"/>
              <a:t> </a:t>
            </a:r>
            <a:r>
              <a:rPr lang="en-US" dirty="0" err="1" smtClean="0"/>
              <a:t>देखा</a:t>
            </a:r>
            <a:r>
              <a:rPr lang="en-US" dirty="0" smtClean="0"/>
              <a:t> </a:t>
            </a:r>
            <a:r>
              <a:rPr lang="en-US" dirty="0" err="1" smtClean="0"/>
              <a:t>जो</a:t>
            </a:r>
            <a:r>
              <a:rPr lang="en-US" dirty="0" smtClean="0"/>
              <a:t> </a:t>
            </a:r>
            <a:r>
              <a:rPr lang="en-US" dirty="0" err="1" smtClean="0"/>
              <a:t>सुना</a:t>
            </a:r>
            <a:r>
              <a:rPr lang="en-US" dirty="0" smtClean="0"/>
              <a:t> न </a:t>
            </a:r>
            <a:r>
              <a:rPr lang="en-US" dirty="0" err="1" smtClean="0"/>
              <a:t>काऊ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देखी</a:t>
            </a:r>
            <a:r>
              <a:rPr lang="en-US" dirty="0" smtClean="0"/>
              <a:t> </a:t>
            </a:r>
            <a:r>
              <a:rPr lang="en-US" dirty="0" err="1" smtClean="0"/>
              <a:t>माया</a:t>
            </a:r>
            <a:r>
              <a:rPr lang="en-US" dirty="0" smtClean="0"/>
              <a:t> </a:t>
            </a:r>
            <a:r>
              <a:rPr lang="en-US" dirty="0" err="1" smtClean="0"/>
              <a:t>सब</a:t>
            </a:r>
            <a:r>
              <a:rPr lang="en-US" dirty="0" smtClean="0"/>
              <a:t> </a:t>
            </a:r>
            <a:r>
              <a:rPr lang="en-US" dirty="0" err="1" smtClean="0"/>
              <a:t>बिधि</a:t>
            </a:r>
            <a:r>
              <a:rPr lang="en-US" dirty="0" smtClean="0"/>
              <a:t> </a:t>
            </a:r>
            <a:r>
              <a:rPr lang="en-US" dirty="0" err="1" smtClean="0"/>
              <a:t>गाढ़ी</a:t>
            </a:r>
            <a:r>
              <a:rPr lang="en-US" dirty="0" smtClean="0"/>
              <a:t>। </a:t>
            </a:r>
            <a:r>
              <a:rPr lang="en-US" dirty="0" err="1" smtClean="0"/>
              <a:t>अति</a:t>
            </a:r>
            <a:r>
              <a:rPr lang="en-US" dirty="0" smtClean="0"/>
              <a:t> </a:t>
            </a:r>
            <a:r>
              <a:rPr lang="en-US" dirty="0" err="1" smtClean="0"/>
              <a:t>सभीत</a:t>
            </a:r>
            <a:r>
              <a:rPr lang="en-US" dirty="0" smtClean="0"/>
              <a:t> </a:t>
            </a:r>
            <a:r>
              <a:rPr lang="en-US" dirty="0" err="1" smtClean="0"/>
              <a:t>जोरें</a:t>
            </a:r>
            <a:r>
              <a:rPr lang="en-US" dirty="0" smtClean="0"/>
              <a:t> </a:t>
            </a:r>
            <a:r>
              <a:rPr lang="en-US" dirty="0" err="1" smtClean="0"/>
              <a:t>कर</a:t>
            </a:r>
            <a:r>
              <a:rPr lang="en-US" dirty="0" smtClean="0"/>
              <a:t> </a:t>
            </a:r>
            <a:r>
              <a:rPr lang="en-US" dirty="0" err="1" smtClean="0"/>
              <a:t>ठाढ़ी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देखा</a:t>
            </a:r>
            <a:r>
              <a:rPr lang="en-US" dirty="0" smtClean="0"/>
              <a:t> </a:t>
            </a:r>
            <a:r>
              <a:rPr lang="en-US" dirty="0" err="1" smtClean="0"/>
              <a:t>जीव</a:t>
            </a:r>
            <a:r>
              <a:rPr lang="en-US" dirty="0" smtClean="0"/>
              <a:t> </a:t>
            </a:r>
            <a:r>
              <a:rPr lang="en-US" dirty="0" err="1" smtClean="0"/>
              <a:t>नचावइ</a:t>
            </a:r>
            <a:r>
              <a:rPr lang="en-US" dirty="0" smtClean="0"/>
              <a:t> </a:t>
            </a:r>
            <a:r>
              <a:rPr lang="en-US" dirty="0" err="1" smtClean="0"/>
              <a:t>जाही</a:t>
            </a:r>
            <a:r>
              <a:rPr lang="en-US" dirty="0" smtClean="0"/>
              <a:t>। </a:t>
            </a:r>
            <a:r>
              <a:rPr lang="en-US" dirty="0" err="1" smtClean="0"/>
              <a:t>देखी</a:t>
            </a:r>
            <a:r>
              <a:rPr lang="en-US" dirty="0" smtClean="0"/>
              <a:t> </a:t>
            </a:r>
            <a:r>
              <a:rPr lang="en-US" dirty="0" err="1" smtClean="0"/>
              <a:t>भगति</a:t>
            </a:r>
            <a:r>
              <a:rPr lang="en-US" dirty="0" smtClean="0"/>
              <a:t> </a:t>
            </a:r>
            <a:r>
              <a:rPr lang="en-US" dirty="0" err="1" smtClean="0"/>
              <a:t>जो</a:t>
            </a:r>
            <a:r>
              <a:rPr lang="en-US" dirty="0" smtClean="0"/>
              <a:t> </a:t>
            </a:r>
            <a:r>
              <a:rPr lang="en-US" dirty="0" err="1" smtClean="0"/>
              <a:t>छोरइ</a:t>
            </a:r>
            <a:r>
              <a:rPr lang="en-US" dirty="0" smtClean="0"/>
              <a:t> </a:t>
            </a:r>
            <a:r>
              <a:rPr lang="en-US" dirty="0" err="1" smtClean="0"/>
              <a:t>ताही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तन</a:t>
            </a:r>
            <a:r>
              <a:rPr lang="en-US" dirty="0" smtClean="0"/>
              <a:t> </a:t>
            </a:r>
            <a:r>
              <a:rPr lang="en-US" dirty="0" err="1" smtClean="0"/>
              <a:t>पुलकित</a:t>
            </a:r>
            <a:r>
              <a:rPr lang="en-US" dirty="0" smtClean="0"/>
              <a:t> </a:t>
            </a:r>
            <a:r>
              <a:rPr lang="en-US" dirty="0" err="1" smtClean="0"/>
              <a:t>मुख</a:t>
            </a:r>
            <a:r>
              <a:rPr lang="en-US" dirty="0" smtClean="0"/>
              <a:t> </a:t>
            </a:r>
            <a:r>
              <a:rPr lang="en-US" dirty="0" err="1" smtClean="0"/>
              <a:t>बचन</a:t>
            </a:r>
            <a:r>
              <a:rPr lang="en-US" dirty="0" smtClean="0"/>
              <a:t> न </a:t>
            </a:r>
            <a:r>
              <a:rPr lang="en-US" dirty="0" err="1" smtClean="0"/>
              <a:t>आवा</a:t>
            </a:r>
            <a:r>
              <a:rPr lang="en-US" dirty="0" smtClean="0"/>
              <a:t>। </a:t>
            </a:r>
            <a:r>
              <a:rPr lang="en-US" dirty="0" err="1" smtClean="0"/>
              <a:t>नयन</a:t>
            </a:r>
            <a:r>
              <a:rPr lang="en-US" dirty="0" smtClean="0"/>
              <a:t> </a:t>
            </a:r>
            <a:r>
              <a:rPr lang="en-US" dirty="0" err="1" smtClean="0"/>
              <a:t>मूदि</a:t>
            </a:r>
            <a:r>
              <a:rPr lang="en-US" dirty="0" smtClean="0"/>
              <a:t> </a:t>
            </a:r>
            <a:r>
              <a:rPr lang="en-US" dirty="0" err="1" smtClean="0"/>
              <a:t>चरननि</a:t>
            </a:r>
            <a:r>
              <a:rPr lang="en-US" dirty="0" smtClean="0"/>
              <a:t> </a:t>
            </a:r>
            <a:r>
              <a:rPr lang="en-US" dirty="0" err="1" smtClean="0"/>
              <a:t>सिरु</a:t>
            </a:r>
            <a:r>
              <a:rPr lang="en-US" dirty="0" smtClean="0"/>
              <a:t> </a:t>
            </a:r>
            <a:r>
              <a:rPr lang="en-US" dirty="0" err="1" smtClean="0"/>
              <a:t>नावा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बिसमयवंत</a:t>
            </a:r>
            <a:r>
              <a:rPr lang="en-US" dirty="0" smtClean="0"/>
              <a:t> </a:t>
            </a:r>
            <a:r>
              <a:rPr lang="en-US" dirty="0" err="1" smtClean="0"/>
              <a:t>देखि</a:t>
            </a:r>
            <a:r>
              <a:rPr lang="en-US" dirty="0" smtClean="0"/>
              <a:t> </a:t>
            </a:r>
            <a:r>
              <a:rPr lang="en-US" dirty="0" err="1" smtClean="0"/>
              <a:t>महतारी</a:t>
            </a:r>
            <a:r>
              <a:rPr lang="en-US" dirty="0" smtClean="0"/>
              <a:t>। </a:t>
            </a:r>
            <a:r>
              <a:rPr lang="en-US" dirty="0" err="1" smtClean="0"/>
              <a:t>भए</a:t>
            </a:r>
            <a:r>
              <a:rPr lang="en-US" dirty="0" smtClean="0"/>
              <a:t> </a:t>
            </a:r>
            <a:r>
              <a:rPr lang="en-US" dirty="0" err="1" smtClean="0"/>
              <a:t>बहुरि</a:t>
            </a:r>
            <a:r>
              <a:rPr lang="en-US" dirty="0" smtClean="0"/>
              <a:t> </a:t>
            </a:r>
            <a:r>
              <a:rPr lang="en-US" dirty="0" err="1" smtClean="0"/>
              <a:t>सिसुरूप</a:t>
            </a:r>
            <a:r>
              <a:rPr lang="en-US" dirty="0" smtClean="0"/>
              <a:t> </a:t>
            </a:r>
            <a:r>
              <a:rPr lang="en-US" dirty="0" err="1" smtClean="0"/>
              <a:t>खरारी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अस्तुति</a:t>
            </a:r>
            <a:r>
              <a:rPr lang="en-US" dirty="0" smtClean="0"/>
              <a:t> </a:t>
            </a:r>
            <a:r>
              <a:rPr lang="en-US" dirty="0" err="1" smtClean="0"/>
              <a:t>करि</a:t>
            </a:r>
            <a:r>
              <a:rPr lang="en-US" dirty="0" smtClean="0"/>
              <a:t> न </a:t>
            </a:r>
            <a:r>
              <a:rPr lang="en-US" dirty="0" err="1" smtClean="0"/>
              <a:t>जाइ</a:t>
            </a:r>
            <a:r>
              <a:rPr lang="en-US" dirty="0" smtClean="0"/>
              <a:t> </a:t>
            </a:r>
            <a:r>
              <a:rPr lang="en-US" dirty="0" err="1" smtClean="0"/>
              <a:t>भय</a:t>
            </a:r>
            <a:r>
              <a:rPr lang="en-US" dirty="0" smtClean="0"/>
              <a:t> </a:t>
            </a:r>
            <a:r>
              <a:rPr lang="en-US" dirty="0" err="1" smtClean="0"/>
              <a:t>माना</a:t>
            </a:r>
            <a:r>
              <a:rPr lang="en-US" dirty="0" smtClean="0"/>
              <a:t>। </a:t>
            </a:r>
            <a:r>
              <a:rPr lang="en-US" dirty="0" err="1" smtClean="0"/>
              <a:t>जगत</a:t>
            </a:r>
            <a:r>
              <a:rPr lang="en-US" dirty="0" smtClean="0"/>
              <a:t> </a:t>
            </a:r>
            <a:r>
              <a:rPr lang="en-US" dirty="0" err="1" smtClean="0"/>
              <a:t>पिता</a:t>
            </a:r>
            <a:r>
              <a:rPr lang="en-US" dirty="0" smtClean="0"/>
              <a:t> </a:t>
            </a:r>
            <a:r>
              <a:rPr lang="en-US" dirty="0" err="1" smtClean="0"/>
              <a:t>मैं</a:t>
            </a:r>
            <a:r>
              <a:rPr lang="en-US" dirty="0" smtClean="0"/>
              <a:t> </a:t>
            </a:r>
            <a:r>
              <a:rPr lang="en-US" dirty="0" err="1" smtClean="0"/>
              <a:t>सुत</a:t>
            </a:r>
            <a:r>
              <a:rPr lang="en-US" dirty="0" smtClean="0"/>
              <a:t> </a:t>
            </a:r>
            <a:r>
              <a:rPr lang="en-US" dirty="0" err="1" smtClean="0"/>
              <a:t>करि</a:t>
            </a:r>
            <a:r>
              <a:rPr lang="en-US" dirty="0" smtClean="0"/>
              <a:t> </a:t>
            </a:r>
            <a:r>
              <a:rPr lang="en-US" dirty="0" err="1" smtClean="0"/>
              <a:t>जाना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हरि</a:t>
            </a:r>
            <a:r>
              <a:rPr lang="en-US" dirty="0" smtClean="0"/>
              <a:t> </a:t>
            </a:r>
            <a:r>
              <a:rPr lang="en-US" dirty="0" err="1" smtClean="0"/>
              <a:t>जननि</a:t>
            </a:r>
            <a:r>
              <a:rPr lang="en-US" dirty="0" smtClean="0"/>
              <a:t> </a:t>
            </a:r>
            <a:r>
              <a:rPr lang="en-US" dirty="0" err="1" smtClean="0"/>
              <a:t>बहुबिधि</a:t>
            </a:r>
            <a:r>
              <a:rPr lang="en-US" dirty="0" smtClean="0"/>
              <a:t> </a:t>
            </a:r>
            <a:r>
              <a:rPr lang="en-US" dirty="0" err="1" smtClean="0"/>
              <a:t>समुझाई</a:t>
            </a:r>
            <a:r>
              <a:rPr lang="en-US" dirty="0" smtClean="0"/>
              <a:t>। </a:t>
            </a:r>
            <a:r>
              <a:rPr lang="en-US" dirty="0" err="1" smtClean="0"/>
              <a:t>यह</a:t>
            </a:r>
            <a:r>
              <a:rPr lang="en-US" dirty="0" smtClean="0"/>
              <a:t> </a:t>
            </a:r>
            <a:r>
              <a:rPr lang="en-US" dirty="0" err="1" smtClean="0"/>
              <a:t>जनि</a:t>
            </a:r>
            <a:r>
              <a:rPr lang="en-US" dirty="0" smtClean="0"/>
              <a:t> </a:t>
            </a:r>
            <a:r>
              <a:rPr lang="en-US" dirty="0" err="1" smtClean="0"/>
              <a:t>कतहुँ</a:t>
            </a:r>
            <a:r>
              <a:rPr lang="en-US" dirty="0" smtClean="0"/>
              <a:t> </a:t>
            </a:r>
            <a:r>
              <a:rPr lang="en-US" dirty="0" err="1" smtClean="0"/>
              <a:t>कहसि</a:t>
            </a:r>
            <a:r>
              <a:rPr lang="en-US" dirty="0" smtClean="0"/>
              <a:t> </a:t>
            </a:r>
            <a:r>
              <a:rPr lang="en-US" dirty="0" err="1" smtClean="0"/>
              <a:t>सुनु</a:t>
            </a:r>
            <a:r>
              <a:rPr lang="en-US" dirty="0" smtClean="0"/>
              <a:t> </a:t>
            </a:r>
            <a:r>
              <a:rPr lang="en-US" dirty="0" err="1" smtClean="0"/>
              <a:t>माई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err="1" smtClean="0"/>
              <a:t>दोहा</a:t>
            </a:r>
            <a:r>
              <a:rPr lang="en-US" dirty="0" smtClean="0"/>
              <a:t>- </a:t>
            </a:r>
            <a:r>
              <a:rPr lang="en-US" dirty="0" err="1" smtClean="0"/>
              <a:t>बार</a:t>
            </a:r>
            <a:r>
              <a:rPr lang="en-US" dirty="0" smtClean="0"/>
              <a:t> </a:t>
            </a:r>
            <a:r>
              <a:rPr lang="en-US" dirty="0" err="1" smtClean="0"/>
              <a:t>बार</a:t>
            </a:r>
            <a:r>
              <a:rPr lang="en-US" dirty="0" smtClean="0"/>
              <a:t> </a:t>
            </a:r>
            <a:r>
              <a:rPr lang="en-US" dirty="0" err="1" smtClean="0"/>
              <a:t>कौसल्या</a:t>
            </a:r>
            <a:r>
              <a:rPr lang="en-US" dirty="0" smtClean="0"/>
              <a:t> </a:t>
            </a:r>
            <a:r>
              <a:rPr lang="en-US" dirty="0" err="1" smtClean="0"/>
              <a:t>बिनय</a:t>
            </a:r>
            <a:r>
              <a:rPr lang="en-US" dirty="0" smtClean="0"/>
              <a:t> </a:t>
            </a:r>
            <a:r>
              <a:rPr lang="en-US" dirty="0" err="1" smtClean="0"/>
              <a:t>करइ</a:t>
            </a:r>
            <a:r>
              <a:rPr lang="en-US" dirty="0" smtClean="0"/>
              <a:t> </a:t>
            </a:r>
            <a:r>
              <a:rPr lang="en-US" dirty="0" err="1" smtClean="0"/>
              <a:t>कर</a:t>
            </a:r>
            <a:r>
              <a:rPr lang="en-US" dirty="0" smtClean="0"/>
              <a:t> </a:t>
            </a:r>
            <a:r>
              <a:rPr lang="en-US" dirty="0" err="1" smtClean="0"/>
              <a:t>जोरि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अब</a:t>
            </a:r>
            <a:r>
              <a:rPr lang="en-US" dirty="0" smtClean="0"/>
              <a:t> </a:t>
            </a:r>
            <a:r>
              <a:rPr lang="en-US" dirty="0" err="1" smtClean="0"/>
              <a:t>जनि</a:t>
            </a:r>
            <a:r>
              <a:rPr lang="en-US" dirty="0" smtClean="0"/>
              <a:t> </a:t>
            </a:r>
            <a:r>
              <a:rPr lang="en-US" dirty="0" err="1" smtClean="0"/>
              <a:t>कबहूँ</a:t>
            </a:r>
            <a:r>
              <a:rPr lang="en-US" dirty="0" smtClean="0"/>
              <a:t> </a:t>
            </a:r>
            <a:r>
              <a:rPr lang="en-US" dirty="0" err="1" smtClean="0"/>
              <a:t>ब्यापै</a:t>
            </a:r>
            <a:r>
              <a:rPr lang="en-US" dirty="0" smtClean="0"/>
              <a:t> </a:t>
            </a:r>
            <a:r>
              <a:rPr lang="en-US" dirty="0" err="1" smtClean="0"/>
              <a:t>प्रभु</a:t>
            </a:r>
            <a:r>
              <a:rPr lang="en-US" dirty="0" smtClean="0"/>
              <a:t> </a:t>
            </a:r>
            <a:r>
              <a:rPr lang="en-US" dirty="0" err="1" smtClean="0"/>
              <a:t>मोहि</a:t>
            </a:r>
            <a:r>
              <a:rPr lang="en-US" dirty="0" smtClean="0"/>
              <a:t> </a:t>
            </a:r>
            <a:r>
              <a:rPr lang="en-US" dirty="0" err="1" smtClean="0"/>
              <a:t>माया</a:t>
            </a:r>
            <a:r>
              <a:rPr lang="en-US" dirty="0" smtClean="0"/>
              <a:t> तोरि॥२०२॥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checker dir="vert"/>
    <p:sndAc>
      <p:stSnd>
        <p:snd r:embed="rId2" name="explode.wav" builtIn="1"/>
      </p:stSnd>
    </p:sndAc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बालचरित</a:t>
            </a:r>
            <a:r>
              <a:rPr lang="en-US" dirty="0" smtClean="0"/>
              <a:t> </a:t>
            </a:r>
            <a:r>
              <a:rPr lang="en-US" dirty="0" err="1" smtClean="0"/>
              <a:t>हरि</a:t>
            </a:r>
            <a:r>
              <a:rPr lang="en-US" dirty="0" smtClean="0"/>
              <a:t> </a:t>
            </a:r>
            <a:r>
              <a:rPr lang="en-US" dirty="0" err="1" smtClean="0"/>
              <a:t>बहुबिधि</a:t>
            </a:r>
            <a:r>
              <a:rPr lang="en-US" dirty="0" smtClean="0"/>
              <a:t> </a:t>
            </a:r>
            <a:r>
              <a:rPr lang="en-US" dirty="0" err="1" smtClean="0"/>
              <a:t>कीन्हा</a:t>
            </a:r>
            <a:r>
              <a:rPr lang="en-US" dirty="0" smtClean="0"/>
              <a:t>। </a:t>
            </a:r>
            <a:r>
              <a:rPr lang="en-US" dirty="0" err="1" smtClean="0"/>
              <a:t>अति</a:t>
            </a:r>
            <a:r>
              <a:rPr lang="en-US" dirty="0" smtClean="0"/>
              <a:t> </a:t>
            </a:r>
            <a:r>
              <a:rPr lang="en-US" dirty="0" err="1" smtClean="0"/>
              <a:t>अनंद</a:t>
            </a:r>
            <a:r>
              <a:rPr lang="en-US" dirty="0" smtClean="0"/>
              <a:t> </a:t>
            </a:r>
            <a:r>
              <a:rPr lang="en-US" dirty="0" err="1" smtClean="0"/>
              <a:t>दासन्ह</a:t>
            </a:r>
            <a:r>
              <a:rPr lang="en-US" dirty="0" smtClean="0"/>
              <a:t> </a:t>
            </a:r>
            <a:r>
              <a:rPr lang="en-US" dirty="0" err="1" smtClean="0"/>
              <a:t>कहँ</a:t>
            </a:r>
            <a:r>
              <a:rPr lang="en-US" dirty="0" smtClean="0"/>
              <a:t> </a:t>
            </a:r>
            <a:r>
              <a:rPr lang="en-US" dirty="0" err="1" smtClean="0"/>
              <a:t>दीन्हा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कछुक</a:t>
            </a:r>
            <a:r>
              <a:rPr lang="en-US" dirty="0" smtClean="0"/>
              <a:t> </a:t>
            </a:r>
            <a:r>
              <a:rPr lang="en-US" dirty="0" err="1" smtClean="0"/>
              <a:t>काल</a:t>
            </a:r>
            <a:r>
              <a:rPr lang="en-US" dirty="0" smtClean="0"/>
              <a:t> </a:t>
            </a:r>
            <a:r>
              <a:rPr lang="en-US" dirty="0" err="1" smtClean="0"/>
              <a:t>बीतें</a:t>
            </a:r>
            <a:r>
              <a:rPr lang="en-US" dirty="0" smtClean="0"/>
              <a:t> </a:t>
            </a:r>
            <a:r>
              <a:rPr lang="en-US" dirty="0" err="1" smtClean="0"/>
              <a:t>सब</a:t>
            </a:r>
            <a:r>
              <a:rPr lang="en-US" dirty="0" smtClean="0"/>
              <a:t> </a:t>
            </a:r>
            <a:r>
              <a:rPr lang="en-US" dirty="0" err="1" smtClean="0"/>
              <a:t>भाई</a:t>
            </a:r>
            <a:r>
              <a:rPr lang="en-US" dirty="0" smtClean="0"/>
              <a:t>। </a:t>
            </a:r>
            <a:r>
              <a:rPr lang="en-US" dirty="0" err="1" smtClean="0"/>
              <a:t>बड़े</a:t>
            </a:r>
            <a:r>
              <a:rPr lang="en-US" dirty="0" smtClean="0"/>
              <a:t> </a:t>
            </a:r>
            <a:r>
              <a:rPr lang="en-US" dirty="0" err="1" smtClean="0"/>
              <a:t>भए</a:t>
            </a:r>
            <a:r>
              <a:rPr lang="en-US" dirty="0" smtClean="0"/>
              <a:t> </a:t>
            </a:r>
            <a:r>
              <a:rPr lang="en-US" dirty="0" err="1" smtClean="0"/>
              <a:t>परिजन</a:t>
            </a:r>
            <a:r>
              <a:rPr lang="en-US" dirty="0" smtClean="0"/>
              <a:t> </a:t>
            </a:r>
            <a:r>
              <a:rPr lang="en-US" dirty="0" err="1" smtClean="0"/>
              <a:t>सुखदाई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चूड़ाकरन</a:t>
            </a:r>
            <a:r>
              <a:rPr lang="en-US" dirty="0" smtClean="0"/>
              <a:t> </a:t>
            </a:r>
            <a:r>
              <a:rPr lang="en-US" dirty="0" err="1" smtClean="0"/>
              <a:t>कीन्ह</a:t>
            </a:r>
            <a:r>
              <a:rPr lang="en-US" dirty="0" smtClean="0"/>
              <a:t> </a:t>
            </a:r>
            <a:r>
              <a:rPr lang="en-US" dirty="0" err="1" smtClean="0"/>
              <a:t>गुरु</a:t>
            </a:r>
            <a:r>
              <a:rPr lang="en-US" dirty="0" smtClean="0"/>
              <a:t> </a:t>
            </a:r>
            <a:r>
              <a:rPr lang="en-US" dirty="0" err="1" smtClean="0"/>
              <a:t>जाई</a:t>
            </a:r>
            <a:r>
              <a:rPr lang="en-US" dirty="0" smtClean="0"/>
              <a:t>। </a:t>
            </a:r>
            <a:r>
              <a:rPr lang="en-US" dirty="0" err="1" smtClean="0"/>
              <a:t>बिप्रन्ह</a:t>
            </a:r>
            <a:r>
              <a:rPr lang="en-US" dirty="0" smtClean="0"/>
              <a:t> </a:t>
            </a:r>
            <a:r>
              <a:rPr lang="en-US" dirty="0" err="1" smtClean="0"/>
              <a:t>पुनि</a:t>
            </a:r>
            <a:r>
              <a:rPr lang="en-US" dirty="0" smtClean="0"/>
              <a:t> </a:t>
            </a:r>
            <a:r>
              <a:rPr lang="en-US" dirty="0" err="1" smtClean="0"/>
              <a:t>दछिना</a:t>
            </a:r>
            <a:r>
              <a:rPr lang="en-US" dirty="0" smtClean="0"/>
              <a:t> </a:t>
            </a:r>
            <a:r>
              <a:rPr lang="en-US" dirty="0" err="1" smtClean="0"/>
              <a:t>बहु</a:t>
            </a:r>
            <a:r>
              <a:rPr lang="en-US" dirty="0" smtClean="0"/>
              <a:t> </a:t>
            </a:r>
            <a:r>
              <a:rPr lang="en-US" dirty="0" err="1" smtClean="0"/>
              <a:t>पाई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परम</a:t>
            </a:r>
            <a:r>
              <a:rPr lang="en-US" dirty="0" smtClean="0"/>
              <a:t> </a:t>
            </a:r>
            <a:r>
              <a:rPr lang="en-US" dirty="0" err="1" smtClean="0"/>
              <a:t>मनोहर</a:t>
            </a:r>
            <a:r>
              <a:rPr lang="en-US" dirty="0" smtClean="0"/>
              <a:t> </a:t>
            </a:r>
            <a:r>
              <a:rPr lang="en-US" dirty="0" err="1" smtClean="0"/>
              <a:t>चरित</a:t>
            </a:r>
            <a:r>
              <a:rPr lang="en-US" dirty="0" smtClean="0"/>
              <a:t> </a:t>
            </a:r>
            <a:r>
              <a:rPr lang="en-US" dirty="0" err="1" smtClean="0"/>
              <a:t>अपारा</a:t>
            </a:r>
            <a:r>
              <a:rPr lang="en-US" dirty="0" smtClean="0"/>
              <a:t>। </a:t>
            </a:r>
            <a:r>
              <a:rPr lang="en-US" dirty="0" err="1" smtClean="0"/>
              <a:t>करत</a:t>
            </a:r>
            <a:r>
              <a:rPr lang="en-US" dirty="0" smtClean="0"/>
              <a:t> </a:t>
            </a:r>
            <a:r>
              <a:rPr lang="en-US" dirty="0" err="1" smtClean="0"/>
              <a:t>फिरत</a:t>
            </a:r>
            <a:r>
              <a:rPr lang="en-US" dirty="0" smtClean="0"/>
              <a:t> </a:t>
            </a:r>
            <a:r>
              <a:rPr lang="en-US" dirty="0" err="1" smtClean="0"/>
              <a:t>चारिउ</a:t>
            </a:r>
            <a:r>
              <a:rPr lang="en-US" dirty="0" smtClean="0"/>
              <a:t> </a:t>
            </a:r>
            <a:r>
              <a:rPr lang="en-US" dirty="0" err="1" smtClean="0"/>
              <a:t>सुकुमारा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मन</a:t>
            </a:r>
            <a:r>
              <a:rPr lang="en-US" dirty="0" smtClean="0"/>
              <a:t> </a:t>
            </a:r>
            <a:r>
              <a:rPr lang="en-US" dirty="0" err="1" smtClean="0"/>
              <a:t>क्रम</a:t>
            </a:r>
            <a:r>
              <a:rPr lang="en-US" dirty="0" smtClean="0"/>
              <a:t> </a:t>
            </a:r>
            <a:r>
              <a:rPr lang="en-US" dirty="0" err="1" smtClean="0"/>
              <a:t>बचन</a:t>
            </a:r>
            <a:r>
              <a:rPr lang="en-US" dirty="0" smtClean="0"/>
              <a:t> </a:t>
            </a:r>
            <a:r>
              <a:rPr lang="en-US" dirty="0" err="1" smtClean="0"/>
              <a:t>अगोचर</a:t>
            </a:r>
            <a:r>
              <a:rPr lang="en-US" dirty="0" smtClean="0"/>
              <a:t> </a:t>
            </a:r>
            <a:r>
              <a:rPr lang="en-US" dirty="0" err="1" smtClean="0"/>
              <a:t>जोई</a:t>
            </a:r>
            <a:r>
              <a:rPr lang="en-US" dirty="0" smtClean="0"/>
              <a:t>। </a:t>
            </a:r>
            <a:r>
              <a:rPr lang="en-US" dirty="0" err="1" smtClean="0"/>
              <a:t>दसरथ</a:t>
            </a:r>
            <a:r>
              <a:rPr lang="en-US" dirty="0" smtClean="0"/>
              <a:t> </a:t>
            </a:r>
            <a:r>
              <a:rPr lang="en-US" dirty="0" err="1" smtClean="0"/>
              <a:t>अजिर</a:t>
            </a:r>
            <a:r>
              <a:rPr lang="en-US" dirty="0" smtClean="0"/>
              <a:t> </a:t>
            </a:r>
            <a:r>
              <a:rPr lang="en-US" dirty="0" err="1" smtClean="0"/>
              <a:t>बिचर</a:t>
            </a:r>
            <a:r>
              <a:rPr lang="en-US" dirty="0" smtClean="0"/>
              <a:t> </a:t>
            </a:r>
            <a:r>
              <a:rPr lang="en-US" dirty="0" err="1" smtClean="0"/>
              <a:t>प्रभु</a:t>
            </a:r>
            <a:r>
              <a:rPr lang="en-US" dirty="0" smtClean="0"/>
              <a:t> </a:t>
            </a:r>
            <a:r>
              <a:rPr lang="en-US" dirty="0" err="1" smtClean="0"/>
              <a:t>सोई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भोजन</a:t>
            </a:r>
            <a:r>
              <a:rPr lang="en-US" dirty="0" smtClean="0"/>
              <a:t> </a:t>
            </a:r>
            <a:r>
              <a:rPr lang="en-US" dirty="0" err="1" smtClean="0"/>
              <a:t>करत</a:t>
            </a:r>
            <a:r>
              <a:rPr lang="en-US" dirty="0" smtClean="0"/>
              <a:t> </a:t>
            </a:r>
            <a:r>
              <a:rPr lang="en-US" dirty="0" err="1" smtClean="0"/>
              <a:t>बोल</a:t>
            </a:r>
            <a:r>
              <a:rPr lang="en-US" dirty="0" smtClean="0"/>
              <a:t> </a:t>
            </a:r>
            <a:r>
              <a:rPr lang="en-US" dirty="0" err="1" smtClean="0"/>
              <a:t>जब</a:t>
            </a:r>
            <a:r>
              <a:rPr lang="en-US" dirty="0" smtClean="0"/>
              <a:t> </a:t>
            </a:r>
            <a:r>
              <a:rPr lang="en-US" dirty="0" err="1" smtClean="0"/>
              <a:t>राजा</a:t>
            </a:r>
            <a:r>
              <a:rPr lang="en-US" dirty="0" smtClean="0"/>
              <a:t>। </a:t>
            </a:r>
            <a:r>
              <a:rPr lang="en-US" dirty="0" err="1" smtClean="0"/>
              <a:t>नहिं</a:t>
            </a:r>
            <a:r>
              <a:rPr lang="en-US" dirty="0" smtClean="0"/>
              <a:t> </a:t>
            </a:r>
            <a:r>
              <a:rPr lang="en-US" dirty="0" err="1" smtClean="0"/>
              <a:t>आवत</a:t>
            </a:r>
            <a:r>
              <a:rPr lang="en-US" dirty="0" smtClean="0"/>
              <a:t> </a:t>
            </a:r>
            <a:r>
              <a:rPr lang="en-US" dirty="0" err="1" smtClean="0"/>
              <a:t>तजि</a:t>
            </a:r>
            <a:r>
              <a:rPr lang="en-US" dirty="0" smtClean="0"/>
              <a:t> </a:t>
            </a:r>
            <a:r>
              <a:rPr lang="en-US" dirty="0" err="1" smtClean="0"/>
              <a:t>बाल</a:t>
            </a:r>
            <a:r>
              <a:rPr lang="en-US" dirty="0" smtClean="0"/>
              <a:t> </a:t>
            </a:r>
            <a:r>
              <a:rPr lang="en-US" dirty="0" err="1" smtClean="0"/>
              <a:t>समाजा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कौसल्या</a:t>
            </a:r>
            <a:r>
              <a:rPr lang="en-US" dirty="0" smtClean="0"/>
              <a:t> </a:t>
            </a:r>
            <a:r>
              <a:rPr lang="en-US" dirty="0" err="1" smtClean="0"/>
              <a:t>जब</a:t>
            </a:r>
            <a:r>
              <a:rPr lang="en-US" dirty="0" smtClean="0"/>
              <a:t> </a:t>
            </a:r>
            <a:r>
              <a:rPr lang="en-US" dirty="0" err="1" smtClean="0"/>
              <a:t>बोलन</a:t>
            </a:r>
            <a:r>
              <a:rPr lang="en-US" dirty="0" smtClean="0"/>
              <a:t> </a:t>
            </a:r>
            <a:r>
              <a:rPr lang="en-US" dirty="0" err="1" smtClean="0"/>
              <a:t>जाई</a:t>
            </a:r>
            <a:r>
              <a:rPr lang="en-US" dirty="0" smtClean="0"/>
              <a:t>। </a:t>
            </a:r>
            <a:r>
              <a:rPr lang="en-US" dirty="0" err="1" smtClean="0"/>
              <a:t>ठुमकु</a:t>
            </a:r>
            <a:r>
              <a:rPr lang="en-US" dirty="0" smtClean="0"/>
              <a:t> </a:t>
            </a:r>
            <a:r>
              <a:rPr lang="en-US" dirty="0" err="1" smtClean="0"/>
              <a:t>ठुमकु</a:t>
            </a:r>
            <a:r>
              <a:rPr lang="en-US" dirty="0" smtClean="0"/>
              <a:t> </a:t>
            </a:r>
            <a:r>
              <a:rPr lang="en-US" dirty="0" err="1" smtClean="0"/>
              <a:t>प्रभु</a:t>
            </a:r>
            <a:r>
              <a:rPr lang="en-US" dirty="0" smtClean="0"/>
              <a:t> </a:t>
            </a:r>
            <a:r>
              <a:rPr lang="en-US" dirty="0" err="1" smtClean="0"/>
              <a:t>चलहिं</a:t>
            </a:r>
            <a:r>
              <a:rPr lang="en-US" dirty="0" smtClean="0"/>
              <a:t> </a:t>
            </a:r>
            <a:r>
              <a:rPr lang="en-US" dirty="0" err="1" smtClean="0"/>
              <a:t>पराई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निगम</a:t>
            </a:r>
            <a:r>
              <a:rPr lang="en-US" dirty="0" smtClean="0"/>
              <a:t> </a:t>
            </a:r>
            <a:r>
              <a:rPr lang="en-US" dirty="0" err="1" smtClean="0"/>
              <a:t>नेति</a:t>
            </a:r>
            <a:r>
              <a:rPr lang="en-US" dirty="0" smtClean="0"/>
              <a:t> </a:t>
            </a:r>
            <a:r>
              <a:rPr lang="en-US" dirty="0" err="1" smtClean="0"/>
              <a:t>सिव</a:t>
            </a:r>
            <a:r>
              <a:rPr lang="en-US" dirty="0" smtClean="0"/>
              <a:t> </a:t>
            </a:r>
            <a:r>
              <a:rPr lang="en-US" dirty="0" err="1" smtClean="0"/>
              <a:t>अंत</a:t>
            </a:r>
            <a:r>
              <a:rPr lang="en-US" dirty="0" smtClean="0"/>
              <a:t> न </a:t>
            </a:r>
            <a:r>
              <a:rPr lang="en-US" dirty="0" err="1" smtClean="0"/>
              <a:t>पावा</a:t>
            </a:r>
            <a:r>
              <a:rPr lang="en-US" dirty="0" smtClean="0"/>
              <a:t>। </a:t>
            </a:r>
            <a:r>
              <a:rPr lang="en-US" dirty="0" err="1" smtClean="0"/>
              <a:t>ताहि</a:t>
            </a:r>
            <a:r>
              <a:rPr lang="en-US" dirty="0" smtClean="0"/>
              <a:t> </a:t>
            </a:r>
            <a:r>
              <a:rPr lang="en-US" dirty="0" err="1" smtClean="0"/>
              <a:t>धरै</a:t>
            </a:r>
            <a:r>
              <a:rPr lang="en-US" dirty="0" smtClean="0"/>
              <a:t> </a:t>
            </a:r>
            <a:r>
              <a:rPr lang="en-US" dirty="0" err="1" smtClean="0"/>
              <a:t>जननी</a:t>
            </a:r>
            <a:r>
              <a:rPr lang="en-US" dirty="0" smtClean="0"/>
              <a:t> </a:t>
            </a:r>
            <a:r>
              <a:rPr lang="en-US" dirty="0" err="1" smtClean="0"/>
              <a:t>हठि</a:t>
            </a:r>
            <a:r>
              <a:rPr lang="en-US" dirty="0" smtClean="0"/>
              <a:t> </a:t>
            </a:r>
            <a:r>
              <a:rPr lang="en-US" dirty="0" err="1" smtClean="0"/>
              <a:t>धावा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धूरस</a:t>
            </a:r>
            <a:r>
              <a:rPr lang="en-US" dirty="0" smtClean="0"/>
              <a:t> </a:t>
            </a:r>
            <a:r>
              <a:rPr lang="en-US" dirty="0" err="1" smtClean="0"/>
              <a:t>धूरि</a:t>
            </a:r>
            <a:r>
              <a:rPr lang="en-US" dirty="0" smtClean="0"/>
              <a:t> </a:t>
            </a:r>
            <a:r>
              <a:rPr lang="en-US" dirty="0" err="1" smtClean="0"/>
              <a:t>भरें</a:t>
            </a:r>
            <a:r>
              <a:rPr lang="en-US" dirty="0" smtClean="0"/>
              <a:t> </a:t>
            </a:r>
            <a:r>
              <a:rPr lang="en-US" dirty="0" err="1" smtClean="0"/>
              <a:t>तनु</a:t>
            </a:r>
            <a:r>
              <a:rPr lang="en-US" dirty="0" smtClean="0"/>
              <a:t> </a:t>
            </a:r>
            <a:r>
              <a:rPr lang="en-US" dirty="0" err="1" smtClean="0"/>
              <a:t>आए</a:t>
            </a:r>
            <a:r>
              <a:rPr lang="en-US" dirty="0" smtClean="0"/>
              <a:t>। </a:t>
            </a:r>
            <a:r>
              <a:rPr lang="en-US" dirty="0" err="1" smtClean="0"/>
              <a:t>भूपति</a:t>
            </a:r>
            <a:r>
              <a:rPr lang="en-US" dirty="0" smtClean="0"/>
              <a:t> </a:t>
            </a:r>
            <a:r>
              <a:rPr lang="en-US" dirty="0" err="1" smtClean="0"/>
              <a:t>बिहसि</a:t>
            </a:r>
            <a:r>
              <a:rPr lang="en-US" dirty="0" smtClean="0"/>
              <a:t> </a:t>
            </a:r>
            <a:r>
              <a:rPr lang="en-US" dirty="0" err="1" smtClean="0"/>
              <a:t>गोद</a:t>
            </a:r>
            <a:r>
              <a:rPr lang="en-US" dirty="0" smtClean="0"/>
              <a:t> </a:t>
            </a:r>
            <a:r>
              <a:rPr lang="en-US" dirty="0" err="1" smtClean="0"/>
              <a:t>बैठाए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err="1" smtClean="0"/>
              <a:t>दोहा</a:t>
            </a:r>
            <a:r>
              <a:rPr lang="en-US" dirty="0" smtClean="0"/>
              <a:t>- </a:t>
            </a:r>
            <a:r>
              <a:rPr lang="en-US" dirty="0" err="1" smtClean="0"/>
              <a:t>भोजन</a:t>
            </a:r>
            <a:r>
              <a:rPr lang="en-US" dirty="0" smtClean="0"/>
              <a:t> </a:t>
            </a:r>
            <a:r>
              <a:rPr lang="en-US" dirty="0" err="1" smtClean="0"/>
              <a:t>करत</a:t>
            </a:r>
            <a:r>
              <a:rPr lang="en-US" dirty="0" smtClean="0"/>
              <a:t> </a:t>
            </a:r>
            <a:r>
              <a:rPr lang="en-US" dirty="0" err="1" smtClean="0"/>
              <a:t>चपल</a:t>
            </a:r>
            <a:r>
              <a:rPr lang="en-US" dirty="0" smtClean="0"/>
              <a:t> </a:t>
            </a:r>
            <a:r>
              <a:rPr lang="en-US" dirty="0" err="1" smtClean="0"/>
              <a:t>चित</a:t>
            </a:r>
            <a:r>
              <a:rPr lang="en-US" dirty="0" smtClean="0"/>
              <a:t> </a:t>
            </a:r>
            <a:r>
              <a:rPr lang="en-US" dirty="0" err="1" smtClean="0"/>
              <a:t>इत</a:t>
            </a:r>
            <a:r>
              <a:rPr lang="en-US" dirty="0" smtClean="0"/>
              <a:t> </a:t>
            </a:r>
            <a:r>
              <a:rPr lang="en-US" dirty="0" err="1" smtClean="0"/>
              <a:t>उत</a:t>
            </a:r>
            <a:r>
              <a:rPr lang="en-US" dirty="0" smtClean="0"/>
              <a:t> </a:t>
            </a:r>
            <a:r>
              <a:rPr lang="en-US" dirty="0" err="1" smtClean="0"/>
              <a:t>अवसरु</a:t>
            </a:r>
            <a:r>
              <a:rPr lang="en-US" dirty="0" smtClean="0"/>
              <a:t> </a:t>
            </a:r>
            <a:r>
              <a:rPr lang="en-US" dirty="0" err="1" smtClean="0"/>
              <a:t>पाइ</a:t>
            </a:r>
            <a:r>
              <a:rPr lang="en-US" dirty="0" smtClean="0"/>
              <a:t>।</a:t>
            </a:r>
            <a:br>
              <a:rPr lang="en-US" dirty="0" smtClean="0"/>
            </a:br>
            <a:r>
              <a:rPr lang="en-US" dirty="0" err="1" smtClean="0"/>
              <a:t>भाजि</a:t>
            </a:r>
            <a:r>
              <a:rPr lang="en-US" dirty="0" smtClean="0"/>
              <a:t> </a:t>
            </a:r>
            <a:r>
              <a:rPr lang="en-US" dirty="0" err="1" smtClean="0"/>
              <a:t>चले</a:t>
            </a:r>
            <a:r>
              <a:rPr lang="en-US" dirty="0" smtClean="0"/>
              <a:t> </a:t>
            </a:r>
            <a:r>
              <a:rPr lang="en-US" dirty="0" err="1" smtClean="0"/>
              <a:t>किलकत</a:t>
            </a:r>
            <a:r>
              <a:rPr lang="en-US" dirty="0" smtClean="0"/>
              <a:t> </a:t>
            </a:r>
            <a:r>
              <a:rPr lang="en-US" dirty="0" err="1" smtClean="0"/>
              <a:t>मुख</a:t>
            </a:r>
            <a:r>
              <a:rPr lang="en-US" dirty="0" smtClean="0"/>
              <a:t> </a:t>
            </a:r>
            <a:r>
              <a:rPr lang="en-US" dirty="0" err="1" smtClean="0"/>
              <a:t>दधि</a:t>
            </a:r>
            <a:r>
              <a:rPr lang="en-US" dirty="0" smtClean="0"/>
              <a:t> </a:t>
            </a:r>
            <a:r>
              <a:rPr lang="en-US" dirty="0" err="1" smtClean="0"/>
              <a:t>ओदन</a:t>
            </a:r>
            <a:r>
              <a:rPr lang="en-US" dirty="0" smtClean="0"/>
              <a:t> लपटाइ॥२०३॥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randomBar/>
    <p:sndAc>
      <p:stSnd>
        <p:snd r:embed="rId2" name="explode.wav" builtIn="1"/>
      </p:stSnd>
    </p:sndAc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बालचरित</a:t>
            </a:r>
            <a:r>
              <a:rPr lang="en-US" dirty="0" smtClean="0"/>
              <a:t> </a:t>
            </a:r>
            <a:r>
              <a:rPr lang="en-US" dirty="0" err="1" smtClean="0"/>
              <a:t>अति</a:t>
            </a:r>
            <a:r>
              <a:rPr lang="en-US" dirty="0" smtClean="0"/>
              <a:t> </a:t>
            </a:r>
            <a:r>
              <a:rPr lang="en-US" dirty="0" err="1" smtClean="0"/>
              <a:t>सरल</a:t>
            </a:r>
            <a:r>
              <a:rPr lang="en-US" dirty="0" smtClean="0"/>
              <a:t> </a:t>
            </a:r>
            <a:r>
              <a:rPr lang="en-US" dirty="0" err="1" smtClean="0"/>
              <a:t>सुहाए</a:t>
            </a:r>
            <a:r>
              <a:rPr lang="en-US" dirty="0" smtClean="0"/>
              <a:t>। </a:t>
            </a:r>
            <a:r>
              <a:rPr lang="en-US" dirty="0" err="1" smtClean="0"/>
              <a:t>सारद</a:t>
            </a:r>
            <a:r>
              <a:rPr lang="en-US" dirty="0" smtClean="0"/>
              <a:t> </a:t>
            </a:r>
            <a:r>
              <a:rPr lang="en-US" dirty="0" err="1" smtClean="0"/>
              <a:t>सेष</a:t>
            </a:r>
            <a:r>
              <a:rPr lang="en-US" dirty="0" smtClean="0"/>
              <a:t> </a:t>
            </a:r>
            <a:r>
              <a:rPr lang="en-US" dirty="0" err="1" smtClean="0"/>
              <a:t>संभु</a:t>
            </a:r>
            <a:r>
              <a:rPr lang="en-US" dirty="0" smtClean="0"/>
              <a:t> </a:t>
            </a:r>
            <a:r>
              <a:rPr lang="en-US" dirty="0" err="1" smtClean="0"/>
              <a:t>श्रुति</a:t>
            </a:r>
            <a:r>
              <a:rPr lang="en-US" dirty="0" smtClean="0"/>
              <a:t> </a:t>
            </a:r>
            <a:r>
              <a:rPr lang="en-US" dirty="0" err="1" smtClean="0"/>
              <a:t>गाए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जिन</a:t>
            </a:r>
            <a:r>
              <a:rPr lang="en-US" dirty="0" smtClean="0"/>
              <a:t> </a:t>
            </a:r>
            <a:r>
              <a:rPr lang="en-US" dirty="0" err="1" smtClean="0"/>
              <a:t>कर</a:t>
            </a:r>
            <a:r>
              <a:rPr lang="en-US" dirty="0" smtClean="0"/>
              <a:t> </a:t>
            </a:r>
            <a:r>
              <a:rPr lang="en-US" dirty="0" err="1" smtClean="0"/>
              <a:t>मन</a:t>
            </a:r>
            <a:r>
              <a:rPr lang="en-US" dirty="0" smtClean="0"/>
              <a:t> </a:t>
            </a:r>
            <a:r>
              <a:rPr lang="en-US" dirty="0" err="1" smtClean="0"/>
              <a:t>इन्ह</a:t>
            </a:r>
            <a:r>
              <a:rPr lang="en-US" dirty="0" smtClean="0"/>
              <a:t> </a:t>
            </a:r>
            <a:r>
              <a:rPr lang="en-US" dirty="0" err="1" smtClean="0"/>
              <a:t>सन</a:t>
            </a:r>
            <a:r>
              <a:rPr lang="en-US" dirty="0" smtClean="0"/>
              <a:t> </a:t>
            </a:r>
            <a:r>
              <a:rPr lang="en-US" dirty="0" err="1" smtClean="0"/>
              <a:t>नहिं</a:t>
            </a:r>
            <a:r>
              <a:rPr lang="en-US" dirty="0" smtClean="0"/>
              <a:t> </a:t>
            </a:r>
            <a:r>
              <a:rPr lang="en-US" dirty="0" err="1" smtClean="0"/>
              <a:t>राता</a:t>
            </a:r>
            <a:r>
              <a:rPr lang="en-US" dirty="0" smtClean="0"/>
              <a:t>। </a:t>
            </a:r>
            <a:r>
              <a:rPr lang="en-US" dirty="0" err="1" smtClean="0"/>
              <a:t>ते</a:t>
            </a:r>
            <a:r>
              <a:rPr lang="en-US" dirty="0" smtClean="0"/>
              <a:t> </a:t>
            </a:r>
            <a:r>
              <a:rPr lang="en-US" dirty="0" err="1" smtClean="0"/>
              <a:t>जन</a:t>
            </a:r>
            <a:r>
              <a:rPr lang="en-US" dirty="0" smtClean="0"/>
              <a:t> </a:t>
            </a:r>
            <a:r>
              <a:rPr lang="en-US" dirty="0" err="1" smtClean="0"/>
              <a:t>बंचित</a:t>
            </a:r>
            <a:r>
              <a:rPr lang="en-US" dirty="0" smtClean="0"/>
              <a:t> </a:t>
            </a:r>
            <a:r>
              <a:rPr lang="en-US" dirty="0" err="1" smtClean="0"/>
              <a:t>किए</a:t>
            </a:r>
            <a:r>
              <a:rPr lang="en-US" dirty="0" smtClean="0"/>
              <a:t> </a:t>
            </a:r>
            <a:r>
              <a:rPr lang="en-US" dirty="0" err="1" smtClean="0"/>
              <a:t>बिधाता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भए</a:t>
            </a:r>
            <a:r>
              <a:rPr lang="en-US" dirty="0" smtClean="0"/>
              <a:t> </a:t>
            </a:r>
            <a:r>
              <a:rPr lang="en-US" dirty="0" err="1" smtClean="0"/>
              <a:t>कुमार</a:t>
            </a:r>
            <a:r>
              <a:rPr lang="en-US" dirty="0" smtClean="0"/>
              <a:t> </a:t>
            </a:r>
            <a:r>
              <a:rPr lang="en-US" dirty="0" err="1" smtClean="0"/>
              <a:t>जबहिं</a:t>
            </a:r>
            <a:r>
              <a:rPr lang="en-US" dirty="0" smtClean="0"/>
              <a:t> </a:t>
            </a:r>
            <a:r>
              <a:rPr lang="en-US" dirty="0" err="1" smtClean="0"/>
              <a:t>सब</a:t>
            </a:r>
            <a:r>
              <a:rPr lang="en-US" dirty="0" smtClean="0"/>
              <a:t> </a:t>
            </a:r>
            <a:r>
              <a:rPr lang="en-US" dirty="0" err="1" smtClean="0"/>
              <a:t>भ्राता</a:t>
            </a:r>
            <a:r>
              <a:rPr lang="en-US" dirty="0" smtClean="0"/>
              <a:t>। </a:t>
            </a:r>
            <a:r>
              <a:rPr lang="en-US" dirty="0" err="1" smtClean="0"/>
              <a:t>दीन्ह</a:t>
            </a:r>
            <a:r>
              <a:rPr lang="en-US" dirty="0" smtClean="0"/>
              <a:t> </a:t>
            </a:r>
            <a:r>
              <a:rPr lang="en-US" dirty="0" err="1" smtClean="0"/>
              <a:t>जनेऊ</a:t>
            </a:r>
            <a:r>
              <a:rPr lang="en-US" dirty="0" smtClean="0"/>
              <a:t> </a:t>
            </a:r>
            <a:r>
              <a:rPr lang="en-US" dirty="0" err="1" smtClean="0"/>
              <a:t>गुरु</a:t>
            </a:r>
            <a:r>
              <a:rPr lang="en-US" dirty="0" smtClean="0"/>
              <a:t> </a:t>
            </a:r>
            <a:r>
              <a:rPr lang="en-US" dirty="0" err="1" smtClean="0"/>
              <a:t>पितु</a:t>
            </a:r>
            <a:r>
              <a:rPr lang="en-US" dirty="0" smtClean="0"/>
              <a:t> </a:t>
            </a:r>
            <a:r>
              <a:rPr lang="en-US" dirty="0" err="1" smtClean="0"/>
              <a:t>माता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गुरगृहँ</a:t>
            </a:r>
            <a:r>
              <a:rPr lang="en-US" dirty="0" smtClean="0"/>
              <a:t> </a:t>
            </a:r>
            <a:r>
              <a:rPr lang="en-US" dirty="0" err="1" smtClean="0"/>
              <a:t>गए</a:t>
            </a:r>
            <a:r>
              <a:rPr lang="en-US" dirty="0" smtClean="0"/>
              <a:t> </a:t>
            </a:r>
            <a:r>
              <a:rPr lang="en-US" dirty="0" err="1" smtClean="0"/>
              <a:t>पढ़न</a:t>
            </a:r>
            <a:r>
              <a:rPr lang="en-US" dirty="0" smtClean="0"/>
              <a:t> </a:t>
            </a:r>
            <a:r>
              <a:rPr lang="en-US" dirty="0" err="1" smtClean="0"/>
              <a:t>रघुराई</a:t>
            </a:r>
            <a:r>
              <a:rPr lang="en-US" dirty="0" smtClean="0"/>
              <a:t>। </a:t>
            </a:r>
            <a:r>
              <a:rPr lang="en-US" dirty="0" err="1" smtClean="0"/>
              <a:t>अलप</a:t>
            </a:r>
            <a:r>
              <a:rPr lang="en-US" dirty="0" smtClean="0"/>
              <a:t> </a:t>
            </a:r>
            <a:r>
              <a:rPr lang="en-US" dirty="0" err="1" smtClean="0"/>
              <a:t>काल</a:t>
            </a:r>
            <a:r>
              <a:rPr lang="en-US" dirty="0" smtClean="0"/>
              <a:t> </a:t>
            </a:r>
            <a:r>
              <a:rPr lang="en-US" dirty="0" err="1" smtClean="0"/>
              <a:t>बिद्या</a:t>
            </a:r>
            <a:r>
              <a:rPr lang="en-US" dirty="0" smtClean="0"/>
              <a:t> </a:t>
            </a:r>
            <a:r>
              <a:rPr lang="en-US" dirty="0" err="1" smtClean="0"/>
              <a:t>सब</a:t>
            </a:r>
            <a:r>
              <a:rPr lang="en-US" dirty="0" smtClean="0"/>
              <a:t> </a:t>
            </a:r>
            <a:r>
              <a:rPr lang="en-US" dirty="0" err="1" smtClean="0"/>
              <a:t>आई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जाकी</a:t>
            </a:r>
            <a:r>
              <a:rPr lang="en-US" dirty="0" smtClean="0"/>
              <a:t> </a:t>
            </a:r>
            <a:r>
              <a:rPr lang="en-US" dirty="0" err="1" smtClean="0"/>
              <a:t>सहज</a:t>
            </a:r>
            <a:r>
              <a:rPr lang="en-US" dirty="0" smtClean="0"/>
              <a:t> </a:t>
            </a:r>
            <a:r>
              <a:rPr lang="en-US" dirty="0" err="1" smtClean="0"/>
              <a:t>स्वास</a:t>
            </a:r>
            <a:r>
              <a:rPr lang="en-US" dirty="0" smtClean="0"/>
              <a:t> </a:t>
            </a:r>
            <a:r>
              <a:rPr lang="en-US" dirty="0" err="1" smtClean="0"/>
              <a:t>श्रुति</a:t>
            </a:r>
            <a:r>
              <a:rPr lang="en-US" dirty="0" smtClean="0"/>
              <a:t> </a:t>
            </a:r>
            <a:r>
              <a:rPr lang="en-US" dirty="0" err="1" smtClean="0"/>
              <a:t>चारी</a:t>
            </a:r>
            <a:r>
              <a:rPr lang="en-US" dirty="0" smtClean="0"/>
              <a:t>। </a:t>
            </a:r>
            <a:r>
              <a:rPr lang="en-US" dirty="0" err="1" smtClean="0"/>
              <a:t>सो</a:t>
            </a:r>
            <a:r>
              <a:rPr lang="en-US" dirty="0" smtClean="0"/>
              <a:t> </a:t>
            </a:r>
            <a:r>
              <a:rPr lang="en-US" dirty="0" err="1" smtClean="0"/>
              <a:t>हरि</a:t>
            </a:r>
            <a:r>
              <a:rPr lang="en-US" dirty="0" smtClean="0"/>
              <a:t> </a:t>
            </a:r>
            <a:r>
              <a:rPr lang="en-US" dirty="0" err="1" smtClean="0"/>
              <a:t>पढ</a:t>
            </a:r>
            <a:r>
              <a:rPr lang="en-US" dirty="0" smtClean="0"/>
              <a:t>़ </a:t>
            </a:r>
            <a:r>
              <a:rPr lang="en-US" dirty="0" err="1" smtClean="0"/>
              <a:t>यह</a:t>
            </a:r>
            <a:r>
              <a:rPr lang="en-US" dirty="0" smtClean="0"/>
              <a:t> </a:t>
            </a:r>
            <a:r>
              <a:rPr lang="en-US" dirty="0" err="1" smtClean="0"/>
              <a:t>कौतुक</a:t>
            </a:r>
            <a:r>
              <a:rPr lang="en-US" dirty="0" smtClean="0"/>
              <a:t> </a:t>
            </a:r>
            <a:r>
              <a:rPr lang="en-US" dirty="0" err="1" smtClean="0"/>
              <a:t>भारी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बिद्या</a:t>
            </a:r>
            <a:r>
              <a:rPr lang="en-US" dirty="0" smtClean="0"/>
              <a:t> </a:t>
            </a:r>
            <a:r>
              <a:rPr lang="en-US" dirty="0" err="1" smtClean="0"/>
              <a:t>बिनय</a:t>
            </a:r>
            <a:r>
              <a:rPr lang="en-US" dirty="0" smtClean="0"/>
              <a:t> </a:t>
            </a:r>
            <a:r>
              <a:rPr lang="en-US" dirty="0" err="1" smtClean="0"/>
              <a:t>निपुन</a:t>
            </a:r>
            <a:r>
              <a:rPr lang="en-US" dirty="0" smtClean="0"/>
              <a:t> </a:t>
            </a:r>
            <a:r>
              <a:rPr lang="en-US" dirty="0" err="1" smtClean="0"/>
              <a:t>गुन</a:t>
            </a:r>
            <a:r>
              <a:rPr lang="en-US" dirty="0" smtClean="0"/>
              <a:t> </a:t>
            </a:r>
            <a:r>
              <a:rPr lang="en-US" dirty="0" err="1" smtClean="0"/>
              <a:t>सीला</a:t>
            </a:r>
            <a:r>
              <a:rPr lang="en-US" dirty="0" smtClean="0"/>
              <a:t>। </a:t>
            </a:r>
            <a:r>
              <a:rPr lang="en-US" dirty="0" err="1" smtClean="0"/>
              <a:t>खेलहिं</a:t>
            </a:r>
            <a:r>
              <a:rPr lang="en-US" dirty="0" smtClean="0"/>
              <a:t> </a:t>
            </a:r>
            <a:r>
              <a:rPr lang="en-US" dirty="0" err="1" smtClean="0"/>
              <a:t>खेल</a:t>
            </a:r>
            <a:r>
              <a:rPr lang="en-US" dirty="0" smtClean="0"/>
              <a:t> </a:t>
            </a:r>
            <a:r>
              <a:rPr lang="en-US" dirty="0" err="1" smtClean="0"/>
              <a:t>सकल</a:t>
            </a:r>
            <a:r>
              <a:rPr lang="en-US" dirty="0" smtClean="0"/>
              <a:t> </a:t>
            </a:r>
            <a:r>
              <a:rPr lang="en-US" dirty="0" err="1" smtClean="0"/>
              <a:t>नृपलीला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करतल</a:t>
            </a:r>
            <a:r>
              <a:rPr lang="en-US" dirty="0" smtClean="0"/>
              <a:t> </a:t>
            </a:r>
            <a:r>
              <a:rPr lang="en-US" dirty="0" err="1" smtClean="0"/>
              <a:t>बान</a:t>
            </a:r>
            <a:r>
              <a:rPr lang="en-US" dirty="0" smtClean="0"/>
              <a:t> </a:t>
            </a:r>
            <a:r>
              <a:rPr lang="en-US" dirty="0" err="1" smtClean="0"/>
              <a:t>धनुष</a:t>
            </a:r>
            <a:r>
              <a:rPr lang="en-US" dirty="0" smtClean="0"/>
              <a:t> </a:t>
            </a:r>
            <a:r>
              <a:rPr lang="en-US" dirty="0" err="1" smtClean="0"/>
              <a:t>अति</a:t>
            </a:r>
            <a:r>
              <a:rPr lang="en-US" dirty="0" smtClean="0"/>
              <a:t> </a:t>
            </a:r>
            <a:r>
              <a:rPr lang="en-US" dirty="0" err="1" smtClean="0"/>
              <a:t>सोहा</a:t>
            </a:r>
            <a:r>
              <a:rPr lang="en-US" dirty="0" smtClean="0"/>
              <a:t>। </a:t>
            </a:r>
            <a:r>
              <a:rPr lang="en-US" dirty="0" err="1" smtClean="0"/>
              <a:t>देखत</a:t>
            </a:r>
            <a:r>
              <a:rPr lang="en-US" dirty="0" smtClean="0"/>
              <a:t> </a:t>
            </a:r>
            <a:r>
              <a:rPr lang="en-US" dirty="0" err="1" smtClean="0"/>
              <a:t>रूप</a:t>
            </a:r>
            <a:r>
              <a:rPr lang="en-US" dirty="0" smtClean="0"/>
              <a:t> </a:t>
            </a:r>
            <a:r>
              <a:rPr lang="en-US" dirty="0" err="1" smtClean="0"/>
              <a:t>चराचर</a:t>
            </a:r>
            <a:r>
              <a:rPr lang="en-US" dirty="0" smtClean="0"/>
              <a:t> </a:t>
            </a:r>
            <a:r>
              <a:rPr lang="en-US" dirty="0" err="1" smtClean="0"/>
              <a:t>मोहा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जिन्ह</a:t>
            </a:r>
            <a:r>
              <a:rPr lang="en-US" dirty="0" smtClean="0"/>
              <a:t> </a:t>
            </a:r>
            <a:r>
              <a:rPr lang="en-US" dirty="0" err="1" smtClean="0"/>
              <a:t>बीथिन्ह</a:t>
            </a:r>
            <a:r>
              <a:rPr lang="en-US" dirty="0" smtClean="0"/>
              <a:t> </a:t>
            </a:r>
            <a:r>
              <a:rPr lang="en-US" dirty="0" err="1" smtClean="0"/>
              <a:t>बिहरहिं</a:t>
            </a:r>
            <a:r>
              <a:rPr lang="en-US" dirty="0" smtClean="0"/>
              <a:t> </a:t>
            </a:r>
            <a:r>
              <a:rPr lang="en-US" dirty="0" err="1" smtClean="0"/>
              <a:t>सब</a:t>
            </a:r>
            <a:r>
              <a:rPr lang="en-US" dirty="0" smtClean="0"/>
              <a:t> </a:t>
            </a:r>
            <a:r>
              <a:rPr lang="en-US" dirty="0" err="1" smtClean="0"/>
              <a:t>भाई</a:t>
            </a:r>
            <a:r>
              <a:rPr lang="en-US" dirty="0" smtClean="0"/>
              <a:t>। </a:t>
            </a:r>
            <a:r>
              <a:rPr lang="en-US" dirty="0" err="1" smtClean="0"/>
              <a:t>थकित</a:t>
            </a:r>
            <a:r>
              <a:rPr lang="en-US" dirty="0" smtClean="0"/>
              <a:t> </a:t>
            </a:r>
            <a:r>
              <a:rPr lang="en-US" dirty="0" err="1" smtClean="0"/>
              <a:t>होहिं</a:t>
            </a:r>
            <a:r>
              <a:rPr lang="en-US" dirty="0" smtClean="0"/>
              <a:t> </a:t>
            </a:r>
            <a:r>
              <a:rPr lang="en-US" dirty="0" err="1" smtClean="0"/>
              <a:t>सब</a:t>
            </a:r>
            <a:r>
              <a:rPr lang="en-US" dirty="0" smtClean="0"/>
              <a:t> </a:t>
            </a:r>
            <a:r>
              <a:rPr lang="en-US" dirty="0" err="1" smtClean="0"/>
              <a:t>लोग</a:t>
            </a:r>
            <a:r>
              <a:rPr lang="en-US" dirty="0" smtClean="0"/>
              <a:t> </a:t>
            </a:r>
            <a:r>
              <a:rPr lang="en-US" dirty="0" err="1" smtClean="0"/>
              <a:t>लुगाई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err="1" smtClean="0"/>
              <a:t>दोहा</a:t>
            </a:r>
            <a:r>
              <a:rPr lang="en-US" dirty="0" smtClean="0"/>
              <a:t>- </a:t>
            </a:r>
            <a:r>
              <a:rPr lang="en-US" dirty="0" err="1" smtClean="0"/>
              <a:t>कोसलपुर</a:t>
            </a:r>
            <a:r>
              <a:rPr lang="en-US" dirty="0" smtClean="0"/>
              <a:t> </a:t>
            </a:r>
            <a:r>
              <a:rPr lang="en-US" dirty="0" err="1" smtClean="0"/>
              <a:t>बासी</a:t>
            </a:r>
            <a:r>
              <a:rPr lang="en-US" dirty="0" smtClean="0"/>
              <a:t> </a:t>
            </a:r>
            <a:r>
              <a:rPr lang="en-US" dirty="0" err="1" smtClean="0"/>
              <a:t>नर</a:t>
            </a:r>
            <a:r>
              <a:rPr lang="en-US" dirty="0" smtClean="0"/>
              <a:t> </a:t>
            </a:r>
            <a:r>
              <a:rPr lang="en-US" dirty="0" err="1" smtClean="0"/>
              <a:t>नारि</a:t>
            </a:r>
            <a:r>
              <a:rPr lang="en-US" dirty="0" smtClean="0"/>
              <a:t> </a:t>
            </a:r>
            <a:r>
              <a:rPr lang="en-US" dirty="0" err="1" smtClean="0"/>
              <a:t>बृद्ध</a:t>
            </a:r>
            <a:r>
              <a:rPr lang="en-US" dirty="0" smtClean="0"/>
              <a:t> </a:t>
            </a:r>
            <a:r>
              <a:rPr lang="en-US" dirty="0" err="1" smtClean="0"/>
              <a:t>अरु</a:t>
            </a:r>
            <a:r>
              <a:rPr lang="en-US" dirty="0" smtClean="0"/>
              <a:t> </a:t>
            </a:r>
            <a:r>
              <a:rPr lang="en-US" dirty="0" err="1" smtClean="0"/>
              <a:t>बाल</a:t>
            </a:r>
            <a:r>
              <a:rPr lang="en-US" dirty="0" smtClean="0"/>
              <a:t>।</a:t>
            </a:r>
            <a:br>
              <a:rPr lang="en-US" dirty="0" smtClean="0"/>
            </a:br>
            <a:r>
              <a:rPr lang="en-US" dirty="0" err="1" smtClean="0"/>
              <a:t>प्रानहु</a:t>
            </a:r>
            <a:r>
              <a:rPr lang="en-US" dirty="0" smtClean="0"/>
              <a:t> </a:t>
            </a:r>
            <a:r>
              <a:rPr lang="en-US" dirty="0" err="1" smtClean="0"/>
              <a:t>ते</a:t>
            </a:r>
            <a:r>
              <a:rPr lang="en-US" dirty="0" smtClean="0"/>
              <a:t> </a:t>
            </a:r>
            <a:r>
              <a:rPr lang="en-US" dirty="0" err="1" smtClean="0"/>
              <a:t>प्रिय</a:t>
            </a:r>
            <a:r>
              <a:rPr lang="en-US" dirty="0" smtClean="0"/>
              <a:t> </a:t>
            </a:r>
            <a:r>
              <a:rPr lang="en-US" dirty="0" err="1" smtClean="0"/>
              <a:t>लागत</a:t>
            </a:r>
            <a:r>
              <a:rPr lang="en-US" dirty="0" smtClean="0"/>
              <a:t> </a:t>
            </a:r>
            <a:r>
              <a:rPr lang="en-US" dirty="0" err="1" smtClean="0"/>
              <a:t>सब</a:t>
            </a:r>
            <a:r>
              <a:rPr lang="en-US" dirty="0" smtClean="0"/>
              <a:t> </a:t>
            </a:r>
            <a:r>
              <a:rPr lang="en-US" dirty="0" err="1" smtClean="0"/>
              <a:t>कहुँ</a:t>
            </a:r>
            <a:r>
              <a:rPr lang="en-US" dirty="0" smtClean="0"/>
              <a:t> </a:t>
            </a:r>
            <a:r>
              <a:rPr lang="en-US" dirty="0" err="1" smtClean="0"/>
              <a:t>राम</a:t>
            </a:r>
            <a:r>
              <a:rPr lang="en-US" dirty="0" smtClean="0"/>
              <a:t> कृपाल॥२०४॥</a:t>
            </a:r>
            <a:endParaRPr lang="en-US" dirty="0"/>
          </a:p>
        </p:txBody>
      </p:sp>
    </p:spTree>
  </p:cSld>
  <p:clrMapOvr>
    <a:masterClrMapping/>
  </p:clrMapOvr>
  <p:transition spd="slow">
    <p:comb/>
    <p:sndAc>
      <p:stSnd>
        <p:snd r:embed="rId2" name="voltage.wav" builtIn="1"/>
      </p:stSnd>
    </p:sndAc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बंधु</a:t>
            </a:r>
            <a:r>
              <a:rPr lang="en-US" dirty="0" smtClean="0"/>
              <a:t> </a:t>
            </a:r>
            <a:r>
              <a:rPr lang="en-US" dirty="0" err="1" smtClean="0"/>
              <a:t>सखा</a:t>
            </a:r>
            <a:r>
              <a:rPr lang="en-US" dirty="0" smtClean="0"/>
              <a:t> </a:t>
            </a:r>
            <a:r>
              <a:rPr lang="en-US" dirty="0" err="1" smtClean="0"/>
              <a:t>संग</a:t>
            </a:r>
            <a:r>
              <a:rPr lang="en-US" dirty="0" smtClean="0"/>
              <a:t> </a:t>
            </a:r>
            <a:r>
              <a:rPr lang="en-US" dirty="0" err="1" smtClean="0"/>
              <a:t>लेहिं</a:t>
            </a:r>
            <a:r>
              <a:rPr lang="en-US" dirty="0" smtClean="0"/>
              <a:t> </a:t>
            </a:r>
            <a:r>
              <a:rPr lang="en-US" dirty="0" err="1" smtClean="0"/>
              <a:t>बोलाई</a:t>
            </a:r>
            <a:r>
              <a:rPr lang="en-US" dirty="0" smtClean="0"/>
              <a:t>। </a:t>
            </a:r>
            <a:r>
              <a:rPr lang="en-US" dirty="0" err="1" smtClean="0"/>
              <a:t>बन</a:t>
            </a:r>
            <a:r>
              <a:rPr lang="en-US" dirty="0" smtClean="0"/>
              <a:t> </a:t>
            </a:r>
            <a:r>
              <a:rPr lang="en-US" dirty="0" err="1" smtClean="0"/>
              <a:t>मृगया</a:t>
            </a:r>
            <a:r>
              <a:rPr lang="en-US" dirty="0" smtClean="0"/>
              <a:t> </a:t>
            </a:r>
            <a:r>
              <a:rPr lang="en-US" dirty="0" err="1" smtClean="0"/>
              <a:t>नित</a:t>
            </a:r>
            <a:r>
              <a:rPr lang="en-US" dirty="0" smtClean="0"/>
              <a:t> </a:t>
            </a:r>
            <a:r>
              <a:rPr lang="en-US" dirty="0" err="1" smtClean="0"/>
              <a:t>खेलहिं</a:t>
            </a:r>
            <a:r>
              <a:rPr lang="en-US" dirty="0" smtClean="0"/>
              <a:t> </a:t>
            </a:r>
            <a:r>
              <a:rPr lang="en-US" dirty="0" err="1" smtClean="0"/>
              <a:t>जाई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पावन</a:t>
            </a:r>
            <a:r>
              <a:rPr lang="en-US" dirty="0" smtClean="0"/>
              <a:t> </a:t>
            </a:r>
            <a:r>
              <a:rPr lang="en-US" dirty="0" err="1" smtClean="0"/>
              <a:t>मृग</a:t>
            </a:r>
            <a:r>
              <a:rPr lang="en-US" dirty="0" smtClean="0"/>
              <a:t> </a:t>
            </a:r>
            <a:r>
              <a:rPr lang="en-US" dirty="0" err="1" smtClean="0"/>
              <a:t>मारहिं</a:t>
            </a:r>
            <a:r>
              <a:rPr lang="en-US" dirty="0" smtClean="0"/>
              <a:t> </a:t>
            </a:r>
            <a:r>
              <a:rPr lang="en-US" dirty="0" err="1" smtClean="0"/>
              <a:t>जियँ</a:t>
            </a:r>
            <a:r>
              <a:rPr lang="en-US" dirty="0" smtClean="0"/>
              <a:t> </a:t>
            </a:r>
            <a:r>
              <a:rPr lang="en-US" dirty="0" err="1" smtClean="0"/>
              <a:t>जानी</a:t>
            </a:r>
            <a:r>
              <a:rPr lang="en-US" dirty="0" smtClean="0"/>
              <a:t>। </a:t>
            </a:r>
            <a:r>
              <a:rPr lang="en-US" dirty="0" err="1" smtClean="0"/>
              <a:t>दिन</a:t>
            </a:r>
            <a:r>
              <a:rPr lang="en-US" dirty="0" smtClean="0"/>
              <a:t> </a:t>
            </a:r>
            <a:r>
              <a:rPr lang="en-US" dirty="0" err="1" smtClean="0"/>
              <a:t>प्रति</a:t>
            </a:r>
            <a:r>
              <a:rPr lang="en-US" dirty="0" smtClean="0"/>
              <a:t> </a:t>
            </a:r>
            <a:r>
              <a:rPr lang="en-US" dirty="0" err="1" smtClean="0"/>
              <a:t>नृपहि</a:t>
            </a:r>
            <a:r>
              <a:rPr lang="en-US" dirty="0" smtClean="0"/>
              <a:t> </a:t>
            </a:r>
            <a:r>
              <a:rPr lang="en-US" dirty="0" err="1" smtClean="0"/>
              <a:t>देखावहिं</a:t>
            </a:r>
            <a:r>
              <a:rPr lang="en-US" dirty="0" smtClean="0"/>
              <a:t> </a:t>
            </a:r>
            <a:r>
              <a:rPr lang="en-US" dirty="0" err="1" smtClean="0"/>
              <a:t>आनी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जे</a:t>
            </a:r>
            <a:r>
              <a:rPr lang="en-US" dirty="0" smtClean="0"/>
              <a:t> </a:t>
            </a:r>
            <a:r>
              <a:rPr lang="en-US" dirty="0" err="1" smtClean="0"/>
              <a:t>मृग</a:t>
            </a:r>
            <a:r>
              <a:rPr lang="en-US" dirty="0" smtClean="0"/>
              <a:t> </a:t>
            </a:r>
            <a:r>
              <a:rPr lang="en-US" dirty="0" err="1" smtClean="0"/>
              <a:t>राम</a:t>
            </a:r>
            <a:r>
              <a:rPr lang="en-US" dirty="0" smtClean="0"/>
              <a:t> </a:t>
            </a:r>
            <a:r>
              <a:rPr lang="en-US" dirty="0" err="1" smtClean="0"/>
              <a:t>बान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मारे</a:t>
            </a:r>
            <a:r>
              <a:rPr lang="en-US" dirty="0" smtClean="0"/>
              <a:t>। </a:t>
            </a:r>
            <a:r>
              <a:rPr lang="en-US" dirty="0" err="1" smtClean="0"/>
              <a:t>ते</a:t>
            </a:r>
            <a:r>
              <a:rPr lang="en-US" dirty="0" smtClean="0"/>
              <a:t> </a:t>
            </a:r>
            <a:r>
              <a:rPr lang="en-US" dirty="0" err="1" smtClean="0"/>
              <a:t>तनु</a:t>
            </a:r>
            <a:r>
              <a:rPr lang="en-US" dirty="0" smtClean="0"/>
              <a:t> </a:t>
            </a:r>
            <a:r>
              <a:rPr lang="en-US" dirty="0" err="1" smtClean="0"/>
              <a:t>तजि</a:t>
            </a:r>
            <a:r>
              <a:rPr lang="en-US" dirty="0" smtClean="0"/>
              <a:t> </a:t>
            </a:r>
            <a:r>
              <a:rPr lang="en-US" dirty="0" err="1" smtClean="0"/>
              <a:t>सुरलोक</a:t>
            </a:r>
            <a:r>
              <a:rPr lang="en-US" dirty="0" smtClean="0"/>
              <a:t> </a:t>
            </a:r>
            <a:r>
              <a:rPr lang="en-US" dirty="0" err="1" smtClean="0"/>
              <a:t>सिधारे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अनुज</a:t>
            </a:r>
            <a:r>
              <a:rPr lang="en-US" dirty="0" smtClean="0"/>
              <a:t> </a:t>
            </a:r>
            <a:r>
              <a:rPr lang="en-US" dirty="0" err="1" smtClean="0"/>
              <a:t>सखा</a:t>
            </a:r>
            <a:r>
              <a:rPr lang="en-US" dirty="0" smtClean="0"/>
              <a:t> </a:t>
            </a:r>
            <a:r>
              <a:rPr lang="en-US" dirty="0" err="1" smtClean="0"/>
              <a:t>सँग</a:t>
            </a:r>
            <a:r>
              <a:rPr lang="en-US" dirty="0" smtClean="0"/>
              <a:t> </a:t>
            </a:r>
            <a:r>
              <a:rPr lang="en-US" dirty="0" err="1" smtClean="0"/>
              <a:t>भोजन</a:t>
            </a:r>
            <a:r>
              <a:rPr lang="en-US" dirty="0" smtClean="0"/>
              <a:t> </a:t>
            </a:r>
            <a:r>
              <a:rPr lang="en-US" dirty="0" err="1" smtClean="0"/>
              <a:t>करहीं</a:t>
            </a:r>
            <a:r>
              <a:rPr lang="en-US" dirty="0" smtClean="0"/>
              <a:t>। </a:t>
            </a:r>
            <a:r>
              <a:rPr lang="en-US" dirty="0" err="1" smtClean="0"/>
              <a:t>मातु</a:t>
            </a:r>
            <a:r>
              <a:rPr lang="en-US" dirty="0" smtClean="0"/>
              <a:t> </a:t>
            </a:r>
            <a:r>
              <a:rPr lang="en-US" dirty="0" err="1" smtClean="0"/>
              <a:t>पिता</a:t>
            </a:r>
            <a:r>
              <a:rPr lang="en-US" dirty="0" smtClean="0"/>
              <a:t> </a:t>
            </a:r>
            <a:r>
              <a:rPr lang="en-US" dirty="0" err="1" smtClean="0"/>
              <a:t>अग्या</a:t>
            </a:r>
            <a:r>
              <a:rPr lang="en-US" dirty="0" smtClean="0"/>
              <a:t> </a:t>
            </a:r>
            <a:r>
              <a:rPr lang="en-US" dirty="0" err="1" smtClean="0"/>
              <a:t>अनुसरहीं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जेहि</a:t>
            </a:r>
            <a:r>
              <a:rPr lang="en-US" dirty="0" smtClean="0"/>
              <a:t> </a:t>
            </a:r>
            <a:r>
              <a:rPr lang="en-US" dirty="0" err="1" smtClean="0"/>
              <a:t>बिधि</a:t>
            </a:r>
            <a:r>
              <a:rPr lang="en-US" dirty="0" smtClean="0"/>
              <a:t> </a:t>
            </a:r>
            <a:r>
              <a:rPr lang="en-US" dirty="0" err="1" smtClean="0"/>
              <a:t>सुखी</a:t>
            </a:r>
            <a:r>
              <a:rPr lang="en-US" dirty="0" smtClean="0"/>
              <a:t> </a:t>
            </a:r>
            <a:r>
              <a:rPr lang="en-US" dirty="0" err="1" smtClean="0"/>
              <a:t>होहिं</a:t>
            </a:r>
            <a:r>
              <a:rPr lang="en-US" dirty="0" smtClean="0"/>
              <a:t> </a:t>
            </a:r>
            <a:r>
              <a:rPr lang="en-US" dirty="0" err="1" smtClean="0"/>
              <a:t>पुर</a:t>
            </a:r>
            <a:r>
              <a:rPr lang="en-US" dirty="0" smtClean="0"/>
              <a:t> </a:t>
            </a:r>
            <a:r>
              <a:rPr lang="en-US" dirty="0" err="1" smtClean="0"/>
              <a:t>लोगा</a:t>
            </a:r>
            <a:r>
              <a:rPr lang="en-US" dirty="0" smtClean="0"/>
              <a:t>। </a:t>
            </a:r>
            <a:r>
              <a:rPr lang="en-US" dirty="0" err="1" smtClean="0"/>
              <a:t>करहिं</a:t>
            </a:r>
            <a:r>
              <a:rPr lang="en-US" dirty="0" smtClean="0"/>
              <a:t> </a:t>
            </a:r>
            <a:r>
              <a:rPr lang="en-US" dirty="0" err="1" smtClean="0"/>
              <a:t>कृपानिधि</a:t>
            </a:r>
            <a:r>
              <a:rPr lang="en-US" dirty="0" smtClean="0"/>
              <a:t> </a:t>
            </a:r>
            <a:r>
              <a:rPr lang="en-US" dirty="0" err="1" smtClean="0"/>
              <a:t>सोइ</a:t>
            </a:r>
            <a:r>
              <a:rPr lang="en-US" dirty="0" smtClean="0"/>
              <a:t> </a:t>
            </a:r>
            <a:r>
              <a:rPr lang="en-US" dirty="0" err="1" smtClean="0"/>
              <a:t>संजोगा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बेद</a:t>
            </a:r>
            <a:r>
              <a:rPr lang="en-US" dirty="0" smtClean="0"/>
              <a:t> </a:t>
            </a:r>
            <a:r>
              <a:rPr lang="en-US" dirty="0" err="1" smtClean="0"/>
              <a:t>पुरान</a:t>
            </a:r>
            <a:r>
              <a:rPr lang="en-US" dirty="0" smtClean="0"/>
              <a:t> </a:t>
            </a:r>
            <a:r>
              <a:rPr lang="en-US" dirty="0" err="1" smtClean="0"/>
              <a:t>सुनहिं</a:t>
            </a:r>
            <a:r>
              <a:rPr lang="en-US" dirty="0" smtClean="0"/>
              <a:t> </a:t>
            </a:r>
            <a:r>
              <a:rPr lang="en-US" dirty="0" err="1" smtClean="0"/>
              <a:t>मन</a:t>
            </a:r>
            <a:r>
              <a:rPr lang="en-US" dirty="0" smtClean="0"/>
              <a:t> </a:t>
            </a:r>
            <a:r>
              <a:rPr lang="en-US" dirty="0" err="1" smtClean="0"/>
              <a:t>लाई</a:t>
            </a:r>
            <a:r>
              <a:rPr lang="en-US" dirty="0" smtClean="0"/>
              <a:t>। </a:t>
            </a:r>
            <a:r>
              <a:rPr lang="en-US" dirty="0" err="1" smtClean="0"/>
              <a:t>आपु</a:t>
            </a:r>
            <a:r>
              <a:rPr lang="en-US" dirty="0" smtClean="0"/>
              <a:t> </a:t>
            </a:r>
            <a:r>
              <a:rPr lang="en-US" dirty="0" err="1" smtClean="0"/>
              <a:t>कहहिं</a:t>
            </a:r>
            <a:r>
              <a:rPr lang="en-US" dirty="0" smtClean="0"/>
              <a:t> </a:t>
            </a:r>
            <a:r>
              <a:rPr lang="en-US" dirty="0" err="1" smtClean="0"/>
              <a:t>अनुजन्ह</a:t>
            </a:r>
            <a:r>
              <a:rPr lang="en-US" dirty="0" smtClean="0"/>
              <a:t> </a:t>
            </a:r>
            <a:r>
              <a:rPr lang="en-US" dirty="0" err="1" smtClean="0"/>
              <a:t>समुझाई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प्रातकाल</a:t>
            </a:r>
            <a:r>
              <a:rPr lang="en-US" dirty="0" smtClean="0"/>
              <a:t> </a:t>
            </a:r>
            <a:r>
              <a:rPr lang="en-US" dirty="0" err="1" smtClean="0"/>
              <a:t>उठि</a:t>
            </a:r>
            <a:r>
              <a:rPr lang="en-US" dirty="0" smtClean="0"/>
              <a:t> </a:t>
            </a:r>
            <a:r>
              <a:rPr lang="en-US" dirty="0" err="1" smtClean="0"/>
              <a:t>कै</a:t>
            </a:r>
            <a:r>
              <a:rPr lang="en-US" dirty="0" smtClean="0"/>
              <a:t> </a:t>
            </a:r>
            <a:r>
              <a:rPr lang="en-US" dirty="0" err="1" smtClean="0"/>
              <a:t>रघुनाथा</a:t>
            </a:r>
            <a:r>
              <a:rPr lang="en-US" dirty="0" smtClean="0"/>
              <a:t>। </a:t>
            </a:r>
            <a:r>
              <a:rPr lang="en-US" dirty="0" err="1" smtClean="0"/>
              <a:t>मातु</a:t>
            </a:r>
            <a:r>
              <a:rPr lang="en-US" dirty="0" smtClean="0"/>
              <a:t> </a:t>
            </a:r>
            <a:r>
              <a:rPr lang="en-US" dirty="0" err="1" smtClean="0"/>
              <a:t>पिता</a:t>
            </a:r>
            <a:r>
              <a:rPr lang="en-US" dirty="0" smtClean="0"/>
              <a:t> </a:t>
            </a:r>
            <a:r>
              <a:rPr lang="en-US" dirty="0" err="1" smtClean="0"/>
              <a:t>गुरु</a:t>
            </a:r>
            <a:r>
              <a:rPr lang="en-US" dirty="0" smtClean="0"/>
              <a:t> </a:t>
            </a:r>
            <a:r>
              <a:rPr lang="en-US" dirty="0" err="1" smtClean="0"/>
              <a:t>नावहिं</a:t>
            </a:r>
            <a:r>
              <a:rPr lang="en-US" dirty="0" smtClean="0"/>
              <a:t> </a:t>
            </a:r>
            <a:r>
              <a:rPr lang="en-US" dirty="0" err="1" smtClean="0"/>
              <a:t>माथा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आयसु</a:t>
            </a:r>
            <a:r>
              <a:rPr lang="en-US" dirty="0" smtClean="0"/>
              <a:t> </a:t>
            </a:r>
            <a:r>
              <a:rPr lang="en-US" dirty="0" err="1" smtClean="0"/>
              <a:t>मागि</a:t>
            </a:r>
            <a:r>
              <a:rPr lang="en-US" dirty="0" smtClean="0"/>
              <a:t> </a:t>
            </a:r>
            <a:r>
              <a:rPr lang="en-US" dirty="0" err="1" smtClean="0"/>
              <a:t>करहिं</a:t>
            </a:r>
            <a:r>
              <a:rPr lang="en-US" dirty="0" smtClean="0"/>
              <a:t> </a:t>
            </a:r>
            <a:r>
              <a:rPr lang="en-US" dirty="0" err="1" smtClean="0"/>
              <a:t>पुर</a:t>
            </a:r>
            <a:r>
              <a:rPr lang="en-US" dirty="0" smtClean="0"/>
              <a:t> </a:t>
            </a:r>
            <a:r>
              <a:rPr lang="en-US" dirty="0" err="1" smtClean="0"/>
              <a:t>काजा</a:t>
            </a:r>
            <a:r>
              <a:rPr lang="en-US" dirty="0" smtClean="0"/>
              <a:t>। </a:t>
            </a:r>
            <a:r>
              <a:rPr lang="en-US" dirty="0" err="1" smtClean="0"/>
              <a:t>देखि</a:t>
            </a:r>
            <a:r>
              <a:rPr lang="en-US" dirty="0" smtClean="0"/>
              <a:t> </a:t>
            </a:r>
            <a:r>
              <a:rPr lang="en-US" dirty="0" err="1" smtClean="0"/>
              <a:t>चरित</a:t>
            </a:r>
            <a:r>
              <a:rPr lang="en-US" dirty="0" smtClean="0"/>
              <a:t> </a:t>
            </a:r>
            <a:r>
              <a:rPr lang="en-US" dirty="0" err="1" smtClean="0"/>
              <a:t>हरषइ</a:t>
            </a:r>
            <a:r>
              <a:rPr lang="en-US" dirty="0" smtClean="0"/>
              <a:t> </a:t>
            </a:r>
            <a:r>
              <a:rPr lang="en-US" dirty="0" err="1" smtClean="0"/>
              <a:t>मन</a:t>
            </a:r>
            <a:r>
              <a:rPr lang="en-US" dirty="0" smtClean="0"/>
              <a:t> </a:t>
            </a:r>
            <a:r>
              <a:rPr lang="en-US" dirty="0" err="1" smtClean="0"/>
              <a:t>राजा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err="1" smtClean="0"/>
              <a:t>दोहा</a:t>
            </a:r>
            <a:r>
              <a:rPr lang="en-US" dirty="0" smtClean="0"/>
              <a:t>- </a:t>
            </a:r>
            <a:r>
              <a:rPr lang="en-US" dirty="0" err="1" smtClean="0"/>
              <a:t>ब्यापक</a:t>
            </a:r>
            <a:r>
              <a:rPr lang="en-US" dirty="0" smtClean="0"/>
              <a:t> </a:t>
            </a:r>
            <a:r>
              <a:rPr lang="en-US" dirty="0" err="1" smtClean="0"/>
              <a:t>अकल</a:t>
            </a:r>
            <a:r>
              <a:rPr lang="en-US" dirty="0" smtClean="0"/>
              <a:t> </a:t>
            </a:r>
            <a:r>
              <a:rPr lang="en-US" dirty="0" err="1" smtClean="0"/>
              <a:t>अनीह</a:t>
            </a:r>
            <a:r>
              <a:rPr lang="en-US" dirty="0" smtClean="0"/>
              <a:t> </a:t>
            </a:r>
            <a:r>
              <a:rPr lang="en-US" dirty="0" err="1" smtClean="0"/>
              <a:t>अज</a:t>
            </a:r>
            <a:r>
              <a:rPr lang="en-US" dirty="0" smtClean="0"/>
              <a:t> </a:t>
            </a:r>
            <a:r>
              <a:rPr lang="en-US" dirty="0" err="1" smtClean="0"/>
              <a:t>निर्गुन</a:t>
            </a:r>
            <a:r>
              <a:rPr lang="en-US" dirty="0" smtClean="0"/>
              <a:t> </a:t>
            </a:r>
            <a:r>
              <a:rPr lang="en-US" dirty="0" err="1" smtClean="0"/>
              <a:t>नाम</a:t>
            </a:r>
            <a:r>
              <a:rPr lang="en-US" dirty="0" smtClean="0"/>
              <a:t> न </a:t>
            </a:r>
            <a:r>
              <a:rPr lang="en-US" dirty="0" err="1" smtClean="0"/>
              <a:t>रूप</a:t>
            </a:r>
            <a:r>
              <a:rPr lang="en-US" dirty="0" smtClean="0"/>
              <a:t>।</a:t>
            </a:r>
            <a:br>
              <a:rPr lang="en-US" dirty="0" smtClean="0"/>
            </a:br>
            <a:r>
              <a:rPr lang="en-US" dirty="0" err="1" smtClean="0"/>
              <a:t>भगत</a:t>
            </a:r>
            <a:r>
              <a:rPr lang="en-US" dirty="0" smtClean="0"/>
              <a:t> </a:t>
            </a:r>
            <a:r>
              <a:rPr lang="en-US" dirty="0" err="1" smtClean="0"/>
              <a:t>हेतु</a:t>
            </a:r>
            <a:r>
              <a:rPr lang="en-US" dirty="0" smtClean="0"/>
              <a:t> </a:t>
            </a:r>
            <a:r>
              <a:rPr lang="en-US" dirty="0" err="1" smtClean="0"/>
              <a:t>नाना</a:t>
            </a:r>
            <a:r>
              <a:rPr lang="en-US" dirty="0" smtClean="0"/>
              <a:t> </a:t>
            </a:r>
            <a:r>
              <a:rPr lang="en-US" dirty="0" err="1" smtClean="0"/>
              <a:t>बिधि</a:t>
            </a:r>
            <a:r>
              <a:rPr lang="en-US" dirty="0" smtClean="0"/>
              <a:t> </a:t>
            </a:r>
            <a:r>
              <a:rPr lang="en-US" dirty="0" err="1" smtClean="0"/>
              <a:t>करत</a:t>
            </a:r>
            <a:r>
              <a:rPr lang="en-US" dirty="0" smtClean="0"/>
              <a:t> </a:t>
            </a:r>
            <a:r>
              <a:rPr lang="en-US" dirty="0" err="1" smtClean="0"/>
              <a:t>चरित्र</a:t>
            </a:r>
            <a:r>
              <a:rPr lang="en-US" dirty="0" smtClean="0"/>
              <a:t> अनूप॥२०५॥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wedge/>
    <p:sndAc>
      <p:stSnd>
        <p:snd r:embed="rId2" name="type.wav" builtIn="1"/>
      </p:stSnd>
    </p:sndAc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गरजहिं</a:t>
            </a:r>
            <a:r>
              <a:rPr lang="en-US" dirty="0" smtClean="0"/>
              <a:t> </a:t>
            </a:r>
            <a:r>
              <a:rPr lang="en-US" dirty="0" err="1" smtClean="0"/>
              <a:t>गज</a:t>
            </a:r>
            <a:r>
              <a:rPr lang="en-US" dirty="0" smtClean="0"/>
              <a:t> </a:t>
            </a:r>
            <a:r>
              <a:rPr lang="en-US" dirty="0" err="1" smtClean="0"/>
              <a:t>घंटा</a:t>
            </a:r>
            <a:r>
              <a:rPr lang="en-US" dirty="0" smtClean="0"/>
              <a:t> </a:t>
            </a:r>
            <a:r>
              <a:rPr lang="en-US" dirty="0" err="1" smtClean="0"/>
              <a:t>धुनि</a:t>
            </a:r>
            <a:r>
              <a:rPr lang="en-US" dirty="0" smtClean="0"/>
              <a:t> </a:t>
            </a:r>
            <a:r>
              <a:rPr lang="en-US" dirty="0" err="1" smtClean="0"/>
              <a:t>घोरा</a:t>
            </a:r>
            <a:r>
              <a:rPr lang="en-US" dirty="0" smtClean="0"/>
              <a:t>। </a:t>
            </a:r>
            <a:r>
              <a:rPr lang="en-US" dirty="0" err="1" smtClean="0"/>
              <a:t>रथ</a:t>
            </a:r>
            <a:r>
              <a:rPr lang="en-US" dirty="0" smtClean="0"/>
              <a:t> </a:t>
            </a:r>
            <a:r>
              <a:rPr lang="en-US" dirty="0" err="1" smtClean="0"/>
              <a:t>रव</a:t>
            </a:r>
            <a:r>
              <a:rPr lang="en-US" dirty="0" smtClean="0"/>
              <a:t> </a:t>
            </a:r>
            <a:r>
              <a:rPr lang="en-US" dirty="0" err="1" smtClean="0"/>
              <a:t>बाजि</a:t>
            </a:r>
            <a:r>
              <a:rPr lang="en-US" dirty="0" smtClean="0"/>
              <a:t> </a:t>
            </a:r>
            <a:r>
              <a:rPr lang="en-US" dirty="0" err="1" smtClean="0"/>
              <a:t>हिंस</a:t>
            </a:r>
            <a:r>
              <a:rPr lang="en-US" dirty="0" smtClean="0"/>
              <a:t> </a:t>
            </a:r>
            <a:r>
              <a:rPr lang="en-US" dirty="0" err="1" smtClean="0"/>
              <a:t>चहु</a:t>
            </a:r>
            <a:r>
              <a:rPr lang="en-US" dirty="0" smtClean="0"/>
              <a:t> </a:t>
            </a:r>
            <a:r>
              <a:rPr lang="en-US" dirty="0" err="1" smtClean="0"/>
              <a:t>ओरा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निदरि</a:t>
            </a:r>
            <a:r>
              <a:rPr lang="en-US" dirty="0" smtClean="0"/>
              <a:t> </a:t>
            </a:r>
            <a:r>
              <a:rPr lang="en-US" dirty="0" err="1" smtClean="0"/>
              <a:t>घनहि</a:t>
            </a:r>
            <a:r>
              <a:rPr lang="en-US" dirty="0" smtClean="0"/>
              <a:t> </a:t>
            </a:r>
            <a:r>
              <a:rPr lang="en-US" dirty="0" err="1" smtClean="0"/>
              <a:t>घुर्म्मरहिं</a:t>
            </a:r>
            <a:r>
              <a:rPr lang="en-US" dirty="0" smtClean="0"/>
              <a:t> </a:t>
            </a:r>
            <a:r>
              <a:rPr lang="en-US" dirty="0" err="1" smtClean="0"/>
              <a:t>निसाना</a:t>
            </a:r>
            <a:r>
              <a:rPr lang="en-US" dirty="0" smtClean="0"/>
              <a:t>। </a:t>
            </a:r>
            <a:r>
              <a:rPr lang="en-US" dirty="0" err="1" smtClean="0"/>
              <a:t>निज</a:t>
            </a:r>
            <a:r>
              <a:rPr lang="en-US" dirty="0" smtClean="0"/>
              <a:t> </a:t>
            </a:r>
            <a:r>
              <a:rPr lang="en-US" dirty="0" err="1" smtClean="0"/>
              <a:t>पराइ</a:t>
            </a:r>
            <a:r>
              <a:rPr lang="en-US" dirty="0" smtClean="0"/>
              <a:t> </a:t>
            </a:r>
            <a:r>
              <a:rPr lang="en-US" dirty="0" err="1" smtClean="0"/>
              <a:t>कछु</a:t>
            </a:r>
            <a:r>
              <a:rPr lang="en-US" dirty="0" smtClean="0"/>
              <a:t> </a:t>
            </a:r>
            <a:r>
              <a:rPr lang="en-US" dirty="0" err="1" smtClean="0"/>
              <a:t>सुनिअ</a:t>
            </a:r>
            <a:r>
              <a:rPr lang="en-US" dirty="0" smtClean="0"/>
              <a:t> न </a:t>
            </a:r>
            <a:r>
              <a:rPr lang="en-US" dirty="0" err="1" smtClean="0"/>
              <a:t>काना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महा</a:t>
            </a:r>
            <a:r>
              <a:rPr lang="en-US" dirty="0" smtClean="0"/>
              <a:t> </a:t>
            </a:r>
            <a:r>
              <a:rPr lang="en-US" dirty="0" err="1" smtClean="0"/>
              <a:t>भीर</a:t>
            </a:r>
            <a:r>
              <a:rPr lang="en-US" dirty="0" smtClean="0"/>
              <a:t> </a:t>
            </a:r>
            <a:r>
              <a:rPr lang="en-US" dirty="0" err="1" smtClean="0"/>
              <a:t>भूपति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द्वारें</a:t>
            </a:r>
            <a:r>
              <a:rPr lang="en-US" dirty="0" smtClean="0"/>
              <a:t>। </a:t>
            </a:r>
            <a:r>
              <a:rPr lang="en-US" dirty="0" err="1" smtClean="0"/>
              <a:t>रज</a:t>
            </a:r>
            <a:r>
              <a:rPr lang="en-US" dirty="0" smtClean="0"/>
              <a:t> </a:t>
            </a:r>
            <a:r>
              <a:rPr lang="en-US" dirty="0" err="1" smtClean="0"/>
              <a:t>होइ</a:t>
            </a:r>
            <a:r>
              <a:rPr lang="en-US" dirty="0" smtClean="0"/>
              <a:t> </a:t>
            </a:r>
            <a:r>
              <a:rPr lang="en-US" dirty="0" err="1" smtClean="0"/>
              <a:t>जाइ</a:t>
            </a:r>
            <a:r>
              <a:rPr lang="en-US" dirty="0" smtClean="0"/>
              <a:t> </a:t>
            </a:r>
            <a:r>
              <a:rPr lang="en-US" dirty="0" err="1" smtClean="0"/>
              <a:t>पषान</a:t>
            </a:r>
            <a:r>
              <a:rPr lang="en-US" dirty="0" smtClean="0"/>
              <a:t> </a:t>
            </a:r>
            <a:r>
              <a:rPr lang="en-US" dirty="0" err="1" smtClean="0"/>
              <a:t>पबारें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चढ़ी</a:t>
            </a:r>
            <a:r>
              <a:rPr lang="en-US" dirty="0" smtClean="0"/>
              <a:t> </a:t>
            </a:r>
            <a:r>
              <a:rPr lang="en-US" dirty="0" err="1" smtClean="0"/>
              <a:t>अटारिन्ह</a:t>
            </a:r>
            <a:r>
              <a:rPr lang="en-US" dirty="0" smtClean="0"/>
              <a:t> </a:t>
            </a:r>
            <a:r>
              <a:rPr lang="en-US" dirty="0" err="1" smtClean="0"/>
              <a:t>देखहिं</a:t>
            </a:r>
            <a:r>
              <a:rPr lang="en-US" dirty="0" smtClean="0"/>
              <a:t> </a:t>
            </a:r>
            <a:r>
              <a:rPr lang="en-US" dirty="0" err="1" smtClean="0"/>
              <a:t>नारीं</a:t>
            </a:r>
            <a:r>
              <a:rPr lang="en-US" dirty="0" smtClean="0"/>
              <a:t>। </a:t>
            </a:r>
            <a:r>
              <a:rPr lang="en-US" dirty="0" err="1" smtClean="0"/>
              <a:t>लिँएँ</a:t>
            </a:r>
            <a:r>
              <a:rPr lang="en-US" dirty="0" smtClean="0"/>
              <a:t> </a:t>
            </a:r>
            <a:r>
              <a:rPr lang="en-US" dirty="0" err="1" smtClean="0"/>
              <a:t>आरती</a:t>
            </a:r>
            <a:r>
              <a:rPr lang="en-US" dirty="0" smtClean="0"/>
              <a:t> </a:t>
            </a:r>
            <a:r>
              <a:rPr lang="en-US" dirty="0" err="1" smtClean="0"/>
              <a:t>मंगल</a:t>
            </a:r>
            <a:r>
              <a:rPr lang="en-US" dirty="0" smtClean="0"/>
              <a:t> </a:t>
            </a:r>
            <a:r>
              <a:rPr lang="en-US" dirty="0" err="1" smtClean="0"/>
              <a:t>थारी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गावहिं</a:t>
            </a:r>
            <a:r>
              <a:rPr lang="en-US" dirty="0" smtClean="0"/>
              <a:t> </a:t>
            </a:r>
            <a:r>
              <a:rPr lang="en-US" dirty="0" err="1" smtClean="0"/>
              <a:t>गीत</a:t>
            </a:r>
            <a:r>
              <a:rPr lang="en-US" dirty="0" smtClean="0"/>
              <a:t> </a:t>
            </a:r>
            <a:r>
              <a:rPr lang="en-US" dirty="0" err="1" smtClean="0"/>
              <a:t>मनोहर</a:t>
            </a:r>
            <a:r>
              <a:rPr lang="en-US" dirty="0" smtClean="0"/>
              <a:t> </a:t>
            </a:r>
            <a:r>
              <a:rPr lang="en-US" dirty="0" err="1" smtClean="0"/>
              <a:t>नाना</a:t>
            </a:r>
            <a:r>
              <a:rPr lang="en-US" dirty="0" smtClean="0"/>
              <a:t>। </a:t>
            </a:r>
            <a:r>
              <a:rPr lang="en-US" dirty="0" err="1" smtClean="0"/>
              <a:t>अति</a:t>
            </a:r>
            <a:r>
              <a:rPr lang="en-US" dirty="0" smtClean="0"/>
              <a:t> </a:t>
            </a:r>
            <a:r>
              <a:rPr lang="en-US" dirty="0" err="1" smtClean="0"/>
              <a:t>आनंदु</a:t>
            </a:r>
            <a:r>
              <a:rPr lang="en-US" dirty="0" smtClean="0"/>
              <a:t> न </a:t>
            </a:r>
            <a:r>
              <a:rPr lang="en-US" dirty="0" err="1" smtClean="0"/>
              <a:t>जाइ</a:t>
            </a:r>
            <a:r>
              <a:rPr lang="en-US" dirty="0" smtClean="0"/>
              <a:t> </a:t>
            </a:r>
            <a:r>
              <a:rPr lang="en-US" dirty="0" err="1" smtClean="0"/>
              <a:t>बखाना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तब</a:t>
            </a:r>
            <a:r>
              <a:rPr lang="en-US" dirty="0" smtClean="0"/>
              <a:t> </a:t>
            </a:r>
            <a:r>
              <a:rPr lang="en-US" dirty="0" err="1" smtClean="0"/>
              <a:t>सुमंत्र</a:t>
            </a:r>
            <a:r>
              <a:rPr lang="en-US" dirty="0" smtClean="0"/>
              <a:t> </a:t>
            </a:r>
            <a:r>
              <a:rPr lang="en-US" dirty="0" err="1" smtClean="0"/>
              <a:t>दुइ</a:t>
            </a:r>
            <a:r>
              <a:rPr lang="en-US" dirty="0" smtClean="0"/>
              <a:t> </a:t>
            </a:r>
            <a:r>
              <a:rPr lang="en-US" dirty="0" err="1" smtClean="0"/>
              <a:t>स्पंदन</a:t>
            </a:r>
            <a:r>
              <a:rPr lang="en-US" dirty="0" smtClean="0"/>
              <a:t> </a:t>
            </a:r>
            <a:r>
              <a:rPr lang="en-US" dirty="0" err="1" smtClean="0"/>
              <a:t>साजी</a:t>
            </a:r>
            <a:r>
              <a:rPr lang="en-US" dirty="0" smtClean="0"/>
              <a:t>। </a:t>
            </a:r>
            <a:r>
              <a:rPr lang="en-US" dirty="0" err="1" smtClean="0"/>
              <a:t>जोते</a:t>
            </a:r>
            <a:r>
              <a:rPr lang="en-US" dirty="0" smtClean="0"/>
              <a:t> </a:t>
            </a:r>
            <a:r>
              <a:rPr lang="en-US" dirty="0" err="1" smtClean="0"/>
              <a:t>रबि</a:t>
            </a:r>
            <a:r>
              <a:rPr lang="en-US" dirty="0" smtClean="0"/>
              <a:t> </a:t>
            </a:r>
            <a:r>
              <a:rPr lang="en-US" dirty="0" err="1" smtClean="0"/>
              <a:t>हय</a:t>
            </a:r>
            <a:r>
              <a:rPr lang="en-US" dirty="0" smtClean="0"/>
              <a:t> </a:t>
            </a:r>
            <a:r>
              <a:rPr lang="en-US" dirty="0" err="1" smtClean="0"/>
              <a:t>निंदक</a:t>
            </a:r>
            <a:r>
              <a:rPr lang="en-US" dirty="0" smtClean="0"/>
              <a:t> </a:t>
            </a:r>
            <a:r>
              <a:rPr lang="en-US" dirty="0" err="1" smtClean="0"/>
              <a:t>बाजी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दोउ</a:t>
            </a:r>
            <a:r>
              <a:rPr lang="en-US" dirty="0" smtClean="0"/>
              <a:t> </a:t>
            </a:r>
            <a:r>
              <a:rPr lang="en-US" dirty="0" err="1" smtClean="0"/>
              <a:t>रथ</a:t>
            </a:r>
            <a:r>
              <a:rPr lang="en-US" dirty="0" smtClean="0"/>
              <a:t> </a:t>
            </a:r>
            <a:r>
              <a:rPr lang="en-US" dirty="0" err="1" smtClean="0"/>
              <a:t>रुचिर</a:t>
            </a:r>
            <a:r>
              <a:rPr lang="en-US" dirty="0" smtClean="0"/>
              <a:t> </a:t>
            </a:r>
            <a:r>
              <a:rPr lang="en-US" dirty="0" err="1" smtClean="0"/>
              <a:t>भूप</a:t>
            </a:r>
            <a:r>
              <a:rPr lang="en-US" dirty="0" smtClean="0"/>
              <a:t> </a:t>
            </a:r>
            <a:r>
              <a:rPr lang="en-US" dirty="0" err="1" smtClean="0"/>
              <a:t>पहिं</a:t>
            </a:r>
            <a:r>
              <a:rPr lang="en-US" dirty="0" smtClean="0"/>
              <a:t> </a:t>
            </a:r>
            <a:r>
              <a:rPr lang="en-US" dirty="0" err="1" smtClean="0"/>
              <a:t>आने</a:t>
            </a:r>
            <a:r>
              <a:rPr lang="en-US" dirty="0" smtClean="0"/>
              <a:t>। </a:t>
            </a:r>
            <a:r>
              <a:rPr lang="en-US" dirty="0" err="1" smtClean="0"/>
              <a:t>नहिं</a:t>
            </a:r>
            <a:r>
              <a:rPr lang="en-US" dirty="0" smtClean="0"/>
              <a:t> </a:t>
            </a:r>
            <a:r>
              <a:rPr lang="en-US" dirty="0" err="1" smtClean="0"/>
              <a:t>सारद</a:t>
            </a:r>
            <a:r>
              <a:rPr lang="en-US" dirty="0" smtClean="0"/>
              <a:t> </a:t>
            </a:r>
            <a:r>
              <a:rPr lang="en-US" dirty="0" err="1" smtClean="0"/>
              <a:t>पहिं</a:t>
            </a:r>
            <a:r>
              <a:rPr lang="en-US" dirty="0" smtClean="0"/>
              <a:t> </a:t>
            </a:r>
            <a:r>
              <a:rPr lang="en-US" dirty="0" err="1" smtClean="0"/>
              <a:t>जाहिं</a:t>
            </a:r>
            <a:r>
              <a:rPr lang="en-US" dirty="0" smtClean="0"/>
              <a:t> </a:t>
            </a:r>
            <a:r>
              <a:rPr lang="en-US" dirty="0" err="1" smtClean="0"/>
              <a:t>बखाने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राज</a:t>
            </a:r>
            <a:r>
              <a:rPr lang="en-US" dirty="0" smtClean="0"/>
              <a:t> </a:t>
            </a:r>
            <a:r>
              <a:rPr lang="en-US" dirty="0" err="1" smtClean="0"/>
              <a:t>समाजु</a:t>
            </a:r>
            <a:r>
              <a:rPr lang="en-US" dirty="0" smtClean="0"/>
              <a:t> एक </a:t>
            </a:r>
            <a:r>
              <a:rPr lang="en-US" dirty="0" err="1" smtClean="0"/>
              <a:t>रथ</a:t>
            </a:r>
            <a:r>
              <a:rPr lang="en-US" dirty="0" smtClean="0"/>
              <a:t> </a:t>
            </a:r>
            <a:r>
              <a:rPr lang="en-US" dirty="0" err="1" smtClean="0"/>
              <a:t>साजा</a:t>
            </a:r>
            <a:r>
              <a:rPr lang="en-US" dirty="0" smtClean="0"/>
              <a:t>। </a:t>
            </a:r>
            <a:r>
              <a:rPr lang="en-US" dirty="0" err="1" smtClean="0"/>
              <a:t>दूसर</a:t>
            </a:r>
            <a:r>
              <a:rPr lang="en-US" dirty="0" smtClean="0"/>
              <a:t> </a:t>
            </a:r>
            <a:r>
              <a:rPr lang="en-US" dirty="0" err="1" smtClean="0"/>
              <a:t>तेज</a:t>
            </a:r>
            <a:r>
              <a:rPr lang="en-US" dirty="0" smtClean="0"/>
              <a:t> </a:t>
            </a:r>
            <a:r>
              <a:rPr lang="en-US" dirty="0" err="1" smtClean="0"/>
              <a:t>पुंज</a:t>
            </a:r>
            <a:r>
              <a:rPr lang="en-US" dirty="0" smtClean="0"/>
              <a:t> </a:t>
            </a:r>
            <a:r>
              <a:rPr lang="en-US" dirty="0" err="1" smtClean="0"/>
              <a:t>अति</a:t>
            </a:r>
            <a:r>
              <a:rPr lang="en-US" dirty="0" smtClean="0"/>
              <a:t> </a:t>
            </a:r>
            <a:r>
              <a:rPr lang="en-US" dirty="0" err="1" smtClean="0"/>
              <a:t>भ्राजा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err="1" smtClean="0"/>
              <a:t>दोहा</a:t>
            </a:r>
            <a:r>
              <a:rPr lang="en-US" dirty="0" smtClean="0"/>
              <a:t>- </a:t>
            </a:r>
            <a:r>
              <a:rPr lang="en-US" dirty="0" err="1" smtClean="0"/>
              <a:t>तेहिं</a:t>
            </a:r>
            <a:r>
              <a:rPr lang="en-US" dirty="0" smtClean="0"/>
              <a:t> </a:t>
            </a:r>
            <a:r>
              <a:rPr lang="en-US" dirty="0" err="1" smtClean="0"/>
              <a:t>रथ</a:t>
            </a:r>
            <a:r>
              <a:rPr lang="en-US" dirty="0" smtClean="0"/>
              <a:t> </a:t>
            </a:r>
            <a:r>
              <a:rPr lang="en-US" dirty="0" err="1" smtClean="0"/>
              <a:t>रुचिर</a:t>
            </a:r>
            <a:r>
              <a:rPr lang="en-US" dirty="0" smtClean="0"/>
              <a:t> </a:t>
            </a:r>
            <a:r>
              <a:rPr lang="en-US" dirty="0" err="1" smtClean="0"/>
              <a:t>बसिष्ठ</a:t>
            </a:r>
            <a:r>
              <a:rPr lang="en-US" dirty="0" smtClean="0"/>
              <a:t> </a:t>
            </a:r>
            <a:r>
              <a:rPr lang="en-US" dirty="0" err="1" smtClean="0"/>
              <a:t>कहुँ</a:t>
            </a:r>
            <a:r>
              <a:rPr lang="en-US" dirty="0" smtClean="0"/>
              <a:t> </a:t>
            </a:r>
            <a:r>
              <a:rPr lang="en-US" dirty="0" err="1" smtClean="0"/>
              <a:t>हरषि</a:t>
            </a:r>
            <a:r>
              <a:rPr lang="en-US" dirty="0" smtClean="0"/>
              <a:t> </a:t>
            </a:r>
            <a:r>
              <a:rPr lang="en-US" dirty="0" err="1" smtClean="0"/>
              <a:t>चढ़ाइ</a:t>
            </a:r>
            <a:r>
              <a:rPr lang="en-US" dirty="0" smtClean="0"/>
              <a:t> </a:t>
            </a:r>
            <a:r>
              <a:rPr lang="en-US" dirty="0" err="1" smtClean="0"/>
              <a:t>नरेसु</a:t>
            </a:r>
            <a:r>
              <a:rPr lang="en-US" dirty="0" smtClean="0"/>
              <a:t>।</a:t>
            </a:r>
            <a:br>
              <a:rPr lang="en-US" dirty="0" smtClean="0"/>
            </a:br>
            <a:r>
              <a:rPr lang="en-US" dirty="0" err="1" smtClean="0"/>
              <a:t>आपु</a:t>
            </a:r>
            <a:r>
              <a:rPr lang="en-US" dirty="0" smtClean="0"/>
              <a:t> </a:t>
            </a:r>
            <a:r>
              <a:rPr lang="en-US" dirty="0" err="1" smtClean="0"/>
              <a:t>चढ़ेउ</a:t>
            </a:r>
            <a:r>
              <a:rPr lang="en-US" dirty="0" smtClean="0"/>
              <a:t> </a:t>
            </a:r>
            <a:r>
              <a:rPr lang="en-US" dirty="0" err="1" smtClean="0"/>
              <a:t>स्पंदन</a:t>
            </a:r>
            <a:r>
              <a:rPr lang="en-US" dirty="0" smtClean="0"/>
              <a:t> </a:t>
            </a:r>
            <a:r>
              <a:rPr lang="en-US" dirty="0" err="1" smtClean="0"/>
              <a:t>सुमिरि</a:t>
            </a:r>
            <a:r>
              <a:rPr lang="en-US" dirty="0" smtClean="0"/>
              <a:t> </a:t>
            </a:r>
            <a:r>
              <a:rPr lang="en-US" dirty="0" err="1" smtClean="0"/>
              <a:t>हर</a:t>
            </a:r>
            <a:r>
              <a:rPr lang="en-US" dirty="0" smtClean="0"/>
              <a:t> </a:t>
            </a:r>
            <a:r>
              <a:rPr lang="en-US" dirty="0" err="1" smtClean="0"/>
              <a:t>गुर</a:t>
            </a:r>
            <a:r>
              <a:rPr lang="en-US" dirty="0" smtClean="0"/>
              <a:t> </a:t>
            </a:r>
            <a:r>
              <a:rPr lang="en-US" dirty="0" err="1" smtClean="0"/>
              <a:t>गौरि</a:t>
            </a:r>
            <a:r>
              <a:rPr lang="en-US" dirty="0" smtClean="0"/>
              <a:t> गनेसु॥३०१॥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wheel/>
    <p:sndAc>
      <p:stSnd>
        <p:snd r:embed="rId2" name="wind.wav" builtIn="1"/>
      </p:stSnd>
    </p:sndAc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सहित</a:t>
            </a:r>
            <a:r>
              <a:rPr lang="en-US" dirty="0" smtClean="0"/>
              <a:t> </a:t>
            </a:r>
            <a:r>
              <a:rPr lang="en-US" dirty="0" err="1" smtClean="0"/>
              <a:t>बसिष्ठ</a:t>
            </a:r>
            <a:r>
              <a:rPr lang="en-US" dirty="0" smtClean="0"/>
              <a:t> </a:t>
            </a:r>
            <a:r>
              <a:rPr lang="en-US" dirty="0" err="1" smtClean="0"/>
              <a:t>सोह</a:t>
            </a:r>
            <a:r>
              <a:rPr lang="en-US" dirty="0" smtClean="0"/>
              <a:t> </a:t>
            </a:r>
            <a:r>
              <a:rPr lang="en-US" dirty="0" err="1" smtClean="0"/>
              <a:t>नृप</a:t>
            </a:r>
            <a:r>
              <a:rPr lang="en-US" dirty="0" smtClean="0"/>
              <a:t> </a:t>
            </a:r>
            <a:r>
              <a:rPr lang="en-US" dirty="0" err="1" smtClean="0"/>
              <a:t>कैसें</a:t>
            </a:r>
            <a:r>
              <a:rPr lang="en-US" dirty="0" smtClean="0"/>
              <a:t>। </a:t>
            </a:r>
            <a:r>
              <a:rPr lang="en-US" dirty="0" err="1" smtClean="0"/>
              <a:t>सुर</a:t>
            </a:r>
            <a:r>
              <a:rPr lang="en-US" dirty="0" smtClean="0"/>
              <a:t> </a:t>
            </a:r>
            <a:r>
              <a:rPr lang="en-US" dirty="0" err="1" smtClean="0"/>
              <a:t>गुर</a:t>
            </a:r>
            <a:r>
              <a:rPr lang="en-US" dirty="0" smtClean="0"/>
              <a:t> </a:t>
            </a:r>
            <a:r>
              <a:rPr lang="en-US" dirty="0" err="1" smtClean="0"/>
              <a:t>संग</a:t>
            </a:r>
            <a:r>
              <a:rPr lang="en-US" dirty="0" smtClean="0"/>
              <a:t> </a:t>
            </a:r>
            <a:r>
              <a:rPr lang="en-US" dirty="0" err="1" smtClean="0"/>
              <a:t>पुरंदर</a:t>
            </a:r>
            <a:r>
              <a:rPr lang="en-US" dirty="0" smtClean="0"/>
              <a:t> </a:t>
            </a:r>
            <a:r>
              <a:rPr lang="en-US" dirty="0" err="1" smtClean="0"/>
              <a:t>जैसें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करि</a:t>
            </a:r>
            <a:r>
              <a:rPr lang="en-US" dirty="0" smtClean="0"/>
              <a:t> </a:t>
            </a:r>
            <a:r>
              <a:rPr lang="en-US" dirty="0" err="1" smtClean="0"/>
              <a:t>कुल</a:t>
            </a:r>
            <a:r>
              <a:rPr lang="en-US" dirty="0" smtClean="0"/>
              <a:t> </a:t>
            </a:r>
            <a:r>
              <a:rPr lang="en-US" dirty="0" err="1" smtClean="0"/>
              <a:t>रीति</a:t>
            </a:r>
            <a:r>
              <a:rPr lang="en-US" dirty="0" smtClean="0"/>
              <a:t> </a:t>
            </a:r>
            <a:r>
              <a:rPr lang="en-US" dirty="0" err="1" smtClean="0"/>
              <a:t>बेद</a:t>
            </a:r>
            <a:r>
              <a:rPr lang="en-US" dirty="0" smtClean="0"/>
              <a:t> </a:t>
            </a:r>
            <a:r>
              <a:rPr lang="en-US" dirty="0" err="1" smtClean="0"/>
              <a:t>बिधि</a:t>
            </a:r>
            <a:r>
              <a:rPr lang="en-US" dirty="0" smtClean="0"/>
              <a:t> </a:t>
            </a:r>
            <a:r>
              <a:rPr lang="en-US" dirty="0" err="1" smtClean="0"/>
              <a:t>राऊ</a:t>
            </a:r>
            <a:r>
              <a:rPr lang="en-US" dirty="0" smtClean="0"/>
              <a:t>। </a:t>
            </a:r>
            <a:r>
              <a:rPr lang="en-US" dirty="0" err="1" smtClean="0"/>
              <a:t>देखि</a:t>
            </a:r>
            <a:r>
              <a:rPr lang="en-US" dirty="0" smtClean="0"/>
              <a:t> </a:t>
            </a:r>
            <a:r>
              <a:rPr lang="en-US" dirty="0" err="1" smtClean="0"/>
              <a:t>सबहि</a:t>
            </a:r>
            <a:r>
              <a:rPr lang="en-US" dirty="0" smtClean="0"/>
              <a:t> </a:t>
            </a:r>
            <a:r>
              <a:rPr lang="en-US" dirty="0" err="1" smtClean="0"/>
              <a:t>सब</a:t>
            </a:r>
            <a:r>
              <a:rPr lang="en-US" dirty="0" smtClean="0"/>
              <a:t> </a:t>
            </a:r>
            <a:r>
              <a:rPr lang="en-US" dirty="0" err="1" smtClean="0"/>
              <a:t>भाँति</a:t>
            </a:r>
            <a:r>
              <a:rPr lang="en-US" dirty="0" smtClean="0"/>
              <a:t> </a:t>
            </a:r>
            <a:r>
              <a:rPr lang="en-US" dirty="0" err="1" smtClean="0"/>
              <a:t>बनाऊ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सुमिरि</a:t>
            </a:r>
            <a:r>
              <a:rPr lang="en-US" dirty="0" smtClean="0"/>
              <a:t> </a:t>
            </a:r>
            <a:r>
              <a:rPr lang="en-US" dirty="0" err="1" smtClean="0"/>
              <a:t>रामु</a:t>
            </a:r>
            <a:r>
              <a:rPr lang="en-US" dirty="0" smtClean="0"/>
              <a:t> </a:t>
            </a:r>
            <a:r>
              <a:rPr lang="en-US" dirty="0" err="1" smtClean="0"/>
              <a:t>गुर</a:t>
            </a:r>
            <a:r>
              <a:rPr lang="en-US" dirty="0" smtClean="0"/>
              <a:t> </a:t>
            </a:r>
            <a:r>
              <a:rPr lang="en-US" dirty="0" err="1" smtClean="0"/>
              <a:t>आयसु</a:t>
            </a:r>
            <a:r>
              <a:rPr lang="en-US" dirty="0" smtClean="0"/>
              <a:t> </a:t>
            </a:r>
            <a:r>
              <a:rPr lang="en-US" dirty="0" err="1" smtClean="0"/>
              <a:t>पाई</a:t>
            </a:r>
            <a:r>
              <a:rPr lang="en-US" dirty="0" smtClean="0"/>
              <a:t>। </a:t>
            </a:r>
            <a:r>
              <a:rPr lang="en-US" dirty="0" err="1" smtClean="0"/>
              <a:t>चले</a:t>
            </a:r>
            <a:r>
              <a:rPr lang="en-US" dirty="0" smtClean="0"/>
              <a:t> </a:t>
            </a:r>
            <a:r>
              <a:rPr lang="en-US" dirty="0" err="1" smtClean="0"/>
              <a:t>महीपति</a:t>
            </a:r>
            <a:r>
              <a:rPr lang="en-US" dirty="0" smtClean="0"/>
              <a:t> </a:t>
            </a:r>
            <a:r>
              <a:rPr lang="en-US" dirty="0" err="1" smtClean="0"/>
              <a:t>संख</a:t>
            </a:r>
            <a:r>
              <a:rPr lang="en-US" dirty="0" smtClean="0"/>
              <a:t> </a:t>
            </a:r>
            <a:r>
              <a:rPr lang="en-US" dirty="0" err="1" smtClean="0"/>
              <a:t>बजाई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हरषे</a:t>
            </a:r>
            <a:r>
              <a:rPr lang="en-US" dirty="0" smtClean="0"/>
              <a:t> </a:t>
            </a:r>
            <a:r>
              <a:rPr lang="en-US" dirty="0" err="1" smtClean="0"/>
              <a:t>बिबुध</a:t>
            </a:r>
            <a:r>
              <a:rPr lang="en-US" dirty="0" smtClean="0"/>
              <a:t> </a:t>
            </a:r>
            <a:r>
              <a:rPr lang="en-US" dirty="0" err="1" smtClean="0"/>
              <a:t>बिलोकि</a:t>
            </a:r>
            <a:r>
              <a:rPr lang="en-US" dirty="0" smtClean="0"/>
              <a:t> </a:t>
            </a:r>
            <a:r>
              <a:rPr lang="en-US" dirty="0" err="1" smtClean="0"/>
              <a:t>बराता</a:t>
            </a:r>
            <a:r>
              <a:rPr lang="en-US" dirty="0" smtClean="0"/>
              <a:t>। </a:t>
            </a:r>
            <a:r>
              <a:rPr lang="en-US" dirty="0" err="1" smtClean="0"/>
              <a:t>बरषहिं</a:t>
            </a:r>
            <a:r>
              <a:rPr lang="en-US" dirty="0" smtClean="0"/>
              <a:t> </a:t>
            </a:r>
            <a:r>
              <a:rPr lang="en-US" dirty="0" err="1" smtClean="0"/>
              <a:t>सुमन</a:t>
            </a:r>
            <a:r>
              <a:rPr lang="en-US" dirty="0" smtClean="0"/>
              <a:t> </a:t>
            </a:r>
            <a:r>
              <a:rPr lang="en-US" dirty="0" err="1" smtClean="0"/>
              <a:t>सुमंगल</a:t>
            </a:r>
            <a:r>
              <a:rPr lang="en-US" dirty="0" smtClean="0"/>
              <a:t> </a:t>
            </a:r>
            <a:r>
              <a:rPr lang="en-US" dirty="0" err="1" smtClean="0"/>
              <a:t>दाता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भयउ</a:t>
            </a:r>
            <a:r>
              <a:rPr lang="en-US" dirty="0" smtClean="0"/>
              <a:t> </a:t>
            </a:r>
            <a:r>
              <a:rPr lang="en-US" dirty="0" err="1" smtClean="0"/>
              <a:t>कोलाहल</a:t>
            </a:r>
            <a:r>
              <a:rPr lang="en-US" dirty="0" smtClean="0"/>
              <a:t> </a:t>
            </a:r>
            <a:r>
              <a:rPr lang="en-US" dirty="0" err="1" smtClean="0"/>
              <a:t>हय</a:t>
            </a:r>
            <a:r>
              <a:rPr lang="en-US" dirty="0" smtClean="0"/>
              <a:t> </a:t>
            </a:r>
            <a:r>
              <a:rPr lang="en-US" dirty="0" err="1" smtClean="0"/>
              <a:t>गय</a:t>
            </a:r>
            <a:r>
              <a:rPr lang="en-US" dirty="0" smtClean="0"/>
              <a:t> </a:t>
            </a:r>
            <a:r>
              <a:rPr lang="en-US" dirty="0" err="1" smtClean="0"/>
              <a:t>गाजे</a:t>
            </a:r>
            <a:r>
              <a:rPr lang="en-US" dirty="0" smtClean="0"/>
              <a:t>। </a:t>
            </a:r>
            <a:r>
              <a:rPr lang="en-US" dirty="0" err="1" smtClean="0"/>
              <a:t>ब्योम</a:t>
            </a:r>
            <a:r>
              <a:rPr lang="en-US" dirty="0" smtClean="0"/>
              <a:t> </a:t>
            </a:r>
            <a:r>
              <a:rPr lang="en-US" dirty="0" err="1" smtClean="0"/>
              <a:t>बरात</a:t>
            </a:r>
            <a:r>
              <a:rPr lang="en-US" dirty="0" smtClean="0"/>
              <a:t> </a:t>
            </a:r>
            <a:r>
              <a:rPr lang="en-US" dirty="0" err="1" smtClean="0"/>
              <a:t>बाजने</a:t>
            </a:r>
            <a:r>
              <a:rPr lang="en-US" dirty="0" smtClean="0"/>
              <a:t> </a:t>
            </a:r>
            <a:r>
              <a:rPr lang="en-US" dirty="0" err="1" smtClean="0"/>
              <a:t>बाजे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सुर</a:t>
            </a:r>
            <a:r>
              <a:rPr lang="en-US" dirty="0" smtClean="0"/>
              <a:t> </a:t>
            </a:r>
            <a:r>
              <a:rPr lang="en-US" dirty="0" err="1" smtClean="0"/>
              <a:t>नर</a:t>
            </a:r>
            <a:r>
              <a:rPr lang="en-US" dirty="0" smtClean="0"/>
              <a:t> </a:t>
            </a:r>
            <a:r>
              <a:rPr lang="en-US" dirty="0" err="1" smtClean="0"/>
              <a:t>नारि</a:t>
            </a:r>
            <a:r>
              <a:rPr lang="en-US" dirty="0" smtClean="0"/>
              <a:t> </a:t>
            </a:r>
            <a:r>
              <a:rPr lang="en-US" dirty="0" err="1" smtClean="0"/>
              <a:t>सुमंगल</a:t>
            </a:r>
            <a:r>
              <a:rPr lang="en-US" dirty="0" smtClean="0"/>
              <a:t> </a:t>
            </a:r>
            <a:r>
              <a:rPr lang="en-US" dirty="0" err="1" smtClean="0"/>
              <a:t>गाई</a:t>
            </a:r>
            <a:r>
              <a:rPr lang="en-US" dirty="0" smtClean="0"/>
              <a:t>। </a:t>
            </a:r>
            <a:r>
              <a:rPr lang="en-US" dirty="0" err="1" smtClean="0"/>
              <a:t>सरस</a:t>
            </a:r>
            <a:r>
              <a:rPr lang="en-US" dirty="0" smtClean="0"/>
              <a:t> </a:t>
            </a:r>
            <a:r>
              <a:rPr lang="en-US" dirty="0" err="1" smtClean="0"/>
              <a:t>राग</a:t>
            </a:r>
            <a:r>
              <a:rPr lang="en-US" dirty="0" smtClean="0"/>
              <a:t> </a:t>
            </a:r>
            <a:r>
              <a:rPr lang="en-US" dirty="0" err="1" smtClean="0"/>
              <a:t>बाजहिं</a:t>
            </a:r>
            <a:r>
              <a:rPr lang="en-US" dirty="0" smtClean="0"/>
              <a:t> </a:t>
            </a:r>
            <a:r>
              <a:rPr lang="en-US" dirty="0" err="1" smtClean="0"/>
              <a:t>सहनाई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घंट</a:t>
            </a:r>
            <a:r>
              <a:rPr lang="en-US" dirty="0" smtClean="0"/>
              <a:t> </a:t>
            </a:r>
            <a:r>
              <a:rPr lang="en-US" dirty="0" err="1" smtClean="0"/>
              <a:t>घंटि</a:t>
            </a:r>
            <a:r>
              <a:rPr lang="en-US" dirty="0" smtClean="0"/>
              <a:t> </a:t>
            </a:r>
            <a:r>
              <a:rPr lang="en-US" dirty="0" err="1" smtClean="0"/>
              <a:t>धुनि</a:t>
            </a:r>
            <a:r>
              <a:rPr lang="en-US" dirty="0" smtClean="0"/>
              <a:t> </a:t>
            </a:r>
            <a:r>
              <a:rPr lang="en-US" dirty="0" err="1" smtClean="0"/>
              <a:t>बरनि</a:t>
            </a:r>
            <a:r>
              <a:rPr lang="en-US" dirty="0" smtClean="0"/>
              <a:t> न </a:t>
            </a:r>
            <a:r>
              <a:rPr lang="en-US" dirty="0" err="1" smtClean="0"/>
              <a:t>जाहीं</a:t>
            </a:r>
            <a:r>
              <a:rPr lang="en-US" dirty="0" smtClean="0"/>
              <a:t>। </a:t>
            </a:r>
            <a:r>
              <a:rPr lang="en-US" dirty="0" err="1" smtClean="0"/>
              <a:t>सरव</a:t>
            </a:r>
            <a:r>
              <a:rPr lang="en-US" dirty="0" smtClean="0"/>
              <a:t> </a:t>
            </a:r>
            <a:r>
              <a:rPr lang="en-US" dirty="0" err="1" smtClean="0"/>
              <a:t>करहिं</a:t>
            </a:r>
            <a:r>
              <a:rPr lang="en-US" dirty="0" smtClean="0"/>
              <a:t> </a:t>
            </a:r>
            <a:r>
              <a:rPr lang="en-US" dirty="0" err="1" smtClean="0"/>
              <a:t>पाइक</a:t>
            </a:r>
            <a:r>
              <a:rPr lang="en-US" dirty="0" smtClean="0"/>
              <a:t> </a:t>
            </a:r>
            <a:r>
              <a:rPr lang="en-US" dirty="0" err="1" smtClean="0"/>
              <a:t>फहराहीं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करहिं</a:t>
            </a:r>
            <a:r>
              <a:rPr lang="en-US" dirty="0" smtClean="0"/>
              <a:t> </a:t>
            </a:r>
            <a:r>
              <a:rPr lang="en-US" dirty="0" err="1" smtClean="0"/>
              <a:t>बिदूषक</a:t>
            </a:r>
            <a:r>
              <a:rPr lang="en-US" dirty="0" smtClean="0"/>
              <a:t> </a:t>
            </a:r>
            <a:r>
              <a:rPr lang="en-US" dirty="0" err="1" smtClean="0"/>
              <a:t>कौतुक</a:t>
            </a:r>
            <a:r>
              <a:rPr lang="en-US" dirty="0" smtClean="0"/>
              <a:t> </a:t>
            </a:r>
            <a:r>
              <a:rPr lang="en-US" dirty="0" err="1" smtClean="0"/>
              <a:t>नाना</a:t>
            </a:r>
            <a:r>
              <a:rPr lang="en-US" dirty="0" smtClean="0"/>
              <a:t>। </a:t>
            </a:r>
            <a:r>
              <a:rPr lang="en-US" dirty="0" err="1" smtClean="0"/>
              <a:t>हास</a:t>
            </a:r>
            <a:r>
              <a:rPr lang="en-US" dirty="0" smtClean="0"/>
              <a:t> </a:t>
            </a:r>
            <a:r>
              <a:rPr lang="en-US" dirty="0" err="1" smtClean="0"/>
              <a:t>कुसल</a:t>
            </a:r>
            <a:r>
              <a:rPr lang="en-US" dirty="0" smtClean="0"/>
              <a:t> </a:t>
            </a:r>
            <a:r>
              <a:rPr lang="en-US" dirty="0" err="1" smtClean="0"/>
              <a:t>कल</a:t>
            </a:r>
            <a:r>
              <a:rPr lang="en-US" dirty="0" smtClean="0"/>
              <a:t> </a:t>
            </a:r>
            <a:r>
              <a:rPr lang="en-US" dirty="0" err="1" smtClean="0"/>
              <a:t>गान</a:t>
            </a:r>
            <a:r>
              <a:rPr lang="en-US" dirty="0" smtClean="0"/>
              <a:t> </a:t>
            </a:r>
            <a:r>
              <a:rPr lang="en-US" dirty="0" err="1" smtClean="0"/>
              <a:t>सुजाना</a:t>
            </a:r>
            <a:r>
              <a:rPr lang="en-US" dirty="0" smtClean="0"/>
              <a:t> ।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err="1" smtClean="0"/>
              <a:t>दोहा</a:t>
            </a:r>
            <a:r>
              <a:rPr lang="en-US" dirty="0" smtClean="0"/>
              <a:t>- </a:t>
            </a:r>
            <a:r>
              <a:rPr lang="en-US" dirty="0" err="1" smtClean="0"/>
              <a:t>तुरग</a:t>
            </a:r>
            <a:r>
              <a:rPr lang="en-US" dirty="0" smtClean="0"/>
              <a:t> </a:t>
            </a:r>
            <a:r>
              <a:rPr lang="en-US" dirty="0" err="1" smtClean="0"/>
              <a:t>नचावहिं</a:t>
            </a:r>
            <a:r>
              <a:rPr lang="en-US" dirty="0" smtClean="0"/>
              <a:t> </a:t>
            </a:r>
            <a:r>
              <a:rPr lang="en-US" dirty="0" err="1" smtClean="0"/>
              <a:t>कुँअर</a:t>
            </a:r>
            <a:r>
              <a:rPr lang="en-US" dirty="0" smtClean="0"/>
              <a:t> </a:t>
            </a:r>
            <a:r>
              <a:rPr lang="en-US" dirty="0" err="1" smtClean="0"/>
              <a:t>बर</a:t>
            </a:r>
            <a:r>
              <a:rPr lang="en-US" dirty="0" smtClean="0"/>
              <a:t> </a:t>
            </a:r>
            <a:r>
              <a:rPr lang="en-US" dirty="0" err="1" smtClean="0"/>
              <a:t>अकनि</a:t>
            </a:r>
            <a:r>
              <a:rPr lang="en-US" dirty="0" smtClean="0"/>
              <a:t> </a:t>
            </a:r>
            <a:r>
              <a:rPr lang="en-US" dirty="0" err="1" smtClean="0"/>
              <a:t>मृदंग</a:t>
            </a:r>
            <a:r>
              <a:rPr lang="en-US" dirty="0" smtClean="0"/>
              <a:t> </a:t>
            </a:r>
            <a:r>
              <a:rPr lang="en-US" dirty="0" err="1" smtClean="0"/>
              <a:t>निसान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नागर</a:t>
            </a:r>
            <a:r>
              <a:rPr lang="en-US" dirty="0" smtClean="0"/>
              <a:t> </a:t>
            </a:r>
            <a:r>
              <a:rPr lang="en-US" dirty="0" err="1" smtClean="0"/>
              <a:t>नट</a:t>
            </a:r>
            <a:r>
              <a:rPr lang="en-US" dirty="0" smtClean="0"/>
              <a:t> </a:t>
            </a:r>
            <a:r>
              <a:rPr lang="en-US" dirty="0" err="1" smtClean="0"/>
              <a:t>चितवहिं</a:t>
            </a:r>
            <a:r>
              <a:rPr lang="en-US" dirty="0" smtClean="0"/>
              <a:t> </a:t>
            </a:r>
            <a:r>
              <a:rPr lang="en-US" dirty="0" err="1" smtClean="0"/>
              <a:t>चकित</a:t>
            </a:r>
            <a:r>
              <a:rPr lang="en-US" dirty="0" smtClean="0"/>
              <a:t> </a:t>
            </a:r>
            <a:r>
              <a:rPr lang="en-US" dirty="0" err="1" smtClean="0"/>
              <a:t>डगहिं</a:t>
            </a:r>
            <a:r>
              <a:rPr lang="en-US" dirty="0" smtClean="0"/>
              <a:t> न </a:t>
            </a:r>
            <a:r>
              <a:rPr lang="en-US" dirty="0" err="1" smtClean="0"/>
              <a:t>ताल</a:t>
            </a:r>
            <a:r>
              <a:rPr lang="en-US" dirty="0" smtClean="0"/>
              <a:t> बँधान॥३०२॥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zoom/>
    <p:sndAc>
      <p:stSnd>
        <p:snd r:embed="rId2" name="whoosh.wav" builtIn="1"/>
      </p:stSnd>
    </p:sndAc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बनइ</a:t>
            </a:r>
            <a:r>
              <a:rPr lang="en-US" dirty="0" smtClean="0"/>
              <a:t> न </a:t>
            </a:r>
            <a:r>
              <a:rPr lang="en-US" dirty="0" err="1" smtClean="0"/>
              <a:t>बरनत</a:t>
            </a:r>
            <a:r>
              <a:rPr lang="en-US" dirty="0" smtClean="0"/>
              <a:t> </a:t>
            </a:r>
            <a:r>
              <a:rPr lang="en-US" dirty="0" err="1" smtClean="0"/>
              <a:t>बनी</a:t>
            </a:r>
            <a:r>
              <a:rPr lang="en-US" dirty="0" smtClean="0"/>
              <a:t> </a:t>
            </a:r>
            <a:r>
              <a:rPr lang="en-US" dirty="0" err="1" smtClean="0"/>
              <a:t>बराता</a:t>
            </a:r>
            <a:r>
              <a:rPr lang="en-US" dirty="0" smtClean="0"/>
              <a:t>। </a:t>
            </a:r>
            <a:r>
              <a:rPr lang="en-US" dirty="0" err="1" smtClean="0"/>
              <a:t>होहिं</a:t>
            </a:r>
            <a:r>
              <a:rPr lang="en-US" dirty="0" smtClean="0"/>
              <a:t> </a:t>
            </a:r>
            <a:r>
              <a:rPr lang="en-US" dirty="0" err="1" smtClean="0"/>
              <a:t>सगुन</a:t>
            </a:r>
            <a:r>
              <a:rPr lang="en-US" dirty="0" smtClean="0"/>
              <a:t> </a:t>
            </a:r>
            <a:r>
              <a:rPr lang="en-US" dirty="0" err="1" smtClean="0"/>
              <a:t>सुंदर</a:t>
            </a:r>
            <a:r>
              <a:rPr lang="en-US" dirty="0" smtClean="0"/>
              <a:t> </a:t>
            </a:r>
            <a:r>
              <a:rPr lang="en-US" dirty="0" err="1" smtClean="0"/>
              <a:t>सुभदाता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चारा</a:t>
            </a:r>
            <a:r>
              <a:rPr lang="en-US" dirty="0" smtClean="0"/>
              <a:t> </a:t>
            </a:r>
            <a:r>
              <a:rPr lang="en-US" dirty="0" err="1" smtClean="0"/>
              <a:t>चाषु</a:t>
            </a:r>
            <a:r>
              <a:rPr lang="en-US" dirty="0" smtClean="0"/>
              <a:t> </a:t>
            </a:r>
            <a:r>
              <a:rPr lang="en-US" dirty="0" err="1" smtClean="0"/>
              <a:t>बाम</a:t>
            </a:r>
            <a:r>
              <a:rPr lang="en-US" dirty="0" smtClean="0"/>
              <a:t> </a:t>
            </a:r>
            <a:r>
              <a:rPr lang="en-US" dirty="0" err="1" smtClean="0"/>
              <a:t>दिसि</a:t>
            </a:r>
            <a:r>
              <a:rPr lang="en-US" dirty="0" smtClean="0"/>
              <a:t> </a:t>
            </a:r>
            <a:r>
              <a:rPr lang="en-US" dirty="0" err="1" smtClean="0"/>
              <a:t>लेई</a:t>
            </a:r>
            <a:r>
              <a:rPr lang="en-US" dirty="0" smtClean="0"/>
              <a:t>। </a:t>
            </a:r>
            <a:r>
              <a:rPr lang="en-US" dirty="0" err="1" smtClean="0"/>
              <a:t>मनहुँ</a:t>
            </a:r>
            <a:r>
              <a:rPr lang="en-US" dirty="0" smtClean="0"/>
              <a:t> </a:t>
            </a:r>
            <a:r>
              <a:rPr lang="en-US" dirty="0" err="1" smtClean="0"/>
              <a:t>सकल</a:t>
            </a:r>
            <a:r>
              <a:rPr lang="en-US" dirty="0" smtClean="0"/>
              <a:t> </a:t>
            </a:r>
            <a:r>
              <a:rPr lang="en-US" dirty="0" err="1" smtClean="0"/>
              <a:t>मंगल</a:t>
            </a:r>
            <a:r>
              <a:rPr lang="en-US" dirty="0" smtClean="0"/>
              <a:t> </a:t>
            </a:r>
            <a:r>
              <a:rPr lang="en-US" dirty="0" err="1" smtClean="0"/>
              <a:t>कहि</a:t>
            </a:r>
            <a:r>
              <a:rPr lang="en-US" dirty="0" smtClean="0"/>
              <a:t> </a:t>
            </a:r>
            <a:r>
              <a:rPr lang="en-US" dirty="0" err="1" smtClean="0"/>
              <a:t>देई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दाहिन</a:t>
            </a:r>
            <a:r>
              <a:rPr lang="en-US" dirty="0" smtClean="0"/>
              <a:t> </a:t>
            </a:r>
            <a:r>
              <a:rPr lang="en-US" dirty="0" err="1" smtClean="0"/>
              <a:t>काग</a:t>
            </a:r>
            <a:r>
              <a:rPr lang="en-US" dirty="0" smtClean="0"/>
              <a:t> </a:t>
            </a:r>
            <a:r>
              <a:rPr lang="en-US" dirty="0" err="1" smtClean="0"/>
              <a:t>सुखेत</a:t>
            </a:r>
            <a:r>
              <a:rPr lang="en-US" dirty="0" smtClean="0"/>
              <a:t> </a:t>
            </a:r>
            <a:r>
              <a:rPr lang="en-US" dirty="0" err="1" smtClean="0"/>
              <a:t>सुहावा</a:t>
            </a:r>
            <a:r>
              <a:rPr lang="en-US" dirty="0" smtClean="0"/>
              <a:t>। </a:t>
            </a:r>
            <a:r>
              <a:rPr lang="en-US" dirty="0" err="1" smtClean="0"/>
              <a:t>नकुल</a:t>
            </a:r>
            <a:r>
              <a:rPr lang="en-US" dirty="0" smtClean="0"/>
              <a:t> </a:t>
            </a:r>
            <a:r>
              <a:rPr lang="en-US" dirty="0" err="1" smtClean="0"/>
              <a:t>दरसु</a:t>
            </a:r>
            <a:r>
              <a:rPr lang="en-US" dirty="0" smtClean="0"/>
              <a:t> </a:t>
            </a:r>
            <a:r>
              <a:rPr lang="en-US" dirty="0" err="1" smtClean="0"/>
              <a:t>सब</a:t>
            </a:r>
            <a:r>
              <a:rPr lang="en-US" dirty="0" smtClean="0"/>
              <a:t> </a:t>
            </a:r>
            <a:r>
              <a:rPr lang="en-US" dirty="0" err="1" smtClean="0"/>
              <a:t>काहूँ</a:t>
            </a:r>
            <a:r>
              <a:rPr lang="en-US" dirty="0" smtClean="0"/>
              <a:t> </a:t>
            </a:r>
            <a:r>
              <a:rPr lang="en-US" dirty="0" err="1" smtClean="0"/>
              <a:t>पावा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सानुकूल</a:t>
            </a:r>
            <a:r>
              <a:rPr lang="en-US" dirty="0" smtClean="0"/>
              <a:t> </a:t>
            </a:r>
            <a:r>
              <a:rPr lang="en-US" dirty="0" err="1" smtClean="0"/>
              <a:t>बह</a:t>
            </a:r>
            <a:r>
              <a:rPr lang="en-US" dirty="0" smtClean="0"/>
              <a:t> </a:t>
            </a:r>
            <a:r>
              <a:rPr lang="en-US" dirty="0" err="1" smtClean="0"/>
              <a:t>त्रिबिध</a:t>
            </a:r>
            <a:r>
              <a:rPr lang="en-US" dirty="0" smtClean="0"/>
              <a:t> </a:t>
            </a:r>
            <a:r>
              <a:rPr lang="en-US" dirty="0" err="1" smtClean="0"/>
              <a:t>बयारी</a:t>
            </a:r>
            <a:r>
              <a:rPr lang="en-US" dirty="0" smtClean="0"/>
              <a:t>। </a:t>
            </a:r>
            <a:r>
              <a:rPr lang="en-US" dirty="0" err="1" smtClean="0"/>
              <a:t>सघट</a:t>
            </a:r>
            <a:r>
              <a:rPr lang="en-US" dirty="0" smtClean="0"/>
              <a:t> </a:t>
            </a:r>
            <a:r>
              <a:rPr lang="en-US" dirty="0" err="1" smtClean="0"/>
              <a:t>सवाल</a:t>
            </a:r>
            <a:r>
              <a:rPr lang="en-US" dirty="0" smtClean="0"/>
              <a:t> </a:t>
            </a:r>
            <a:r>
              <a:rPr lang="en-US" dirty="0" err="1" smtClean="0"/>
              <a:t>आव</a:t>
            </a:r>
            <a:r>
              <a:rPr lang="en-US" dirty="0" smtClean="0"/>
              <a:t> </a:t>
            </a:r>
            <a:r>
              <a:rPr lang="en-US" dirty="0" err="1" smtClean="0"/>
              <a:t>बर</a:t>
            </a:r>
            <a:r>
              <a:rPr lang="en-US" dirty="0" smtClean="0"/>
              <a:t> </a:t>
            </a:r>
            <a:r>
              <a:rPr lang="en-US" dirty="0" err="1" smtClean="0"/>
              <a:t>नारी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लोवा</a:t>
            </a:r>
            <a:r>
              <a:rPr lang="en-US" dirty="0" smtClean="0"/>
              <a:t> </a:t>
            </a:r>
            <a:r>
              <a:rPr lang="en-US" dirty="0" err="1" smtClean="0"/>
              <a:t>फिरि</a:t>
            </a:r>
            <a:r>
              <a:rPr lang="en-US" dirty="0" smtClean="0"/>
              <a:t> </a:t>
            </a:r>
            <a:r>
              <a:rPr lang="en-US" dirty="0" err="1" smtClean="0"/>
              <a:t>फिरि</a:t>
            </a:r>
            <a:r>
              <a:rPr lang="en-US" dirty="0" smtClean="0"/>
              <a:t> </a:t>
            </a:r>
            <a:r>
              <a:rPr lang="en-US" dirty="0" err="1" smtClean="0"/>
              <a:t>दरसु</a:t>
            </a:r>
            <a:r>
              <a:rPr lang="en-US" dirty="0" smtClean="0"/>
              <a:t> </a:t>
            </a:r>
            <a:r>
              <a:rPr lang="en-US" dirty="0" err="1" smtClean="0"/>
              <a:t>देखावा</a:t>
            </a:r>
            <a:r>
              <a:rPr lang="en-US" dirty="0" smtClean="0"/>
              <a:t>। </a:t>
            </a:r>
            <a:r>
              <a:rPr lang="en-US" dirty="0" err="1" smtClean="0"/>
              <a:t>सुरभी</a:t>
            </a:r>
            <a:r>
              <a:rPr lang="en-US" dirty="0" smtClean="0"/>
              <a:t> </a:t>
            </a:r>
            <a:r>
              <a:rPr lang="en-US" dirty="0" err="1" smtClean="0"/>
              <a:t>सनमुख</a:t>
            </a:r>
            <a:r>
              <a:rPr lang="en-US" dirty="0" smtClean="0"/>
              <a:t> </a:t>
            </a:r>
            <a:r>
              <a:rPr lang="en-US" dirty="0" err="1" smtClean="0"/>
              <a:t>सिसुहि</a:t>
            </a:r>
            <a:r>
              <a:rPr lang="en-US" dirty="0" smtClean="0"/>
              <a:t> </a:t>
            </a:r>
            <a:r>
              <a:rPr lang="en-US" dirty="0" err="1" smtClean="0"/>
              <a:t>पिआवा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मृगमाला</a:t>
            </a:r>
            <a:r>
              <a:rPr lang="en-US" dirty="0" smtClean="0"/>
              <a:t> </a:t>
            </a:r>
            <a:r>
              <a:rPr lang="en-US" dirty="0" err="1" smtClean="0"/>
              <a:t>फिरि</a:t>
            </a:r>
            <a:r>
              <a:rPr lang="en-US" dirty="0" smtClean="0"/>
              <a:t> </a:t>
            </a:r>
            <a:r>
              <a:rPr lang="en-US" dirty="0" err="1" smtClean="0"/>
              <a:t>दाहिनि</a:t>
            </a:r>
            <a:r>
              <a:rPr lang="en-US" dirty="0" smtClean="0"/>
              <a:t> </a:t>
            </a:r>
            <a:r>
              <a:rPr lang="en-US" dirty="0" err="1" smtClean="0"/>
              <a:t>आई</a:t>
            </a:r>
            <a:r>
              <a:rPr lang="en-US" dirty="0" smtClean="0"/>
              <a:t>। </a:t>
            </a:r>
            <a:r>
              <a:rPr lang="en-US" dirty="0" err="1" smtClean="0"/>
              <a:t>मंगल</a:t>
            </a:r>
            <a:r>
              <a:rPr lang="en-US" dirty="0" smtClean="0"/>
              <a:t> </a:t>
            </a:r>
            <a:r>
              <a:rPr lang="en-US" dirty="0" err="1" smtClean="0"/>
              <a:t>गन</a:t>
            </a:r>
            <a:r>
              <a:rPr lang="en-US" dirty="0" smtClean="0"/>
              <a:t> </a:t>
            </a:r>
            <a:r>
              <a:rPr lang="en-US" dirty="0" err="1" smtClean="0"/>
              <a:t>जनु</a:t>
            </a:r>
            <a:r>
              <a:rPr lang="en-US" dirty="0" smtClean="0"/>
              <a:t> </a:t>
            </a:r>
            <a:r>
              <a:rPr lang="en-US" dirty="0" err="1" smtClean="0"/>
              <a:t>दीन्हि</a:t>
            </a:r>
            <a:r>
              <a:rPr lang="en-US" dirty="0" smtClean="0"/>
              <a:t> </a:t>
            </a:r>
            <a:r>
              <a:rPr lang="en-US" dirty="0" err="1" smtClean="0"/>
              <a:t>देखाई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छेमकरी</a:t>
            </a:r>
            <a:r>
              <a:rPr lang="en-US" dirty="0" smtClean="0"/>
              <a:t> </a:t>
            </a:r>
            <a:r>
              <a:rPr lang="en-US" dirty="0" err="1" smtClean="0"/>
              <a:t>कह</a:t>
            </a:r>
            <a:r>
              <a:rPr lang="en-US" dirty="0" smtClean="0"/>
              <a:t> </a:t>
            </a:r>
            <a:r>
              <a:rPr lang="en-US" dirty="0" err="1" smtClean="0"/>
              <a:t>छेम</a:t>
            </a:r>
            <a:r>
              <a:rPr lang="en-US" dirty="0" smtClean="0"/>
              <a:t> </a:t>
            </a:r>
            <a:r>
              <a:rPr lang="en-US" dirty="0" err="1" smtClean="0"/>
              <a:t>बिसेषी</a:t>
            </a:r>
            <a:r>
              <a:rPr lang="en-US" dirty="0" smtClean="0"/>
              <a:t>। </a:t>
            </a:r>
            <a:r>
              <a:rPr lang="en-US" dirty="0" err="1" smtClean="0"/>
              <a:t>स्यामा</a:t>
            </a:r>
            <a:r>
              <a:rPr lang="en-US" dirty="0" smtClean="0"/>
              <a:t> </a:t>
            </a:r>
            <a:r>
              <a:rPr lang="en-US" dirty="0" err="1" smtClean="0"/>
              <a:t>बाम</a:t>
            </a:r>
            <a:r>
              <a:rPr lang="en-US" dirty="0" smtClean="0"/>
              <a:t> </a:t>
            </a:r>
            <a:r>
              <a:rPr lang="en-US" dirty="0" err="1" smtClean="0"/>
              <a:t>सुतरु</a:t>
            </a:r>
            <a:r>
              <a:rPr lang="en-US" dirty="0" smtClean="0"/>
              <a:t> </a:t>
            </a:r>
            <a:r>
              <a:rPr lang="en-US" dirty="0" err="1" smtClean="0"/>
              <a:t>पर</a:t>
            </a:r>
            <a:r>
              <a:rPr lang="en-US" dirty="0" smtClean="0"/>
              <a:t> </a:t>
            </a:r>
            <a:r>
              <a:rPr lang="en-US" dirty="0" err="1" smtClean="0"/>
              <a:t>देखी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सनमुख</a:t>
            </a:r>
            <a:r>
              <a:rPr lang="en-US" dirty="0" smtClean="0"/>
              <a:t> </a:t>
            </a:r>
            <a:r>
              <a:rPr lang="en-US" dirty="0" err="1" smtClean="0"/>
              <a:t>आयउ</a:t>
            </a:r>
            <a:r>
              <a:rPr lang="en-US" dirty="0" smtClean="0"/>
              <a:t> </a:t>
            </a:r>
            <a:r>
              <a:rPr lang="en-US" dirty="0" err="1" smtClean="0"/>
              <a:t>दधि</a:t>
            </a:r>
            <a:r>
              <a:rPr lang="en-US" dirty="0" smtClean="0"/>
              <a:t> </a:t>
            </a:r>
            <a:r>
              <a:rPr lang="en-US" dirty="0" err="1" smtClean="0"/>
              <a:t>अरु</a:t>
            </a:r>
            <a:r>
              <a:rPr lang="en-US" dirty="0" smtClean="0"/>
              <a:t> </a:t>
            </a:r>
            <a:r>
              <a:rPr lang="en-US" dirty="0" err="1" smtClean="0"/>
              <a:t>मीना</a:t>
            </a:r>
            <a:r>
              <a:rPr lang="en-US" dirty="0" smtClean="0"/>
              <a:t>। </a:t>
            </a:r>
            <a:r>
              <a:rPr lang="en-US" dirty="0" err="1" smtClean="0"/>
              <a:t>कर</a:t>
            </a:r>
            <a:r>
              <a:rPr lang="en-US" dirty="0" smtClean="0"/>
              <a:t> </a:t>
            </a:r>
            <a:r>
              <a:rPr lang="en-US" dirty="0" err="1" smtClean="0"/>
              <a:t>पुस्तक</a:t>
            </a:r>
            <a:r>
              <a:rPr lang="en-US" dirty="0" smtClean="0"/>
              <a:t> </a:t>
            </a:r>
            <a:r>
              <a:rPr lang="en-US" dirty="0" err="1" smtClean="0"/>
              <a:t>दुइ</a:t>
            </a:r>
            <a:r>
              <a:rPr lang="en-US" dirty="0" smtClean="0"/>
              <a:t> </a:t>
            </a:r>
            <a:r>
              <a:rPr lang="en-US" dirty="0" err="1" smtClean="0"/>
              <a:t>बिप्र</a:t>
            </a:r>
            <a:r>
              <a:rPr lang="en-US" dirty="0" smtClean="0"/>
              <a:t> </a:t>
            </a:r>
            <a:r>
              <a:rPr lang="en-US" dirty="0" err="1" smtClean="0"/>
              <a:t>प्रबीना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err="1" smtClean="0"/>
              <a:t>दोहा</a:t>
            </a:r>
            <a:r>
              <a:rPr lang="en-US" dirty="0" smtClean="0"/>
              <a:t>- </a:t>
            </a:r>
            <a:r>
              <a:rPr lang="en-US" dirty="0" err="1" smtClean="0"/>
              <a:t>मंगलमय</a:t>
            </a:r>
            <a:r>
              <a:rPr lang="en-US" dirty="0" smtClean="0"/>
              <a:t> </a:t>
            </a:r>
            <a:r>
              <a:rPr lang="en-US" dirty="0" err="1" smtClean="0"/>
              <a:t>कल्यानमय</a:t>
            </a:r>
            <a:r>
              <a:rPr lang="en-US" dirty="0" smtClean="0"/>
              <a:t> </a:t>
            </a:r>
            <a:r>
              <a:rPr lang="en-US" dirty="0" err="1" smtClean="0"/>
              <a:t>अभिमत</a:t>
            </a:r>
            <a:r>
              <a:rPr lang="en-US" dirty="0" smtClean="0"/>
              <a:t> </a:t>
            </a:r>
            <a:r>
              <a:rPr lang="en-US" dirty="0" err="1" smtClean="0"/>
              <a:t>फल</a:t>
            </a:r>
            <a:r>
              <a:rPr lang="en-US" dirty="0" smtClean="0"/>
              <a:t> </a:t>
            </a:r>
            <a:r>
              <a:rPr lang="en-US" dirty="0" err="1" smtClean="0"/>
              <a:t>दातार</a:t>
            </a:r>
            <a:r>
              <a:rPr lang="en-US" dirty="0" smtClean="0"/>
              <a:t>।</a:t>
            </a:r>
            <a:br>
              <a:rPr lang="en-US" dirty="0" smtClean="0"/>
            </a:br>
            <a:r>
              <a:rPr lang="en-US" dirty="0" err="1" smtClean="0"/>
              <a:t>जनु</a:t>
            </a:r>
            <a:r>
              <a:rPr lang="en-US" dirty="0" smtClean="0"/>
              <a:t> </a:t>
            </a:r>
            <a:r>
              <a:rPr lang="en-US" dirty="0" err="1" smtClean="0"/>
              <a:t>सब</a:t>
            </a:r>
            <a:r>
              <a:rPr lang="en-US" dirty="0" smtClean="0"/>
              <a:t> </a:t>
            </a:r>
            <a:r>
              <a:rPr lang="en-US" dirty="0" err="1" smtClean="0"/>
              <a:t>साचे</a:t>
            </a:r>
            <a:r>
              <a:rPr lang="en-US" dirty="0" smtClean="0"/>
              <a:t> </a:t>
            </a:r>
            <a:r>
              <a:rPr lang="en-US" dirty="0" err="1" smtClean="0"/>
              <a:t>होन</a:t>
            </a:r>
            <a:r>
              <a:rPr lang="en-US" dirty="0" smtClean="0"/>
              <a:t> </a:t>
            </a:r>
            <a:r>
              <a:rPr lang="en-US" dirty="0" err="1" smtClean="0"/>
              <a:t>हित</a:t>
            </a:r>
            <a:r>
              <a:rPr lang="en-US" dirty="0" smtClean="0"/>
              <a:t> </a:t>
            </a:r>
            <a:r>
              <a:rPr lang="en-US" dirty="0" err="1" smtClean="0"/>
              <a:t>भए</a:t>
            </a:r>
            <a:r>
              <a:rPr lang="en-US" dirty="0" smtClean="0"/>
              <a:t> </a:t>
            </a:r>
            <a:r>
              <a:rPr lang="en-US" dirty="0" err="1" smtClean="0"/>
              <a:t>सगुन</a:t>
            </a:r>
            <a:r>
              <a:rPr lang="en-US" dirty="0" smtClean="0"/>
              <a:t> एक बार॥३०३॥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zoom dir="in"/>
    <p:sndAc>
      <p:stSnd>
        <p:snd r:embed="rId2" name="explode.wav" builtIn="1"/>
      </p:stSnd>
    </p:sndAc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81000"/>
            <a:ext cx="9144000" cy="6477000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बरषि</a:t>
            </a:r>
            <a:r>
              <a:rPr lang="en-US" dirty="0" smtClean="0"/>
              <a:t> </a:t>
            </a:r>
            <a:r>
              <a:rPr lang="en-US" dirty="0" err="1" smtClean="0"/>
              <a:t>सुमन</a:t>
            </a:r>
            <a:r>
              <a:rPr lang="en-US" dirty="0" smtClean="0"/>
              <a:t> </a:t>
            </a:r>
            <a:r>
              <a:rPr lang="en-US" dirty="0" err="1" smtClean="0"/>
              <a:t>सुर</a:t>
            </a:r>
            <a:r>
              <a:rPr lang="en-US" dirty="0" smtClean="0"/>
              <a:t> </a:t>
            </a:r>
            <a:r>
              <a:rPr lang="en-US" dirty="0" err="1" smtClean="0"/>
              <a:t>सुंदरि</a:t>
            </a:r>
            <a:r>
              <a:rPr lang="en-US" dirty="0" smtClean="0"/>
              <a:t> </a:t>
            </a:r>
            <a:r>
              <a:rPr lang="en-US" dirty="0" err="1" smtClean="0"/>
              <a:t>गावहिं</a:t>
            </a:r>
            <a:r>
              <a:rPr lang="en-US" dirty="0" smtClean="0"/>
              <a:t>। </a:t>
            </a:r>
            <a:r>
              <a:rPr lang="en-US" dirty="0" err="1" smtClean="0"/>
              <a:t>मुदित</a:t>
            </a:r>
            <a:r>
              <a:rPr lang="en-US" dirty="0" smtClean="0"/>
              <a:t> </a:t>
            </a:r>
            <a:r>
              <a:rPr lang="en-US" dirty="0" err="1" smtClean="0"/>
              <a:t>देव</a:t>
            </a:r>
            <a:r>
              <a:rPr lang="en-US" dirty="0" smtClean="0"/>
              <a:t> </a:t>
            </a:r>
            <a:r>
              <a:rPr lang="en-US" dirty="0" err="1" smtClean="0"/>
              <a:t>दुंदुभीं</a:t>
            </a:r>
            <a:r>
              <a:rPr lang="en-US" dirty="0" smtClean="0"/>
              <a:t> </a:t>
            </a:r>
            <a:r>
              <a:rPr lang="en-US" dirty="0" err="1" smtClean="0"/>
              <a:t>बजावहिं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बस्तु</a:t>
            </a:r>
            <a:r>
              <a:rPr lang="en-US" dirty="0" smtClean="0"/>
              <a:t> </a:t>
            </a:r>
            <a:r>
              <a:rPr lang="en-US" dirty="0" err="1" smtClean="0"/>
              <a:t>सकल</a:t>
            </a:r>
            <a:r>
              <a:rPr lang="en-US" dirty="0" smtClean="0"/>
              <a:t> </a:t>
            </a:r>
            <a:r>
              <a:rPr lang="en-US" dirty="0" err="1" smtClean="0"/>
              <a:t>राखीं</a:t>
            </a:r>
            <a:r>
              <a:rPr lang="en-US" dirty="0" smtClean="0"/>
              <a:t> </a:t>
            </a:r>
            <a:r>
              <a:rPr lang="en-US" dirty="0" err="1" smtClean="0"/>
              <a:t>नृप</a:t>
            </a:r>
            <a:r>
              <a:rPr lang="en-US" dirty="0" smtClean="0"/>
              <a:t> </a:t>
            </a:r>
            <a:r>
              <a:rPr lang="en-US" dirty="0" err="1" smtClean="0"/>
              <a:t>आगें</a:t>
            </a:r>
            <a:r>
              <a:rPr lang="en-US" dirty="0" smtClean="0"/>
              <a:t>। </a:t>
            </a:r>
            <a:r>
              <a:rPr lang="en-US" dirty="0" err="1" smtClean="0"/>
              <a:t>बिनय</a:t>
            </a:r>
            <a:r>
              <a:rPr lang="en-US" dirty="0" smtClean="0"/>
              <a:t> </a:t>
            </a:r>
            <a:r>
              <a:rPr lang="en-US" dirty="0" err="1" smtClean="0"/>
              <a:t>कीन्ह</a:t>
            </a:r>
            <a:r>
              <a:rPr lang="en-US" dirty="0" smtClean="0"/>
              <a:t> </a:t>
            </a:r>
            <a:r>
              <a:rPr lang="en-US" dirty="0" err="1" smtClean="0"/>
              <a:t>तिन्ह</a:t>
            </a:r>
            <a:r>
              <a:rPr lang="en-US" dirty="0" smtClean="0"/>
              <a:t> </a:t>
            </a:r>
            <a:r>
              <a:rPr lang="en-US" dirty="0" err="1" smtClean="0"/>
              <a:t>अति</a:t>
            </a:r>
            <a:r>
              <a:rPr lang="en-US" dirty="0" smtClean="0"/>
              <a:t> </a:t>
            </a:r>
            <a:r>
              <a:rPr lang="en-US" dirty="0" err="1" smtClean="0"/>
              <a:t>अनुरागें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प्रेम</a:t>
            </a:r>
            <a:r>
              <a:rPr lang="en-US" dirty="0" smtClean="0"/>
              <a:t> </a:t>
            </a:r>
            <a:r>
              <a:rPr lang="en-US" dirty="0" err="1" smtClean="0"/>
              <a:t>समेत</a:t>
            </a:r>
            <a:r>
              <a:rPr lang="en-US" dirty="0" smtClean="0"/>
              <a:t> </a:t>
            </a:r>
            <a:r>
              <a:rPr lang="en-US" dirty="0" err="1" smtClean="0"/>
              <a:t>रायँ</a:t>
            </a:r>
            <a:r>
              <a:rPr lang="en-US" dirty="0" smtClean="0"/>
              <a:t> </a:t>
            </a:r>
            <a:r>
              <a:rPr lang="en-US" dirty="0" err="1" smtClean="0"/>
              <a:t>सबु</a:t>
            </a:r>
            <a:r>
              <a:rPr lang="en-US" dirty="0" smtClean="0"/>
              <a:t> </a:t>
            </a:r>
            <a:r>
              <a:rPr lang="en-US" dirty="0" err="1" smtClean="0"/>
              <a:t>लीन्हा</a:t>
            </a:r>
            <a:r>
              <a:rPr lang="en-US" dirty="0" smtClean="0"/>
              <a:t>। </a:t>
            </a:r>
            <a:r>
              <a:rPr lang="en-US" dirty="0" err="1" smtClean="0"/>
              <a:t>भै</a:t>
            </a:r>
            <a:r>
              <a:rPr lang="en-US" dirty="0" smtClean="0"/>
              <a:t> </a:t>
            </a:r>
            <a:r>
              <a:rPr lang="en-US" dirty="0" err="1" smtClean="0"/>
              <a:t>बकसीस</a:t>
            </a:r>
            <a:r>
              <a:rPr lang="en-US" dirty="0" smtClean="0"/>
              <a:t> </a:t>
            </a:r>
            <a:r>
              <a:rPr lang="en-US" dirty="0" err="1" smtClean="0"/>
              <a:t>जाचकन्हि</a:t>
            </a:r>
            <a:r>
              <a:rPr lang="en-US" dirty="0" smtClean="0"/>
              <a:t> </a:t>
            </a:r>
            <a:r>
              <a:rPr lang="en-US" dirty="0" err="1" smtClean="0"/>
              <a:t>दीन्हा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करि</a:t>
            </a:r>
            <a:r>
              <a:rPr lang="en-US" dirty="0" smtClean="0"/>
              <a:t> </a:t>
            </a:r>
            <a:r>
              <a:rPr lang="en-US" dirty="0" err="1" smtClean="0"/>
              <a:t>पूजा</a:t>
            </a:r>
            <a:r>
              <a:rPr lang="en-US" dirty="0" smtClean="0"/>
              <a:t> </a:t>
            </a:r>
            <a:r>
              <a:rPr lang="en-US" dirty="0" err="1" smtClean="0"/>
              <a:t>मान्यता</a:t>
            </a:r>
            <a:r>
              <a:rPr lang="en-US" dirty="0" smtClean="0"/>
              <a:t> </a:t>
            </a:r>
            <a:r>
              <a:rPr lang="en-US" dirty="0" err="1" smtClean="0"/>
              <a:t>बड़ाई</a:t>
            </a:r>
            <a:r>
              <a:rPr lang="en-US" dirty="0" smtClean="0"/>
              <a:t>। </a:t>
            </a:r>
            <a:r>
              <a:rPr lang="en-US" dirty="0" err="1" smtClean="0"/>
              <a:t>जनवासे</a:t>
            </a:r>
            <a:r>
              <a:rPr lang="en-US" dirty="0" smtClean="0"/>
              <a:t> </a:t>
            </a:r>
            <a:r>
              <a:rPr lang="en-US" dirty="0" err="1" smtClean="0"/>
              <a:t>कहुँ</a:t>
            </a:r>
            <a:r>
              <a:rPr lang="en-US" dirty="0" smtClean="0"/>
              <a:t> </a:t>
            </a:r>
            <a:r>
              <a:rPr lang="en-US" dirty="0" err="1" smtClean="0"/>
              <a:t>चले</a:t>
            </a:r>
            <a:r>
              <a:rPr lang="en-US" dirty="0" smtClean="0"/>
              <a:t> </a:t>
            </a:r>
            <a:r>
              <a:rPr lang="en-US" dirty="0" err="1" smtClean="0"/>
              <a:t>लवाई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बसन</a:t>
            </a:r>
            <a:r>
              <a:rPr lang="en-US" dirty="0" smtClean="0"/>
              <a:t> </a:t>
            </a:r>
            <a:r>
              <a:rPr lang="en-US" dirty="0" err="1" smtClean="0"/>
              <a:t>बिचित्र</a:t>
            </a:r>
            <a:r>
              <a:rPr lang="en-US" dirty="0" smtClean="0"/>
              <a:t> </a:t>
            </a:r>
            <a:r>
              <a:rPr lang="en-US" dirty="0" err="1" smtClean="0"/>
              <a:t>पाँवड़े</a:t>
            </a:r>
            <a:r>
              <a:rPr lang="en-US" dirty="0" smtClean="0"/>
              <a:t> </a:t>
            </a:r>
            <a:r>
              <a:rPr lang="en-US" dirty="0" err="1" smtClean="0"/>
              <a:t>परहीं</a:t>
            </a:r>
            <a:r>
              <a:rPr lang="en-US" dirty="0" smtClean="0"/>
              <a:t>। </a:t>
            </a:r>
            <a:r>
              <a:rPr lang="en-US" dirty="0" err="1" smtClean="0"/>
              <a:t>देखि</a:t>
            </a:r>
            <a:r>
              <a:rPr lang="en-US" dirty="0" smtClean="0"/>
              <a:t> </a:t>
            </a:r>
            <a:r>
              <a:rPr lang="en-US" dirty="0" err="1" smtClean="0"/>
              <a:t>धनहु</a:t>
            </a:r>
            <a:r>
              <a:rPr lang="en-US" dirty="0" smtClean="0"/>
              <a:t> </a:t>
            </a:r>
            <a:r>
              <a:rPr lang="en-US" dirty="0" err="1" smtClean="0"/>
              <a:t>धन</a:t>
            </a:r>
            <a:r>
              <a:rPr lang="en-US" dirty="0" smtClean="0"/>
              <a:t> </a:t>
            </a:r>
            <a:r>
              <a:rPr lang="en-US" dirty="0" err="1" smtClean="0"/>
              <a:t>मदु</a:t>
            </a:r>
            <a:r>
              <a:rPr lang="en-US" dirty="0" smtClean="0"/>
              <a:t> </a:t>
            </a:r>
            <a:r>
              <a:rPr lang="en-US" dirty="0" err="1" smtClean="0"/>
              <a:t>परिहरहीं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अति</a:t>
            </a:r>
            <a:r>
              <a:rPr lang="en-US" dirty="0" smtClean="0"/>
              <a:t> </a:t>
            </a:r>
            <a:r>
              <a:rPr lang="en-US" dirty="0" err="1" smtClean="0"/>
              <a:t>सुंदर</a:t>
            </a:r>
            <a:r>
              <a:rPr lang="en-US" dirty="0" smtClean="0"/>
              <a:t> </a:t>
            </a:r>
            <a:r>
              <a:rPr lang="en-US" dirty="0" err="1" smtClean="0"/>
              <a:t>दीन्हेउ</a:t>
            </a:r>
            <a:r>
              <a:rPr lang="en-US" dirty="0" smtClean="0"/>
              <a:t> </a:t>
            </a:r>
            <a:r>
              <a:rPr lang="en-US" dirty="0" err="1" smtClean="0"/>
              <a:t>जनवासा</a:t>
            </a:r>
            <a:r>
              <a:rPr lang="en-US" dirty="0" smtClean="0"/>
              <a:t>। </a:t>
            </a:r>
            <a:r>
              <a:rPr lang="en-US" dirty="0" err="1" smtClean="0"/>
              <a:t>जहँ</a:t>
            </a:r>
            <a:r>
              <a:rPr lang="en-US" dirty="0" smtClean="0"/>
              <a:t> </a:t>
            </a:r>
            <a:r>
              <a:rPr lang="en-US" dirty="0" err="1" smtClean="0"/>
              <a:t>सब</a:t>
            </a:r>
            <a:r>
              <a:rPr lang="en-US" dirty="0" smtClean="0"/>
              <a:t> </a:t>
            </a:r>
            <a:r>
              <a:rPr lang="en-US" dirty="0" err="1" smtClean="0"/>
              <a:t>कहुँ</a:t>
            </a:r>
            <a:r>
              <a:rPr lang="en-US" dirty="0" smtClean="0"/>
              <a:t> </a:t>
            </a:r>
            <a:r>
              <a:rPr lang="en-US" dirty="0" err="1" smtClean="0"/>
              <a:t>सब</a:t>
            </a:r>
            <a:r>
              <a:rPr lang="en-US" dirty="0" smtClean="0"/>
              <a:t> </a:t>
            </a:r>
            <a:r>
              <a:rPr lang="en-US" dirty="0" err="1" smtClean="0"/>
              <a:t>भाँति</a:t>
            </a:r>
            <a:r>
              <a:rPr lang="en-US" dirty="0" smtClean="0"/>
              <a:t> </a:t>
            </a:r>
            <a:r>
              <a:rPr lang="en-US" dirty="0" err="1" smtClean="0"/>
              <a:t>सुपासा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जानी</a:t>
            </a:r>
            <a:r>
              <a:rPr lang="en-US" dirty="0" smtClean="0"/>
              <a:t> </a:t>
            </a:r>
            <a:r>
              <a:rPr lang="en-US" dirty="0" err="1" smtClean="0"/>
              <a:t>सियँ</a:t>
            </a:r>
            <a:r>
              <a:rPr lang="en-US" dirty="0" smtClean="0"/>
              <a:t> </a:t>
            </a:r>
            <a:r>
              <a:rPr lang="en-US" dirty="0" err="1" smtClean="0"/>
              <a:t>बरात</a:t>
            </a:r>
            <a:r>
              <a:rPr lang="en-US" dirty="0" smtClean="0"/>
              <a:t> </a:t>
            </a:r>
            <a:r>
              <a:rPr lang="en-US" dirty="0" err="1" smtClean="0"/>
              <a:t>पुर</a:t>
            </a:r>
            <a:r>
              <a:rPr lang="en-US" dirty="0" smtClean="0"/>
              <a:t> </a:t>
            </a:r>
            <a:r>
              <a:rPr lang="en-US" dirty="0" err="1" smtClean="0"/>
              <a:t>आई</a:t>
            </a:r>
            <a:r>
              <a:rPr lang="en-US" dirty="0" smtClean="0"/>
              <a:t>। </a:t>
            </a:r>
            <a:r>
              <a:rPr lang="en-US" dirty="0" err="1" smtClean="0"/>
              <a:t>कछु</a:t>
            </a:r>
            <a:r>
              <a:rPr lang="en-US" dirty="0" smtClean="0"/>
              <a:t> </a:t>
            </a:r>
            <a:r>
              <a:rPr lang="en-US" dirty="0" err="1" smtClean="0"/>
              <a:t>निज</a:t>
            </a:r>
            <a:r>
              <a:rPr lang="en-US" dirty="0" smtClean="0"/>
              <a:t> </a:t>
            </a:r>
            <a:r>
              <a:rPr lang="en-US" dirty="0" err="1" smtClean="0"/>
              <a:t>महिमा</a:t>
            </a:r>
            <a:r>
              <a:rPr lang="en-US" dirty="0" smtClean="0"/>
              <a:t> </a:t>
            </a:r>
            <a:r>
              <a:rPr lang="en-US" dirty="0" err="1" smtClean="0"/>
              <a:t>प्रगटि</a:t>
            </a:r>
            <a:r>
              <a:rPr lang="en-US" dirty="0" smtClean="0"/>
              <a:t> </a:t>
            </a:r>
            <a:r>
              <a:rPr lang="en-US" dirty="0" err="1" smtClean="0"/>
              <a:t>जनाई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हृदयँ</a:t>
            </a:r>
            <a:r>
              <a:rPr lang="en-US" dirty="0" smtClean="0"/>
              <a:t> </a:t>
            </a:r>
            <a:r>
              <a:rPr lang="en-US" dirty="0" err="1" smtClean="0"/>
              <a:t>सुमिरि</a:t>
            </a:r>
            <a:r>
              <a:rPr lang="en-US" dirty="0" smtClean="0"/>
              <a:t> </a:t>
            </a:r>
            <a:r>
              <a:rPr lang="en-US" dirty="0" err="1" smtClean="0"/>
              <a:t>सब</a:t>
            </a:r>
            <a:r>
              <a:rPr lang="en-US" dirty="0" smtClean="0"/>
              <a:t> </a:t>
            </a:r>
            <a:r>
              <a:rPr lang="en-US" dirty="0" err="1" smtClean="0"/>
              <a:t>सिद्धि</a:t>
            </a:r>
            <a:r>
              <a:rPr lang="en-US" dirty="0" smtClean="0"/>
              <a:t> </a:t>
            </a:r>
            <a:r>
              <a:rPr lang="en-US" dirty="0" err="1" smtClean="0"/>
              <a:t>बोलाई</a:t>
            </a:r>
            <a:r>
              <a:rPr lang="en-US" dirty="0" smtClean="0"/>
              <a:t>। </a:t>
            </a:r>
            <a:r>
              <a:rPr lang="en-US" dirty="0" err="1" smtClean="0"/>
              <a:t>भूप</a:t>
            </a:r>
            <a:r>
              <a:rPr lang="en-US" dirty="0" smtClean="0"/>
              <a:t> </a:t>
            </a:r>
            <a:r>
              <a:rPr lang="en-US" dirty="0" err="1" smtClean="0"/>
              <a:t>पहुनई</a:t>
            </a:r>
            <a:r>
              <a:rPr lang="en-US" dirty="0" smtClean="0"/>
              <a:t> </a:t>
            </a:r>
            <a:r>
              <a:rPr lang="en-US" dirty="0" err="1" smtClean="0"/>
              <a:t>करन</a:t>
            </a:r>
            <a:r>
              <a:rPr lang="en-US" dirty="0" smtClean="0"/>
              <a:t> </a:t>
            </a:r>
            <a:r>
              <a:rPr lang="en-US" dirty="0" err="1" smtClean="0"/>
              <a:t>पठाई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err="1" smtClean="0"/>
              <a:t>दोहा</a:t>
            </a:r>
            <a:r>
              <a:rPr lang="en-US" dirty="0" smtClean="0"/>
              <a:t>- </a:t>
            </a:r>
            <a:r>
              <a:rPr lang="en-US" dirty="0" err="1" smtClean="0"/>
              <a:t>सिधि</a:t>
            </a:r>
            <a:r>
              <a:rPr lang="en-US" dirty="0" smtClean="0"/>
              <a:t> </a:t>
            </a:r>
            <a:r>
              <a:rPr lang="en-US" dirty="0" err="1" smtClean="0"/>
              <a:t>सब</a:t>
            </a:r>
            <a:r>
              <a:rPr lang="en-US" dirty="0" smtClean="0"/>
              <a:t> </a:t>
            </a:r>
            <a:r>
              <a:rPr lang="en-US" dirty="0" err="1" smtClean="0"/>
              <a:t>सिय</a:t>
            </a:r>
            <a:r>
              <a:rPr lang="en-US" dirty="0" smtClean="0"/>
              <a:t> </a:t>
            </a:r>
            <a:r>
              <a:rPr lang="en-US" dirty="0" err="1" smtClean="0"/>
              <a:t>आयसु</a:t>
            </a:r>
            <a:r>
              <a:rPr lang="en-US" dirty="0" smtClean="0"/>
              <a:t> </a:t>
            </a:r>
            <a:r>
              <a:rPr lang="en-US" dirty="0" err="1" smtClean="0"/>
              <a:t>अकनि</a:t>
            </a:r>
            <a:r>
              <a:rPr lang="en-US" dirty="0" smtClean="0"/>
              <a:t> </a:t>
            </a:r>
            <a:r>
              <a:rPr lang="en-US" dirty="0" err="1" smtClean="0"/>
              <a:t>गईं</a:t>
            </a:r>
            <a:r>
              <a:rPr lang="en-US" dirty="0" smtClean="0"/>
              <a:t> </a:t>
            </a:r>
            <a:r>
              <a:rPr lang="en-US" dirty="0" err="1" smtClean="0"/>
              <a:t>जहाँ</a:t>
            </a:r>
            <a:r>
              <a:rPr lang="en-US" dirty="0" smtClean="0"/>
              <a:t> </a:t>
            </a:r>
            <a:r>
              <a:rPr lang="en-US" dirty="0" err="1" smtClean="0"/>
              <a:t>जनवास</a:t>
            </a:r>
            <a:r>
              <a:rPr lang="en-US" dirty="0" smtClean="0"/>
              <a:t>।</a:t>
            </a:r>
            <a:br>
              <a:rPr lang="en-US" dirty="0" smtClean="0"/>
            </a:br>
            <a:r>
              <a:rPr lang="en-US" dirty="0" err="1" smtClean="0"/>
              <a:t>लिएँ</a:t>
            </a:r>
            <a:r>
              <a:rPr lang="en-US" dirty="0" smtClean="0"/>
              <a:t> </a:t>
            </a:r>
            <a:r>
              <a:rPr lang="en-US" dirty="0" err="1" smtClean="0"/>
              <a:t>संपदा</a:t>
            </a:r>
            <a:r>
              <a:rPr lang="en-US" dirty="0" smtClean="0"/>
              <a:t> </a:t>
            </a:r>
            <a:r>
              <a:rPr lang="en-US" dirty="0" err="1" smtClean="0"/>
              <a:t>सकल</a:t>
            </a:r>
            <a:r>
              <a:rPr lang="en-US" dirty="0" smtClean="0"/>
              <a:t> </a:t>
            </a:r>
            <a:r>
              <a:rPr lang="en-US" dirty="0" err="1" smtClean="0"/>
              <a:t>सुख</a:t>
            </a:r>
            <a:r>
              <a:rPr lang="en-US" dirty="0" smtClean="0"/>
              <a:t> </a:t>
            </a:r>
            <a:r>
              <a:rPr lang="en-US" dirty="0" err="1" smtClean="0"/>
              <a:t>सुरपुर</a:t>
            </a:r>
            <a:r>
              <a:rPr lang="en-US" dirty="0" smtClean="0"/>
              <a:t> </a:t>
            </a:r>
            <a:r>
              <a:rPr lang="en-US" dirty="0" err="1" smtClean="0"/>
              <a:t>भोग</a:t>
            </a:r>
            <a:r>
              <a:rPr lang="en-US" dirty="0" smtClean="0"/>
              <a:t> बिलास॥३०६॥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plus/>
    <p:sndAc>
      <p:stSnd>
        <p:snd r:embed="rId2" name="cashreg.wav" builtIn="1"/>
      </p:stSnd>
    </p:sndAc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81000"/>
            <a:ext cx="9144000" cy="6477000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मुनिहि</a:t>
            </a:r>
            <a:r>
              <a:rPr lang="en-US" dirty="0" smtClean="0"/>
              <a:t> </a:t>
            </a:r>
            <a:r>
              <a:rPr lang="en-US" dirty="0" err="1" smtClean="0"/>
              <a:t>दंडवत</a:t>
            </a:r>
            <a:r>
              <a:rPr lang="en-US" dirty="0" smtClean="0"/>
              <a:t> </a:t>
            </a:r>
            <a:r>
              <a:rPr lang="en-US" dirty="0" err="1" smtClean="0"/>
              <a:t>कीन्ह</a:t>
            </a:r>
            <a:r>
              <a:rPr lang="en-US" dirty="0" smtClean="0"/>
              <a:t> </a:t>
            </a:r>
            <a:r>
              <a:rPr lang="en-US" dirty="0" err="1" smtClean="0"/>
              <a:t>महीसा</a:t>
            </a:r>
            <a:r>
              <a:rPr lang="en-US" dirty="0" smtClean="0"/>
              <a:t>। </a:t>
            </a:r>
            <a:r>
              <a:rPr lang="en-US" dirty="0" err="1" smtClean="0"/>
              <a:t>बार</a:t>
            </a:r>
            <a:r>
              <a:rPr lang="en-US" dirty="0" smtClean="0"/>
              <a:t> </a:t>
            </a:r>
            <a:r>
              <a:rPr lang="en-US" dirty="0" err="1" smtClean="0"/>
              <a:t>बार</a:t>
            </a:r>
            <a:r>
              <a:rPr lang="en-US" dirty="0" smtClean="0"/>
              <a:t> </a:t>
            </a:r>
            <a:r>
              <a:rPr lang="en-US" dirty="0" err="1" smtClean="0"/>
              <a:t>पद</a:t>
            </a:r>
            <a:r>
              <a:rPr lang="en-US" dirty="0" smtClean="0"/>
              <a:t> </a:t>
            </a:r>
            <a:r>
              <a:rPr lang="en-US" dirty="0" err="1" smtClean="0"/>
              <a:t>रज</a:t>
            </a:r>
            <a:r>
              <a:rPr lang="en-US" dirty="0" smtClean="0"/>
              <a:t> </a:t>
            </a:r>
            <a:r>
              <a:rPr lang="en-US" dirty="0" err="1" smtClean="0"/>
              <a:t>धरि</a:t>
            </a:r>
            <a:r>
              <a:rPr lang="en-US" dirty="0" smtClean="0"/>
              <a:t> </a:t>
            </a:r>
            <a:r>
              <a:rPr lang="en-US" dirty="0" err="1" smtClean="0"/>
              <a:t>सीसा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कौसिक</a:t>
            </a:r>
            <a:r>
              <a:rPr lang="en-US" dirty="0" smtClean="0"/>
              <a:t> </a:t>
            </a:r>
            <a:r>
              <a:rPr lang="en-US" dirty="0" err="1" smtClean="0"/>
              <a:t>राउ</a:t>
            </a:r>
            <a:r>
              <a:rPr lang="en-US" dirty="0" smtClean="0"/>
              <a:t> </a:t>
            </a:r>
            <a:r>
              <a:rPr lang="en-US" dirty="0" err="1" smtClean="0"/>
              <a:t>लिये</a:t>
            </a:r>
            <a:r>
              <a:rPr lang="en-US" dirty="0" smtClean="0"/>
              <a:t> </a:t>
            </a:r>
            <a:r>
              <a:rPr lang="en-US" dirty="0" err="1" smtClean="0"/>
              <a:t>उर</a:t>
            </a:r>
            <a:r>
              <a:rPr lang="en-US" dirty="0" smtClean="0"/>
              <a:t> </a:t>
            </a:r>
            <a:r>
              <a:rPr lang="en-US" dirty="0" err="1" smtClean="0"/>
              <a:t>लाई</a:t>
            </a:r>
            <a:r>
              <a:rPr lang="en-US" dirty="0" smtClean="0"/>
              <a:t>। </a:t>
            </a:r>
            <a:r>
              <a:rPr lang="en-US" dirty="0" err="1" smtClean="0"/>
              <a:t>कहि</a:t>
            </a:r>
            <a:r>
              <a:rPr lang="en-US" dirty="0" smtClean="0"/>
              <a:t> </a:t>
            </a:r>
            <a:r>
              <a:rPr lang="en-US" dirty="0" err="1" smtClean="0"/>
              <a:t>असीस</a:t>
            </a:r>
            <a:r>
              <a:rPr lang="en-US" dirty="0" smtClean="0"/>
              <a:t> </a:t>
            </a:r>
            <a:r>
              <a:rPr lang="en-US" dirty="0" err="1" smtClean="0"/>
              <a:t>पूछी</a:t>
            </a:r>
            <a:r>
              <a:rPr lang="en-US" dirty="0" smtClean="0"/>
              <a:t> </a:t>
            </a:r>
            <a:r>
              <a:rPr lang="en-US" dirty="0" err="1" smtClean="0"/>
              <a:t>कुसलाई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पुनि</a:t>
            </a:r>
            <a:r>
              <a:rPr lang="en-US" dirty="0" smtClean="0"/>
              <a:t> </a:t>
            </a:r>
            <a:r>
              <a:rPr lang="en-US" dirty="0" err="1" smtClean="0"/>
              <a:t>दंडवत</a:t>
            </a:r>
            <a:r>
              <a:rPr lang="en-US" dirty="0" smtClean="0"/>
              <a:t> </a:t>
            </a:r>
            <a:r>
              <a:rPr lang="en-US" dirty="0" err="1" smtClean="0"/>
              <a:t>करत</a:t>
            </a:r>
            <a:r>
              <a:rPr lang="en-US" dirty="0" smtClean="0"/>
              <a:t> </a:t>
            </a:r>
            <a:r>
              <a:rPr lang="en-US" dirty="0" err="1" smtClean="0"/>
              <a:t>दोउ</a:t>
            </a:r>
            <a:r>
              <a:rPr lang="en-US" dirty="0" smtClean="0"/>
              <a:t> </a:t>
            </a:r>
            <a:r>
              <a:rPr lang="en-US" dirty="0" err="1" smtClean="0"/>
              <a:t>भाई</a:t>
            </a:r>
            <a:r>
              <a:rPr lang="en-US" dirty="0" smtClean="0"/>
              <a:t>। </a:t>
            </a:r>
            <a:r>
              <a:rPr lang="en-US" dirty="0" err="1" smtClean="0"/>
              <a:t>देखि</a:t>
            </a:r>
            <a:r>
              <a:rPr lang="en-US" dirty="0" smtClean="0"/>
              <a:t> </a:t>
            </a:r>
            <a:r>
              <a:rPr lang="en-US" dirty="0" err="1" smtClean="0"/>
              <a:t>नृपति</a:t>
            </a:r>
            <a:r>
              <a:rPr lang="en-US" dirty="0" smtClean="0"/>
              <a:t> </a:t>
            </a:r>
            <a:r>
              <a:rPr lang="en-US" dirty="0" err="1" smtClean="0"/>
              <a:t>उर</a:t>
            </a:r>
            <a:r>
              <a:rPr lang="en-US" dirty="0" smtClean="0"/>
              <a:t> </a:t>
            </a:r>
            <a:r>
              <a:rPr lang="en-US" dirty="0" err="1" smtClean="0"/>
              <a:t>सुखु</a:t>
            </a:r>
            <a:r>
              <a:rPr lang="en-US" dirty="0" smtClean="0"/>
              <a:t> न </a:t>
            </a:r>
            <a:r>
              <a:rPr lang="en-US" dirty="0" err="1" smtClean="0"/>
              <a:t>समाई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सुत</a:t>
            </a:r>
            <a:r>
              <a:rPr lang="en-US" dirty="0" smtClean="0"/>
              <a:t> </a:t>
            </a:r>
            <a:r>
              <a:rPr lang="en-US" dirty="0" err="1" smtClean="0"/>
              <a:t>हियँ</a:t>
            </a:r>
            <a:r>
              <a:rPr lang="en-US" dirty="0" smtClean="0"/>
              <a:t> </a:t>
            </a:r>
            <a:r>
              <a:rPr lang="en-US" dirty="0" err="1" smtClean="0"/>
              <a:t>लाइ</a:t>
            </a:r>
            <a:r>
              <a:rPr lang="en-US" dirty="0" smtClean="0"/>
              <a:t> </a:t>
            </a:r>
            <a:r>
              <a:rPr lang="en-US" dirty="0" err="1" smtClean="0"/>
              <a:t>दुसह</a:t>
            </a:r>
            <a:r>
              <a:rPr lang="en-US" dirty="0" smtClean="0"/>
              <a:t> </a:t>
            </a:r>
            <a:r>
              <a:rPr lang="en-US" dirty="0" err="1" smtClean="0"/>
              <a:t>दुख</a:t>
            </a:r>
            <a:r>
              <a:rPr lang="en-US" dirty="0" smtClean="0"/>
              <a:t> </a:t>
            </a:r>
            <a:r>
              <a:rPr lang="en-US" dirty="0" err="1" smtClean="0"/>
              <a:t>मेटे</a:t>
            </a:r>
            <a:r>
              <a:rPr lang="en-US" dirty="0" smtClean="0"/>
              <a:t>। </a:t>
            </a:r>
            <a:r>
              <a:rPr lang="en-US" dirty="0" err="1" smtClean="0"/>
              <a:t>मृतक</a:t>
            </a:r>
            <a:r>
              <a:rPr lang="en-US" dirty="0" smtClean="0"/>
              <a:t> </a:t>
            </a:r>
            <a:r>
              <a:rPr lang="en-US" dirty="0" err="1" smtClean="0"/>
              <a:t>सरीर</a:t>
            </a:r>
            <a:r>
              <a:rPr lang="en-US" dirty="0" smtClean="0"/>
              <a:t> </a:t>
            </a:r>
            <a:r>
              <a:rPr lang="en-US" dirty="0" err="1" smtClean="0"/>
              <a:t>प्रान</a:t>
            </a:r>
            <a:r>
              <a:rPr lang="en-US" dirty="0" smtClean="0"/>
              <a:t> </a:t>
            </a:r>
            <a:r>
              <a:rPr lang="en-US" dirty="0" err="1" smtClean="0"/>
              <a:t>जनु</a:t>
            </a:r>
            <a:r>
              <a:rPr lang="en-US" dirty="0" smtClean="0"/>
              <a:t> </a:t>
            </a:r>
            <a:r>
              <a:rPr lang="en-US" dirty="0" err="1" smtClean="0"/>
              <a:t>भेंटे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पुनि</a:t>
            </a:r>
            <a:r>
              <a:rPr lang="en-US" dirty="0" smtClean="0"/>
              <a:t> </a:t>
            </a:r>
            <a:r>
              <a:rPr lang="en-US" dirty="0" err="1" smtClean="0"/>
              <a:t>बसिष्ठ</a:t>
            </a:r>
            <a:r>
              <a:rPr lang="en-US" dirty="0" smtClean="0"/>
              <a:t> </a:t>
            </a:r>
            <a:r>
              <a:rPr lang="en-US" dirty="0" err="1" smtClean="0"/>
              <a:t>पद</a:t>
            </a:r>
            <a:r>
              <a:rPr lang="en-US" dirty="0" smtClean="0"/>
              <a:t> </a:t>
            </a:r>
            <a:r>
              <a:rPr lang="en-US" dirty="0" err="1" smtClean="0"/>
              <a:t>सिर</a:t>
            </a:r>
            <a:r>
              <a:rPr lang="en-US" dirty="0" smtClean="0"/>
              <a:t> </a:t>
            </a:r>
            <a:r>
              <a:rPr lang="en-US" dirty="0" err="1" smtClean="0"/>
              <a:t>तिन्ह</a:t>
            </a:r>
            <a:r>
              <a:rPr lang="en-US" dirty="0" smtClean="0"/>
              <a:t> </a:t>
            </a:r>
            <a:r>
              <a:rPr lang="en-US" dirty="0" err="1" smtClean="0"/>
              <a:t>नाए</a:t>
            </a:r>
            <a:r>
              <a:rPr lang="en-US" dirty="0" smtClean="0"/>
              <a:t>। </a:t>
            </a:r>
            <a:r>
              <a:rPr lang="en-US" dirty="0" err="1" smtClean="0"/>
              <a:t>प्रेम</a:t>
            </a:r>
            <a:r>
              <a:rPr lang="en-US" dirty="0" smtClean="0"/>
              <a:t> </a:t>
            </a:r>
            <a:r>
              <a:rPr lang="en-US" dirty="0" err="1" smtClean="0"/>
              <a:t>मुदित</a:t>
            </a:r>
            <a:r>
              <a:rPr lang="en-US" dirty="0" smtClean="0"/>
              <a:t> </a:t>
            </a:r>
            <a:r>
              <a:rPr lang="en-US" dirty="0" err="1" smtClean="0"/>
              <a:t>मुनिबर</a:t>
            </a:r>
            <a:r>
              <a:rPr lang="en-US" dirty="0" smtClean="0"/>
              <a:t> </a:t>
            </a:r>
            <a:r>
              <a:rPr lang="en-US" dirty="0" err="1" smtClean="0"/>
              <a:t>उर</a:t>
            </a:r>
            <a:r>
              <a:rPr lang="en-US" dirty="0" smtClean="0"/>
              <a:t> </a:t>
            </a:r>
            <a:r>
              <a:rPr lang="en-US" dirty="0" err="1" smtClean="0"/>
              <a:t>लाए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बिप्र</a:t>
            </a:r>
            <a:r>
              <a:rPr lang="en-US" dirty="0" smtClean="0"/>
              <a:t> </a:t>
            </a:r>
            <a:r>
              <a:rPr lang="en-US" dirty="0" err="1" smtClean="0"/>
              <a:t>बृंद</a:t>
            </a:r>
            <a:r>
              <a:rPr lang="en-US" dirty="0" smtClean="0"/>
              <a:t> </a:t>
            </a:r>
            <a:r>
              <a:rPr lang="en-US" dirty="0" err="1" smtClean="0"/>
              <a:t>बंदे</a:t>
            </a:r>
            <a:r>
              <a:rPr lang="en-US" dirty="0" smtClean="0"/>
              <a:t> </a:t>
            </a:r>
            <a:r>
              <a:rPr lang="en-US" dirty="0" err="1" smtClean="0"/>
              <a:t>दुहुँ</a:t>
            </a:r>
            <a:r>
              <a:rPr lang="en-US" dirty="0" smtClean="0"/>
              <a:t> </a:t>
            </a:r>
            <a:r>
              <a:rPr lang="en-US" dirty="0" err="1" smtClean="0"/>
              <a:t>भाईं</a:t>
            </a:r>
            <a:r>
              <a:rPr lang="en-US" dirty="0" smtClean="0"/>
              <a:t>। </a:t>
            </a:r>
            <a:r>
              <a:rPr lang="en-US" dirty="0" err="1" smtClean="0"/>
              <a:t>मन</a:t>
            </a:r>
            <a:r>
              <a:rPr lang="en-US" dirty="0" smtClean="0"/>
              <a:t> </a:t>
            </a:r>
            <a:r>
              <a:rPr lang="en-US" dirty="0" err="1" smtClean="0"/>
              <a:t>भावती</a:t>
            </a:r>
            <a:r>
              <a:rPr lang="en-US" dirty="0" smtClean="0"/>
              <a:t> </a:t>
            </a:r>
            <a:r>
              <a:rPr lang="en-US" dirty="0" err="1" smtClean="0"/>
              <a:t>असीसें</a:t>
            </a:r>
            <a:r>
              <a:rPr lang="en-US" dirty="0" smtClean="0"/>
              <a:t> </a:t>
            </a:r>
            <a:r>
              <a:rPr lang="en-US" dirty="0" err="1" smtClean="0"/>
              <a:t>पाईं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भरत</a:t>
            </a:r>
            <a:r>
              <a:rPr lang="en-US" dirty="0" smtClean="0"/>
              <a:t> </a:t>
            </a:r>
            <a:r>
              <a:rPr lang="en-US" dirty="0" err="1" smtClean="0"/>
              <a:t>सहानुज</a:t>
            </a:r>
            <a:r>
              <a:rPr lang="en-US" dirty="0" smtClean="0"/>
              <a:t> </a:t>
            </a:r>
            <a:r>
              <a:rPr lang="en-US" dirty="0" err="1" smtClean="0"/>
              <a:t>कीन्ह</a:t>
            </a:r>
            <a:r>
              <a:rPr lang="en-US" dirty="0" smtClean="0"/>
              <a:t> </a:t>
            </a:r>
            <a:r>
              <a:rPr lang="en-US" dirty="0" err="1" smtClean="0"/>
              <a:t>प्रनामा</a:t>
            </a:r>
            <a:r>
              <a:rPr lang="en-US" dirty="0" smtClean="0"/>
              <a:t>। </a:t>
            </a:r>
            <a:r>
              <a:rPr lang="en-US" dirty="0" err="1" smtClean="0"/>
              <a:t>लिए</a:t>
            </a:r>
            <a:r>
              <a:rPr lang="en-US" dirty="0" smtClean="0"/>
              <a:t> </a:t>
            </a:r>
            <a:r>
              <a:rPr lang="en-US" dirty="0" err="1" smtClean="0"/>
              <a:t>उठाइ</a:t>
            </a:r>
            <a:r>
              <a:rPr lang="en-US" dirty="0" smtClean="0"/>
              <a:t> </a:t>
            </a:r>
            <a:r>
              <a:rPr lang="en-US" dirty="0" err="1" smtClean="0"/>
              <a:t>लाइ</a:t>
            </a:r>
            <a:r>
              <a:rPr lang="en-US" dirty="0" smtClean="0"/>
              <a:t> </a:t>
            </a:r>
            <a:r>
              <a:rPr lang="en-US" dirty="0" err="1" smtClean="0"/>
              <a:t>उर</a:t>
            </a:r>
            <a:r>
              <a:rPr lang="en-US" dirty="0" smtClean="0"/>
              <a:t> </a:t>
            </a:r>
            <a:r>
              <a:rPr lang="en-US" dirty="0" err="1" smtClean="0"/>
              <a:t>रामा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हरषे</a:t>
            </a:r>
            <a:r>
              <a:rPr lang="en-US" dirty="0" smtClean="0"/>
              <a:t> </a:t>
            </a:r>
            <a:r>
              <a:rPr lang="en-US" dirty="0" err="1" smtClean="0"/>
              <a:t>लखन</a:t>
            </a:r>
            <a:r>
              <a:rPr lang="en-US" dirty="0" smtClean="0"/>
              <a:t> </a:t>
            </a:r>
            <a:r>
              <a:rPr lang="en-US" dirty="0" err="1" smtClean="0"/>
              <a:t>देखि</a:t>
            </a:r>
            <a:r>
              <a:rPr lang="en-US" dirty="0" smtClean="0"/>
              <a:t> </a:t>
            </a:r>
            <a:r>
              <a:rPr lang="en-US" dirty="0" err="1" smtClean="0"/>
              <a:t>दोउ</a:t>
            </a:r>
            <a:r>
              <a:rPr lang="en-US" dirty="0" smtClean="0"/>
              <a:t> </a:t>
            </a:r>
            <a:r>
              <a:rPr lang="en-US" dirty="0" err="1" smtClean="0"/>
              <a:t>भ्राता</a:t>
            </a:r>
            <a:r>
              <a:rPr lang="en-US" dirty="0" smtClean="0"/>
              <a:t>। </a:t>
            </a:r>
            <a:r>
              <a:rPr lang="en-US" dirty="0" err="1" smtClean="0"/>
              <a:t>मिले</a:t>
            </a:r>
            <a:r>
              <a:rPr lang="en-US" dirty="0" smtClean="0"/>
              <a:t> </a:t>
            </a:r>
            <a:r>
              <a:rPr lang="en-US" dirty="0" err="1" smtClean="0"/>
              <a:t>प्रेम</a:t>
            </a:r>
            <a:r>
              <a:rPr lang="en-US" dirty="0" smtClean="0"/>
              <a:t> </a:t>
            </a:r>
            <a:r>
              <a:rPr lang="en-US" dirty="0" err="1" smtClean="0"/>
              <a:t>परिपूरित</a:t>
            </a:r>
            <a:r>
              <a:rPr lang="en-US" dirty="0" smtClean="0"/>
              <a:t> </a:t>
            </a:r>
            <a:r>
              <a:rPr lang="en-US" dirty="0" err="1" smtClean="0"/>
              <a:t>गाता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err="1" smtClean="0"/>
              <a:t>दोहा</a:t>
            </a:r>
            <a:r>
              <a:rPr lang="en-US" dirty="0" smtClean="0"/>
              <a:t>- </a:t>
            </a:r>
            <a:r>
              <a:rPr lang="en-US" dirty="0" err="1" smtClean="0"/>
              <a:t>पुरजन</a:t>
            </a:r>
            <a:r>
              <a:rPr lang="en-US" dirty="0" smtClean="0"/>
              <a:t> </a:t>
            </a:r>
            <a:r>
              <a:rPr lang="en-US" dirty="0" err="1" smtClean="0"/>
              <a:t>परिजन</a:t>
            </a:r>
            <a:r>
              <a:rPr lang="en-US" dirty="0" smtClean="0"/>
              <a:t> </a:t>
            </a:r>
            <a:r>
              <a:rPr lang="en-US" dirty="0" err="1" smtClean="0"/>
              <a:t>जातिजन</a:t>
            </a:r>
            <a:r>
              <a:rPr lang="en-US" dirty="0" smtClean="0"/>
              <a:t> </a:t>
            </a:r>
            <a:r>
              <a:rPr lang="en-US" dirty="0" err="1" smtClean="0"/>
              <a:t>जाचक</a:t>
            </a:r>
            <a:r>
              <a:rPr lang="en-US" dirty="0" smtClean="0"/>
              <a:t> </a:t>
            </a:r>
            <a:r>
              <a:rPr lang="en-US" dirty="0" err="1" smtClean="0"/>
              <a:t>मंत्री</a:t>
            </a:r>
            <a:r>
              <a:rPr lang="en-US" dirty="0" smtClean="0"/>
              <a:t> </a:t>
            </a:r>
            <a:r>
              <a:rPr lang="en-US" dirty="0" err="1" smtClean="0"/>
              <a:t>मीत</a:t>
            </a:r>
            <a:r>
              <a:rPr lang="en-US" dirty="0" smtClean="0"/>
              <a:t>।</a:t>
            </a:r>
            <a:br>
              <a:rPr lang="en-US" dirty="0" smtClean="0"/>
            </a:br>
            <a:r>
              <a:rPr lang="en-US" dirty="0" err="1" smtClean="0"/>
              <a:t>मिले</a:t>
            </a:r>
            <a:r>
              <a:rPr lang="en-US" dirty="0" smtClean="0"/>
              <a:t> </a:t>
            </a:r>
            <a:r>
              <a:rPr lang="en-US" dirty="0" err="1" smtClean="0"/>
              <a:t>जथाबिधि</a:t>
            </a:r>
            <a:r>
              <a:rPr lang="en-US" dirty="0" smtClean="0"/>
              <a:t> </a:t>
            </a:r>
            <a:r>
              <a:rPr lang="en-US" dirty="0" err="1" smtClean="0"/>
              <a:t>सबहि</a:t>
            </a:r>
            <a:r>
              <a:rPr lang="en-US" dirty="0" smtClean="0"/>
              <a:t> </a:t>
            </a:r>
            <a:r>
              <a:rPr lang="en-US" dirty="0" err="1" smtClean="0"/>
              <a:t>प्रभु</a:t>
            </a:r>
            <a:r>
              <a:rPr lang="en-US" dirty="0" smtClean="0"/>
              <a:t> </a:t>
            </a:r>
            <a:r>
              <a:rPr lang="en-US" dirty="0" err="1" smtClean="0"/>
              <a:t>परम</a:t>
            </a:r>
            <a:r>
              <a:rPr lang="en-US" dirty="0" smtClean="0"/>
              <a:t> </a:t>
            </a:r>
            <a:r>
              <a:rPr lang="en-US" dirty="0" err="1" smtClean="0"/>
              <a:t>कृपाल</a:t>
            </a:r>
            <a:r>
              <a:rPr lang="en-US" dirty="0" smtClean="0"/>
              <a:t> बिनीत॥३०८॥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diamond/>
    <p:sndAc>
      <p:stSnd>
        <p:snd r:embed="rId2" name="camera.wav" builtIn="1"/>
      </p:stSnd>
    </p:sndAc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81000"/>
            <a:ext cx="9144000" cy="647700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नृप</a:t>
            </a:r>
            <a:r>
              <a:rPr lang="en-US" dirty="0" smtClean="0"/>
              <a:t> </a:t>
            </a:r>
            <a:r>
              <a:rPr lang="en-US" dirty="0" err="1" smtClean="0"/>
              <a:t>हितकारक</a:t>
            </a:r>
            <a:r>
              <a:rPr lang="en-US" dirty="0" smtClean="0"/>
              <a:t> </a:t>
            </a:r>
            <a:r>
              <a:rPr lang="en-US" dirty="0" err="1" smtClean="0"/>
              <a:t>सचिव</a:t>
            </a:r>
            <a:r>
              <a:rPr lang="en-US" dirty="0" smtClean="0"/>
              <a:t> </a:t>
            </a:r>
            <a:r>
              <a:rPr lang="en-US" dirty="0" err="1" smtClean="0"/>
              <a:t>सयाना</a:t>
            </a:r>
            <a:r>
              <a:rPr lang="en-US" dirty="0" smtClean="0"/>
              <a:t>। </a:t>
            </a:r>
            <a:r>
              <a:rPr lang="en-US" dirty="0" err="1" smtClean="0"/>
              <a:t>नाम</a:t>
            </a:r>
            <a:r>
              <a:rPr lang="en-US" dirty="0" smtClean="0"/>
              <a:t> </a:t>
            </a:r>
            <a:r>
              <a:rPr lang="en-US" dirty="0" err="1" smtClean="0"/>
              <a:t>धरमरुचि</a:t>
            </a:r>
            <a:r>
              <a:rPr lang="en-US" dirty="0" smtClean="0"/>
              <a:t> </a:t>
            </a:r>
            <a:r>
              <a:rPr lang="en-US" dirty="0" err="1" smtClean="0"/>
              <a:t>सुक्र</a:t>
            </a:r>
            <a:r>
              <a:rPr lang="en-US" dirty="0" smtClean="0"/>
              <a:t> </a:t>
            </a:r>
            <a:r>
              <a:rPr lang="en-US" dirty="0" err="1" smtClean="0"/>
              <a:t>समाना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सचिव</a:t>
            </a:r>
            <a:r>
              <a:rPr lang="en-US" dirty="0" smtClean="0"/>
              <a:t> </a:t>
            </a:r>
            <a:r>
              <a:rPr lang="en-US" dirty="0" err="1" smtClean="0"/>
              <a:t>सयान</a:t>
            </a:r>
            <a:r>
              <a:rPr lang="en-US" dirty="0" smtClean="0"/>
              <a:t> </a:t>
            </a:r>
            <a:r>
              <a:rPr lang="en-US" dirty="0" err="1" smtClean="0"/>
              <a:t>बंधु</a:t>
            </a:r>
            <a:r>
              <a:rPr lang="en-US" dirty="0" smtClean="0"/>
              <a:t> </a:t>
            </a:r>
            <a:r>
              <a:rPr lang="en-US" dirty="0" err="1" smtClean="0"/>
              <a:t>बलबीरा</a:t>
            </a:r>
            <a:r>
              <a:rPr lang="en-US" dirty="0" smtClean="0"/>
              <a:t>। </a:t>
            </a:r>
            <a:r>
              <a:rPr lang="en-US" dirty="0" err="1" smtClean="0"/>
              <a:t>आपु</a:t>
            </a:r>
            <a:r>
              <a:rPr lang="en-US" dirty="0" smtClean="0"/>
              <a:t> </a:t>
            </a:r>
            <a:r>
              <a:rPr lang="en-US" dirty="0" err="1" smtClean="0"/>
              <a:t>प्रतापपुंज</a:t>
            </a:r>
            <a:r>
              <a:rPr lang="en-US" dirty="0" smtClean="0"/>
              <a:t> </a:t>
            </a:r>
            <a:r>
              <a:rPr lang="en-US" dirty="0" err="1" smtClean="0"/>
              <a:t>रनधीरा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सेन</a:t>
            </a:r>
            <a:r>
              <a:rPr lang="en-US" dirty="0" smtClean="0"/>
              <a:t> </a:t>
            </a:r>
            <a:r>
              <a:rPr lang="en-US" dirty="0" err="1" smtClean="0"/>
              <a:t>संग</a:t>
            </a:r>
            <a:r>
              <a:rPr lang="en-US" dirty="0" smtClean="0"/>
              <a:t> </a:t>
            </a:r>
            <a:r>
              <a:rPr lang="en-US" dirty="0" err="1" smtClean="0"/>
              <a:t>चतुरंग</a:t>
            </a:r>
            <a:r>
              <a:rPr lang="en-US" dirty="0" smtClean="0"/>
              <a:t> </a:t>
            </a:r>
            <a:r>
              <a:rPr lang="en-US" dirty="0" err="1" smtClean="0"/>
              <a:t>अपारा</a:t>
            </a:r>
            <a:r>
              <a:rPr lang="en-US" dirty="0" smtClean="0"/>
              <a:t>। </a:t>
            </a:r>
            <a:r>
              <a:rPr lang="en-US" dirty="0" err="1" smtClean="0"/>
              <a:t>अमित</a:t>
            </a:r>
            <a:r>
              <a:rPr lang="en-US" dirty="0" smtClean="0"/>
              <a:t> </a:t>
            </a:r>
            <a:r>
              <a:rPr lang="en-US" dirty="0" err="1" smtClean="0"/>
              <a:t>सुभट</a:t>
            </a:r>
            <a:r>
              <a:rPr lang="en-US" dirty="0" smtClean="0"/>
              <a:t> </a:t>
            </a:r>
            <a:r>
              <a:rPr lang="en-US" dirty="0" err="1" smtClean="0"/>
              <a:t>सब</a:t>
            </a:r>
            <a:r>
              <a:rPr lang="en-US" dirty="0" smtClean="0"/>
              <a:t> </a:t>
            </a:r>
            <a:r>
              <a:rPr lang="en-US" dirty="0" err="1" smtClean="0"/>
              <a:t>समर</a:t>
            </a:r>
            <a:r>
              <a:rPr lang="en-US" dirty="0" smtClean="0"/>
              <a:t> </a:t>
            </a:r>
            <a:r>
              <a:rPr lang="en-US" dirty="0" err="1" smtClean="0"/>
              <a:t>जुझारा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सेन</a:t>
            </a:r>
            <a:r>
              <a:rPr lang="en-US" dirty="0" smtClean="0"/>
              <a:t> </a:t>
            </a:r>
            <a:r>
              <a:rPr lang="en-US" dirty="0" err="1" smtClean="0"/>
              <a:t>बिलोकि</a:t>
            </a:r>
            <a:r>
              <a:rPr lang="en-US" dirty="0" smtClean="0"/>
              <a:t> </a:t>
            </a:r>
            <a:r>
              <a:rPr lang="en-US" dirty="0" err="1" smtClean="0"/>
              <a:t>राउ</a:t>
            </a:r>
            <a:r>
              <a:rPr lang="en-US" dirty="0" smtClean="0"/>
              <a:t> </a:t>
            </a:r>
            <a:r>
              <a:rPr lang="en-US" dirty="0" err="1" smtClean="0"/>
              <a:t>हरषाना</a:t>
            </a:r>
            <a:r>
              <a:rPr lang="en-US" dirty="0" smtClean="0"/>
              <a:t>। </a:t>
            </a:r>
            <a:r>
              <a:rPr lang="en-US" dirty="0" err="1" smtClean="0"/>
              <a:t>अरु</a:t>
            </a:r>
            <a:r>
              <a:rPr lang="en-US" dirty="0" smtClean="0"/>
              <a:t> </a:t>
            </a:r>
            <a:r>
              <a:rPr lang="en-US" dirty="0" err="1" smtClean="0"/>
              <a:t>बाजे</a:t>
            </a:r>
            <a:r>
              <a:rPr lang="en-US" dirty="0" smtClean="0"/>
              <a:t> </a:t>
            </a:r>
            <a:r>
              <a:rPr lang="en-US" dirty="0" err="1" smtClean="0"/>
              <a:t>गहगहे</a:t>
            </a:r>
            <a:r>
              <a:rPr lang="en-US" dirty="0" smtClean="0"/>
              <a:t> </a:t>
            </a:r>
            <a:r>
              <a:rPr lang="en-US" dirty="0" err="1" smtClean="0"/>
              <a:t>निसाना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बिजय</a:t>
            </a:r>
            <a:r>
              <a:rPr lang="en-US" dirty="0" smtClean="0"/>
              <a:t> </a:t>
            </a:r>
            <a:r>
              <a:rPr lang="en-US" dirty="0" err="1" smtClean="0"/>
              <a:t>हेतु</a:t>
            </a:r>
            <a:r>
              <a:rPr lang="en-US" dirty="0" smtClean="0"/>
              <a:t> </a:t>
            </a:r>
            <a:r>
              <a:rPr lang="en-US" dirty="0" err="1" smtClean="0"/>
              <a:t>कटकई</a:t>
            </a:r>
            <a:r>
              <a:rPr lang="en-US" dirty="0" smtClean="0"/>
              <a:t> </a:t>
            </a:r>
            <a:r>
              <a:rPr lang="en-US" dirty="0" err="1" smtClean="0"/>
              <a:t>बनाई</a:t>
            </a:r>
            <a:r>
              <a:rPr lang="en-US" dirty="0" smtClean="0"/>
              <a:t>। </a:t>
            </a:r>
            <a:r>
              <a:rPr lang="en-US" dirty="0" err="1" smtClean="0"/>
              <a:t>सुदिन</a:t>
            </a:r>
            <a:r>
              <a:rPr lang="en-US" dirty="0" smtClean="0"/>
              <a:t> </a:t>
            </a:r>
            <a:r>
              <a:rPr lang="en-US" dirty="0" err="1" smtClean="0"/>
              <a:t>साधि</a:t>
            </a:r>
            <a:r>
              <a:rPr lang="en-US" dirty="0" smtClean="0"/>
              <a:t> </a:t>
            </a:r>
            <a:r>
              <a:rPr lang="en-US" dirty="0" err="1" smtClean="0"/>
              <a:t>नृप</a:t>
            </a:r>
            <a:r>
              <a:rPr lang="en-US" dirty="0" smtClean="0"/>
              <a:t> </a:t>
            </a:r>
            <a:r>
              <a:rPr lang="en-US" dirty="0" err="1" smtClean="0"/>
              <a:t>चलेउ</a:t>
            </a:r>
            <a:r>
              <a:rPr lang="en-US" dirty="0" smtClean="0"/>
              <a:t> </a:t>
            </a:r>
            <a:r>
              <a:rPr lang="en-US" dirty="0" err="1" smtClean="0"/>
              <a:t>बजाई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जँह</a:t>
            </a:r>
            <a:r>
              <a:rPr lang="en-US" dirty="0" smtClean="0"/>
              <a:t> </a:t>
            </a:r>
            <a:r>
              <a:rPr lang="en-US" dirty="0" err="1" smtClean="0"/>
              <a:t>तहँ</a:t>
            </a:r>
            <a:r>
              <a:rPr lang="en-US" dirty="0" smtClean="0"/>
              <a:t> </a:t>
            </a:r>
            <a:r>
              <a:rPr lang="en-US" dirty="0" err="1" smtClean="0"/>
              <a:t>परीं</a:t>
            </a:r>
            <a:r>
              <a:rPr lang="en-US" dirty="0" smtClean="0"/>
              <a:t> </a:t>
            </a:r>
            <a:r>
              <a:rPr lang="en-US" dirty="0" err="1" smtClean="0"/>
              <a:t>अनेक</a:t>
            </a:r>
            <a:r>
              <a:rPr lang="en-US" dirty="0" smtClean="0"/>
              <a:t> </a:t>
            </a:r>
            <a:r>
              <a:rPr lang="en-US" dirty="0" err="1" smtClean="0"/>
              <a:t>लराईं</a:t>
            </a:r>
            <a:r>
              <a:rPr lang="en-US" dirty="0" smtClean="0"/>
              <a:t>। </a:t>
            </a:r>
            <a:r>
              <a:rPr lang="en-US" dirty="0" err="1" smtClean="0"/>
              <a:t>जीते</a:t>
            </a:r>
            <a:r>
              <a:rPr lang="en-US" dirty="0" smtClean="0"/>
              <a:t> </a:t>
            </a:r>
            <a:r>
              <a:rPr lang="en-US" dirty="0" err="1" smtClean="0"/>
              <a:t>सकल</a:t>
            </a:r>
            <a:r>
              <a:rPr lang="en-US" dirty="0" smtClean="0"/>
              <a:t> </a:t>
            </a:r>
            <a:r>
              <a:rPr lang="en-US" dirty="0" err="1" smtClean="0"/>
              <a:t>भूप</a:t>
            </a:r>
            <a:r>
              <a:rPr lang="en-US" dirty="0" smtClean="0"/>
              <a:t> </a:t>
            </a:r>
            <a:r>
              <a:rPr lang="en-US" dirty="0" err="1" smtClean="0"/>
              <a:t>बरिआई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सप्त</a:t>
            </a:r>
            <a:r>
              <a:rPr lang="en-US" dirty="0" smtClean="0"/>
              <a:t> </a:t>
            </a:r>
            <a:r>
              <a:rPr lang="en-US" dirty="0" err="1" smtClean="0"/>
              <a:t>दीप</a:t>
            </a:r>
            <a:r>
              <a:rPr lang="en-US" dirty="0" smtClean="0"/>
              <a:t> </a:t>
            </a:r>
            <a:r>
              <a:rPr lang="en-US" dirty="0" err="1" smtClean="0"/>
              <a:t>भुजबल</a:t>
            </a:r>
            <a:r>
              <a:rPr lang="en-US" dirty="0" smtClean="0"/>
              <a:t> </a:t>
            </a:r>
            <a:r>
              <a:rPr lang="en-US" dirty="0" err="1" smtClean="0"/>
              <a:t>बस</a:t>
            </a:r>
            <a:r>
              <a:rPr lang="en-US" dirty="0" smtClean="0"/>
              <a:t> </a:t>
            </a:r>
            <a:r>
              <a:rPr lang="en-US" dirty="0" err="1" smtClean="0"/>
              <a:t>कीन्हे</a:t>
            </a:r>
            <a:r>
              <a:rPr lang="en-US" dirty="0" smtClean="0"/>
              <a:t>। </a:t>
            </a:r>
            <a:r>
              <a:rPr lang="en-US" dirty="0" err="1" smtClean="0"/>
              <a:t>लै</a:t>
            </a:r>
            <a:r>
              <a:rPr lang="en-US" dirty="0" smtClean="0"/>
              <a:t> </a:t>
            </a:r>
            <a:r>
              <a:rPr lang="en-US" dirty="0" err="1" smtClean="0"/>
              <a:t>लै</a:t>
            </a:r>
            <a:r>
              <a:rPr lang="en-US" dirty="0" smtClean="0"/>
              <a:t> </a:t>
            </a:r>
            <a:r>
              <a:rPr lang="en-US" dirty="0" err="1" smtClean="0"/>
              <a:t>दंड</a:t>
            </a:r>
            <a:r>
              <a:rPr lang="en-US" dirty="0" smtClean="0"/>
              <a:t> </a:t>
            </a:r>
            <a:r>
              <a:rPr lang="en-US" dirty="0" err="1" smtClean="0"/>
              <a:t>छाड़ि</a:t>
            </a:r>
            <a:r>
              <a:rPr lang="en-US" dirty="0" smtClean="0"/>
              <a:t> </a:t>
            </a:r>
            <a:r>
              <a:rPr lang="en-US" dirty="0" err="1" smtClean="0"/>
              <a:t>नृप</a:t>
            </a:r>
            <a:r>
              <a:rPr lang="en-US" dirty="0" smtClean="0"/>
              <a:t> </a:t>
            </a:r>
            <a:r>
              <a:rPr lang="en-US" dirty="0" err="1" smtClean="0"/>
              <a:t>दीन्हें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सकल</a:t>
            </a:r>
            <a:r>
              <a:rPr lang="en-US" dirty="0" smtClean="0"/>
              <a:t> </a:t>
            </a:r>
            <a:r>
              <a:rPr lang="en-US" dirty="0" err="1" smtClean="0"/>
              <a:t>अवनि</a:t>
            </a:r>
            <a:r>
              <a:rPr lang="en-US" dirty="0" smtClean="0"/>
              <a:t> </a:t>
            </a:r>
            <a:r>
              <a:rPr lang="en-US" dirty="0" err="1" smtClean="0"/>
              <a:t>मंडल</a:t>
            </a:r>
            <a:r>
              <a:rPr lang="en-US" dirty="0" smtClean="0"/>
              <a:t> </a:t>
            </a:r>
            <a:r>
              <a:rPr lang="en-US" dirty="0" err="1" smtClean="0"/>
              <a:t>तेहि</a:t>
            </a:r>
            <a:r>
              <a:rPr lang="en-US" dirty="0" smtClean="0"/>
              <a:t> </a:t>
            </a:r>
            <a:r>
              <a:rPr lang="en-US" dirty="0" err="1" smtClean="0"/>
              <a:t>काला</a:t>
            </a:r>
            <a:r>
              <a:rPr lang="en-US" dirty="0" smtClean="0"/>
              <a:t>। एक </a:t>
            </a:r>
            <a:r>
              <a:rPr lang="en-US" dirty="0" err="1" smtClean="0"/>
              <a:t>प्रतापभानु</a:t>
            </a:r>
            <a:r>
              <a:rPr lang="en-US" dirty="0" smtClean="0"/>
              <a:t> </a:t>
            </a:r>
            <a:r>
              <a:rPr lang="en-US" dirty="0" err="1" smtClean="0"/>
              <a:t>महिपाला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err="1" smtClean="0"/>
              <a:t>दोहा</a:t>
            </a:r>
            <a:r>
              <a:rPr lang="en-US" dirty="0" smtClean="0"/>
              <a:t>- </a:t>
            </a:r>
            <a:r>
              <a:rPr lang="en-US" dirty="0" err="1" smtClean="0"/>
              <a:t>स्वबस</a:t>
            </a:r>
            <a:r>
              <a:rPr lang="en-US" dirty="0" smtClean="0"/>
              <a:t> </a:t>
            </a:r>
            <a:r>
              <a:rPr lang="en-US" dirty="0" err="1" smtClean="0"/>
              <a:t>बिस्व</a:t>
            </a:r>
            <a:r>
              <a:rPr lang="en-US" dirty="0" smtClean="0"/>
              <a:t> </a:t>
            </a:r>
            <a:r>
              <a:rPr lang="en-US" dirty="0" err="1" smtClean="0"/>
              <a:t>करि</a:t>
            </a:r>
            <a:r>
              <a:rPr lang="en-US" dirty="0" smtClean="0"/>
              <a:t> </a:t>
            </a:r>
            <a:r>
              <a:rPr lang="en-US" dirty="0" err="1" smtClean="0"/>
              <a:t>बाहुबल</a:t>
            </a:r>
            <a:r>
              <a:rPr lang="en-US" dirty="0" smtClean="0"/>
              <a:t> </a:t>
            </a:r>
            <a:r>
              <a:rPr lang="en-US" dirty="0" err="1" smtClean="0"/>
              <a:t>निज</a:t>
            </a:r>
            <a:r>
              <a:rPr lang="en-US" dirty="0" smtClean="0"/>
              <a:t> </a:t>
            </a:r>
            <a:r>
              <a:rPr lang="en-US" dirty="0" err="1" smtClean="0"/>
              <a:t>पुर</a:t>
            </a:r>
            <a:r>
              <a:rPr lang="en-US" dirty="0" smtClean="0"/>
              <a:t> </a:t>
            </a:r>
            <a:r>
              <a:rPr lang="en-US" dirty="0" err="1" smtClean="0"/>
              <a:t>कीन्ह</a:t>
            </a:r>
            <a:r>
              <a:rPr lang="en-US" dirty="0" smtClean="0"/>
              <a:t> </a:t>
            </a:r>
            <a:r>
              <a:rPr lang="en-US" dirty="0" err="1" smtClean="0"/>
              <a:t>प्रबेसु</a:t>
            </a:r>
            <a:r>
              <a:rPr lang="en-US" dirty="0" smtClean="0"/>
              <a:t>।</a:t>
            </a:r>
            <a:br>
              <a:rPr lang="en-US" dirty="0" smtClean="0"/>
            </a:br>
            <a:r>
              <a:rPr lang="en-US" dirty="0" err="1" smtClean="0"/>
              <a:t>अरथ</a:t>
            </a:r>
            <a:r>
              <a:rPr lang="en-US" dirty="0" smtClean="0"/>
              <a:t> </a:t>
            </a:r>
            <a:r>
              <a:rPr lang="en-US" dirty="0" err="1" smtClean="0"/>
              <a:t>धरम</a:t>
            </a:r>
            <a:r>
              <a:rPr lang="en-US" dirty="0" smtClean="0"/>
              <a:t> </a:t>
            </a:r>
            <a:r>
              <a:rPr lang="en-US" dirty="0" err="1" smtClean="0"/>
              <a:t>कामादि</a:t>
            </a:r>
            <a:r>
              <a:rPr lang="en-US" dirty="0" smtClean="0"/>
              <a:t> </a:t>
            </a:r>
            <a:r>
              <a:rPr lang="en-US" dirty="0" err="1" smtClean="0"/>
              <a:t>सुख</a:t>
            </a:r>
            <a:r>
              <a:rPr lang="en-US" dirty="0" smtClean="0"/>
              <a:t> </a:t>
            </a:r>
            <a:r>
              <a:rPr lang="en-US" dirty="0" err="1" smtClean="0"/>
              <a:t>सेवइ</a:t>
            </a:r>
            <a:r>
              <a:rPr lang="en-US" dirty="0" smtClean="0"/>
              <a:t> </a:t>
            </a:r>
            <a:r>
              <a:rPr lang="en-US" dirty="0" err="1" smtClean="0"/>
              <a:t>समयँ</a:t>
            </a:r>
            <a:r>
              <a:rPr lang="en-US" dirty="0" smtClean="0"/>
              <a:t> नरेसु॥१५४॥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pull dir="rd"/>
    <p:sndAc>
      <p:stSnd>
        <p:snd r:embed="rId2" name="bomb.wav" builtIn="1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990600"/>
          </a:xfrm>
        </p:spPr>
        <p:txBody>
          <a:bodyPr>
            <a:normAutofit/>
          </a:bodyPr>
          <a:lstStyle/>
          <a:p>
            <a:r>
              <a:rPr lang="en-US" b="1" dirty="0" smtClean="0"/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>
            <a:normAutofit/>
          </a:bodyPr>
          <a:lstStyle/>
          <a:p>
            <a:r>
              <a:rPr lang="en-US" dirty="0" err="1" smtClean="0"/>
              <a:t>नाम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विभिन्न</a:t>
            </a:r>
            <a:r>
              <a:rPr lang="en-US" dirty="0" smtClean="0"/>
              <a:t> </a:t>
            </a:r>
            <a:r>
              <a:rPr lang="en-US" dirty="0" err="1" smtClean="0"/>
              <a:t>तरीकों</a:t>
            </a:r>
            <a:r>
              <a:rPr lang="en-US" dirty="0" smtClean="0"/>
              <a:t> </a:t>
            </a:r>
            <a:r>
              <a:rPr lang="en-US" dirty="0" err="1" smtClean="0"/>
              <a:t>से</a:t>
            </a:r>
            <a:r>
              <a:rPr lang="en-US" dirty="0" smtClean="0"/>
              <a:t> </a:t>
            </a:r>
            <a:r>
              <a:rPr lang="en-US" dirty="0" err="1" smtClean="0"/>
              <a:t>लिखा</a:t>
            </a:r>
            <a:r>
              <a:rPr lang="en-US" dirty="0" smtClean="0"/>
              <a:t> </a:t>
            </a:r>
            <a:r>
              <a:rPr lang="en-US" dirty="0" err="1" smtClean="0"/>
              <a:t>गया</a:t>
            </a:r>
            <a:r>
              <a:rPr lang="en-US" dirty="0" smtClean="0"/>
              <a:t> </a:t>
            </a:r>
            <a:r>
              <a:rPr lang="en-US" dirty="0" err="1" smtClean="0"/>
              <a:t>है</a:t>
            </a:r>
            <a:r>
              <a:rPr lang="en-US" dirty="0" smtClean="0"/>
              <a:t>. </a:t>
            </a:r>
            <a:r>
              <a:rPr lang="en-US" dirty="0" err="1" smtClean="0"/>
              <a:t>यह</a:t>
            </a:r>
            <a:r>
              <a:rPr lang="en-US" dirty="0" smtClean="0"/>
              <a:t> </a:t>
            </a:r>
            <a:r>
              <a:rPr lang="en-US" b="1" dirty="0" err="1" smtClean="0"/>
              <a:t>तुलसी</a:t>
            </a:r>
            <a:r>
              <a:rPr lang="en-US" b="1" dirty="0" smtClean="0"/>
              <a:t> </a:t>
            </a:r>
            <a:r>
              <a:rPr lang="en-US" b="1" dirty="0" err="1" smtClean="0"/>
              <a:t>दासा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रूप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लिखा</a:t>
            </a:r>
            <a:r>
              <a:rPr lang="en-US" dirty="0" smtClean="0"/>
              <a:t> </a:t>
            </a:r>
            <a:r>
              <a:rPr lang="en-US" dirty="0" err="1" smtClean="0"/>
              <a:t>है</a:t>
            </a:r>
            <a:r>
              <a:rPr lang="en-US" dirty="0" smtClean="0"/>
              <a:t> </a:t>
            </a:r>
            <a:r>
              <a:rPr lang="en-US" dirty="0" err="1" smtClean="0"/>
              <a:t>जब</a:t>
            </a:r>
            <a:r>
              <a:rPr lang="en-US" dirty="0" smtClean="0"/>
              <a:t> </a:t>
            </a:r>
            <a:r>
              <a:rPr lang="en-US" dirty="0" err="1" smtClean="0"/>
              <a:t>नाम</a:t>
            </a:r>
            <a:r>
              <a:rPr lang="en-US" dirty="0" smtClean="0"/>
              <a:t> </a:t>
            </a:r>
            <a:r>
              <a:rPr lang="en-US" dirty="0" err="1" smtClean="0"/>
              <a:t>देवनागरी</a:t>
            </a:r>
            <a:r>
              <a:rPr lang="en-US" dirty="0" smtClean="0"/>
              <a:t> </a:t>
            </a:r>
            <a:r>
              <a:rPr lang="en-US" dirty="0" err="1" smtClean="0"/>
              <a:t>अक्षरों</a:t>
            </a:r>
            <a:r>
              <a:rPr lang="en-US" dirty="0" smtClean="0"/>
              <a:t> का एक </a:t>
            </a:r>
            <a:r>
              <a:rPr lang="en-US" dirty="0" err="1" smtClean="0"/>
              <a:t>लिप्यंतरण</a:t>
            </a:r>
            <a:r>
              <a:rPr lang="en-US" dirty="0" smtClean="0"/>
              <a:t> (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रूप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सबसे</a:t>
            </a:r>
            <a:r>
              <a:rPr lang="en-US" dirty="0" smtClean="0"/>
              <a:t> </a:t>
            </a:r>
            <a:r>
              <a:rPr lang="en-US" dirty="0" err="1" smtClean="0"/>
              <a:t>पुस्तकालय</a:t>
            </a:r>
            <a:r>
              <a:rPr lang="en-US" dirty="0" smtClean="0"/>
              <a:t> </a:t>
            </a:r>
            <a:r>
              <a:rPr lang="en-US" dirty="0" err="1" smtClean="0"/>
              <a:t>सूची</a:t>
            </a:r>
            <a:r>
              <a:rPr lang="en-US" dirty="0" smtClean="0"/>
              <a:t> </a:t>
            </a:r>
            <a:r>
              <a:rPr lang="en-US" dirty="0" err="1" smtClean="0"/>
              <a:t>प्रणालियों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साथ</a:t>
            </a:r>
            <a:r>
              <a:rPr lang="en-US" dirty="0" smtClean="0"/>
              <a:t> </a:t>
            </a:r>
            <a:r>
              <a:rPr lang="en-US" dirty="0" err="1" smtClean="0"/>
              <a:t>व्यवहार</a:t>
            </a:r>
            <a:r>
              <a:rPr lang="en-US" dirty="0" smtClean="0"/>
              <a:t> </a:t>
            </a:r>
            <a:r>
              <a:rPr lang="en-US" dirty="0" err="1" smtClean="0"/>
              <a:t>किया</a:t>
            </a:r>
            <a:r>
              <a:rPr lang="en-US" dirty="0" smtClean="0"/>
              <a:t> </a:t>
            </a:r>
            <a:r>
              <a:rPr lang="en-US" dirty="0" err="1" smtClean="0"/>
              <a:t>जाता</a:t>
            </a:r>
            <a:r>
              <a:rPr lang="en-US" dirty="0" smtClean="0"/>
              <a:t> </a:t>
            </a:r>
            <a:r>
              <a:rPr lang="en-US" dirty="0" err="1" smtClean="0"/>
              <a:t>है</a:t>
            </a:r>
            <a:r>
              <a:rPr lang="en-US" dirty="0" smtClean="0"/>
              <a:t>)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लिए</a:t>
            </a:r>
            <a:r>
              <a:rPr lang="en-US" dirty="0" smtClean="0"/>
              <a:t> </a:t>
            </a:r>
            <a:r>
              <a:rPr lang="en-US" dirty="0" err="1" smtClean="0"/>
              <a:t>संकेत</a:t>
            </a:r>
            <a:r>
              <a:rPr lang="en-US" dirty="0" smtClean="0"/>
              <a:t> </a:t>
            </a:r>
            <a:r>
              <a:rPr lang="en-US" dirty="0" err="1" smtClean="0"/>
              <a:t>मिलता</a:t>
            </a:r>
            <a:r>
              <a:rPr lang="en-US" dirty="0" smtClean="0"/>
              <a:t> </a:t>
            </a:r>
            <a:r>
              <a:rPr lang="en-US" dirty="0" err="1" smtClean="0"/>
              <a:t>है</a:t>
            </a:r>
            <a:r>
              <a:rPr lang="en-US" dirty="0" smtClean="0"/>
              <a:t> </a:t>
            </a:r>
            <a:r>
              <a:rPr lang="en-US" dirty="0" err="1" smtClean="0">
                <a:hlinkClick r:id="rId4" tooltip="संस्कृत"/>
              </a:rPr>
              <a:t>संस्कृत</a:t>
            </a:r>
            <a:r>
              <a:rPr lang="en-US" dirty="0" smtClean="0"/>
              <a:t> </a:t>
            </a:r>
            <a:r>
              <a:rPr lang="en-US" dirty="0" err="1" smtClean="0"/>
              <a:t>पत्र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रूप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या</a:t>
            </a:r>
            <a:r>
              <a:rPr lang="en-US" dirty="0" smtClean="0"/>
              <a:t> </a:t>
            </a:r>
            <a:r>
              <a:rPr lang="en-US" b="1" dirty="0" smtClean="0"/>
              <a:t>तुलसीदास</a:t>
            </a:r>
            <a:r>
              <a:rPr lang="en-US" dirty="0" smtClean="0"/>
              <a:t> का </a:t>
            </a:r>
            <a:r>
              <a:rPr lang="en-US" dirty="0" err="1" smtClean="0"/>
              <a:t>उच्चारण</a:t>
            </a:r>
            <a:r>
              <a:rPr lang="en-US" dirty="0" smtClean="0"/>
              <a:t> </a:t>
            </a:r>
            <a:r>
              <a:rPr lang="en-US" dirty="0" err="1" smtClean="0"/>
              <a:t>जब</a:t>
            </a:r>
            <a:r>
              <a:rPr lang="en-US" dirty="0" smtClean="0"/>
              <a:t> </a:t>
            </a:r>
            <a:r>
              <a:rPr lang="en-US" dirty="0" err="1" smtClean="0"/>
              <a:t>यह</a:t>
            </a:r>
            <a:r>
              <a:rPr lang="en-US" dirty="0" smtClean="0"/>
              <a:t> एक </a:t>
            </a:r>
            <a:r>
              <a:rPr lang="en-US" dirty="0" err="1" smtClean="0"/>
              <a:t>है</a:t>
            </a:r>
            <a:r>
              <a:rPr lang="en-US" dirty="0" smtClean="0"/>
              <a:t> </a:t>
            </a:r>
            <a:r>
              <a:rPr lang="en-US" dirty="0" err="1" smtClean="0">
                <a:hlinkClick r:id="rId5" tooltip="ट्रांसक्रिप्शन (भाषा विज्ञान)"/>
              </a:rPr>
              <a:t>प्रतिलेखन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उच्चारण</a:t>
            </a:r>
            <a:r>
              <a:rPr lang="en-US" dirty="0" smtClean="0"/>
              <a:t> का </a:t>
            </a:r>
            <a:r>
              <a:rPr lang="en-US" dirty="0" err="1" smtClean="0">
                <a:hlinkClick r:id="rId6" tooltip="हिन्दी"/>
              </a:rPr>
              <a:t>हिन्दी</a:t>
            </a:r>
            <a:r>
              <a:rPr lang="en-US" dirty="0" smtClean="0"/>
              <a:t> ). : </a:t>
            </a:r>
            <a:r>
              <a:rPr lang="en-US" dirty="0" err="1" smtClean="0"/>
              <a:t>वैसे</a:t>
            </a:r>
            <a:r>
              <a:rPr lang="en-US" dirty="0" smtClean="0"/>
              <a:t> </a:t>
            </a:r>
            <a:r>
              <a:rPr lang="en-US" dirty="0" err="1" smtClean="0"/>
              <a:t>यह</a:t>
            </a:r>
            <a:r>
              <a:rPr lang="en-US" dirty="0" smtClean="0"/>
              <a:t> </a:t>
            </a:r>
            <a:r>
              <a:rPr lang="en-US" dirty="0" err="1" smtClean="0"/>
              <a:t>लिखा</a:t>
            </a:r>
            <a:r>
              <a:rPr lang="en-US" dirty="0" smtClean="0"/>
              <a:t> </a:t>
            </a:r>
            <a:r>
              <a:rPr lang="en-US" dirty="0" err="1" smtClean="0"/>
              <a:t>है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बावजूद</a:t>
            </a:r>
            <a:r>
              <a:rPr lang="en-US" dirty="0" smtClean="0"/>
              <a:t>, </a:t>
            </a:r>
            <a:r>
              <a:rPr lang="en-US" dirty="0" err="1" smtClean="0"/>
              <a:t>नाम</a:t>
            </a:r>
            <a:r>
              <a:rPr lang="en-US" dirty="0" smtClean="0"/>
              <a:t> </a:t>
            </a:r>
            <a:r>
              <a:rPr lang="en-US" dirty="0" err="1" smtClean="0"/>
              <a:t>दो</a:t>
            </a:r>
            <a:r>
              <a:rPr lang="en-US" dirty="0" smtClean="0"/>
              <a:t> </a:t>
            </a:r>
            <a:r>
              <a:rPr lang="en-US" dirty="0" err="1" smtClean="0"/>
              <a:t>शब्दों</a:t>
            </a:r>
            <a:r>
              <a:rPr lang="en-US" dirty="0" smtClean="0"/>
              <a:t> </a:t>
            </a:r>
            <a:r>
              <a:rPr lang="en-US" dirty="0" err="1" smtClean="0"/>
              <a:t>से</a:t>
            </a:r>
            <a:r>
              <a:rPr lang="en-US" dirty="0" smtClean="0"/>
              <a:t> </a:t>
            </a:r>
            <a:r>
              <a:rPr lang="en-US" dirty="0" err="1" smtClean="0"/>
              <a:t>आता</a:t>
            </a:r>
            <a:r>
              <a:rPr lang="en-US" dirty="0" smtClean="0"/>
              <a:t> </a:t>
            </a:r>
            <a:r>
              <a:rPr lang="en-US" dirty="0" err="1" smtClean="0"/>
              <a:t>है</a:t>
            </a:r>
            <a:r>
              <a:rPr lang="en-US" dirty="0" smtClean="0"/>
              <a:t> </a:t>
            </a:r>
            <a:r>
              <a:rPr lang="en-US" dirty="0" err="1" smtClean="0">
                <a:hlinkClick r:id="rId7" tooltip="Ocimum tenuiflorum"/>
              </a:rPr>
              <a:t>तुलसी</a:t>
            </a:r>
            <a:r>
              <a:rPr lang="en-US" dirty="0" smtClean="0"/>
              <a:t> , </a:t>
            </a:r>
            <a:r>
              <a:rPr lang="en-US" dirty="0" err="1" smtClean="0"/>
              <a:t>जो</a:t>
            </a:r>
            <a:r>
              <a:rPr lang="en-US" dirty="0" smtClean="0"/>
              <a:t> </a:t>
            </a:r>
            <a:r>
              <a:rPr lang="en-US" dirty="0" err="1" smtClean="0"/>
              <a:t>तुलसी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पौधे</a:t>
            </a:r>
            <a:r>
              <a:rPr lang="en-US" dirty="0" smtClean="0"/>
              <a:t> का एक </a:t>
            </a:r>
            <a:r>
              <a:rPr lang="en-US" dirty="0" err="1" smtClean="0"/>
              <a:t>भारतीय</a:t>
            </a:r>
            <a:r>
              <a:rPr lang="en-US" dirty="0" smtClean="0"/>
              <a:t> </a:t>
            </a:r>
            <a:r>
              <a:rPr lang="en-US" dirty="0" err="1" smtClean="0"/>
              <a:t>विविधता</a:t>
            </a:r>
            <a:r>
              <a:rPr lang="en-US" dirty="0" smtClean="0"/>
              <a:t> </a:t>
            </a:r>
            <a:r>
              <a:rPr lang="en-US" dirty="0" err="1" smtClean="0"/>
              <a:t>है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>
                <a:hlinkClick r:id="rId8" tooltip="दासा"/>
              </a:rPr>
              <a:t>दासा</a:t>
            </a:r>
            <a:r>
              <a:rPr lang="en-US" dirty="0" smtClean="0"/>
              <a:t> , </a:t>
            </a:r>
            <a:r>
              <a:rPr lang="en-US" dirty="0" err="1" smtClean="0"/>
              <a:t>जो</a:t>
            </a:r>
            <a:r>
              <a:rPr lang="en-US" dirty="0" smtClean="0"/>
              <a:t> "</a:t>
            </a:r>
            <a:r>
              <a:rPr lang="en-US" dirty="0" err="1" smtClean="0"/>
              <a:t>दास</a:t>
            </a:r>
            <a:r>
              <a:rPr lang="en-US" dirty="0" smtClean="0"/>
              <a:t>" </a:t>
            </a:r>
            <a:r>
              <a:rPr lang="en-US" dirty="0" err="1" smtClean="0"/>
              <a:t>या</a:t>
            </a:r>
            <a:r>
              <a:rPr lang="en-US" dirty="0" smtClean="0"/>
              <a:t> </a:t>
            </a:r>
            <a:r>
              <a:rPr lang="en-US" dirty="0" err="1" smtClean="0"/>
              <a:t>विस्तार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द्वारा, "</a:t>
            </a:r>
            <a:r>
              <a:rPr lang="en-US" dirty="0" err="1" smtClean="0"/>
              <a:t>भक्त</a:t>
            </a:r>
            <a:r>
              <a:rPr lang="en-US" dirty="0" smtClean="0"/>
              <a:t>" का </a:t>
            </a:r>
            <a:r>
              <a:rPr lang="en-US" dirty="0" err="1" smtClean="0"/>
              <a:t>अर्थ</a:t>
            </a:r>
            <a:r>
              <a:rPr lang="en-US" dirty="0" smtClean="0"/>
              <a:t> </a:t>
            </a:r>
            <a:r>
              <a:rPr lang="en-US" dirty="0" err="1" smtClean="0"/>
              <a:t>है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228600"/>
            <a:ext cx="91439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शब्द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- </a:t>
            </a:r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साधन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strips/>
    <p:sndAc>
      <p:stSnd>
        <p:snd r:embed="rId2" name="hammer.wav" builtIn="1"/>
      </p:stSnd>
    </p:sndAc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भूप</a:t>
            </a:r>
            <a:r>
              <a:rPr lang="en-US" dirty="0" smtClean="0"/>
              <a:t> </a:t>
            </a:r>
            <a:r>
              <a:rPr lang="en-US" dirty="0" err="1" smtClean="0"/>
              <a:t>प्रतापभानु</a:t>
            </a:r>
            <a:r>
              <a:rPr lang="en-US" dirty="0" smtClean="0"/>
              <a:t> </a:t>
            </a:r>
            <a:r>
              <a:rPr lang="en-US" dirty="0" err="1" smtClean="0"/>
              <a:t>बल</a:t>
            </a:r>
            <a:r>
              <a:rPr lang="en-US" dirty="0" smtClean="0"/>
              <a:t> </a:t>
            </a:r>
            <a:r>
              <a:rPr lang="en-US" dirty="0" err="1" smtClean="0"/>
              <a:t>पाई</a:t>
            </a:r>
            <a:r>
              <a:rPr lang="en-US" dirty="0" smtClean="0"/>
              <a:t>। </a:t>
            </a:r>
            <a:r>
              <a:rPr lang="en-US" dirty="0" err="1" smtClean="0"/>
              <a:t>कामधेनु</a:t>
            </a:r>
            <a:r>
              <a:rPr lang="en-US" dirty="0" smtClean="0"/>
              <a:t> </a:t>
            </a:r>
            <a:r>
              <a:rPr lang="en-US" dirty="0" err="1" smtClean="0"/>
              <a:t>भै</a:t>
            </a:r>
            <a:r>
              <a:rPr lang="en-US" dirty="0" smtClean="0"/>
              <a:t> </a:t>
            </a:r>
            <a:r>
              <a:rPr lang="en-US" dirty="0" err="1" smtClean="0"/>
              <a:t>भूमि</a:t>
            </a:r>
            <a:r>
              <a:rPr lang="en-US" dirty="0" smtClean="0"/>
              <a:t> </a:t>
            </a:r>
            <a:r>
              <a:rPr lang="en-US" dirty="0" err="1" smtClean="0"/>
              <a:t>सुहाई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सब</a:t>
            </a:r>
            <a:r>
              <a:rPr lang="en-US" dirty="0" smtClean="0"/>
              <a:t> </a:t>
            </a:r>
            <a:r>
              <a:rPr lang="en-US" dirty="0" err="1" smtClean="0"/>
              <a:t>दुख</a:t>
            </a:r>
            <a:r>
              <a:rPr lang="en-US" dirty="0" smtClean="0"/>
              <a:t> </a:t>
            </a:r>
            <a:r>
              <a:rPr lang="en-US" dirty="0" err="1" smtClean="0"/>
              <a:t>बरजित</a:t>
            </a:r>
            <a:r>
              <a:rPr lang="en-US" dirty="0" smtClean="0"/>
              <a:t> </a:t>
            </a:r>
            <a:r>
              <a:rPr lang="en-US" dirty="0" err="1" smtClean="0"/>
              <a:t>प्रजा</a:t>
            </a:r>
            <a:r>
              <a:rPr lang="en-US" dirty="0" smtClean="0"/>
              <a:t> </a:t>
            </a:r>
            <a:r>
              <a:rPr lang="en-US" dirty="0" err="1" smtClean="0"/>
              <a:t>सुखारी</a:t>
            </a:r>
            <a:r>
              <a:rPr lang="en-US" dirty="0" smtClean="0"/>
              <a:t>। </a:t>
            </a:r>
            <a:r>
              <a:rPr lang="en-US" dirty="0" err="1" smtClean="0"/>
              <a:t>धरमसील</a:t>
            </a:r>
            <a:r>
              <a:rPr lang="en-US" dirty="0" smtClean="0"/>
              <a:t> </a:t>
            </a:r>
            <a:r>
              <a:rPr lang="en-US" dirty="0" err="1" smtClean="0"/>
              <a:t>सुंदर</a:t>
            </a:r>
            <a:r>
              <a:rPr lang="en-US" dirty="0" smtClean="0"/>
              <a:t> </a:t>
            </a:r>
            <a:r>
              <a:rPr lang="en-US" dirty="0" err="1" smtClean="0"/>
              <a:t>नर</a:t>
            </a:r>
            <a:r>
              <a:rPr lang="en-US" dirty="0" smtClean="0"/>
              <a:t> </a:t>
            </a:r>
            <a:r>
              <a:rPr lang="en-US" dirty="0" err="1" smtClean="0"/>
              <a:t>नारी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सचिव</a:t>
            </a:r>
            <a:r>
              <a:rPr lang="en-US" dirty="0" smtClean="0"/>
              <a:t> </a:t>
            </a:r>
            <a:r>
              <a:rPr lang="en-US" dirty="0" err="1" smtClean="0"/>
              <a:t>धरमरुचि</a:t>
            </a:r>
            <a:r>
              <a:rPr lang="en-US" dirty="0" smtClean="0"/>
              <a:t> </a:t>
            </a:r>
            <a:r>
              <a:rPr lang="en-US" dirty="0" err="1" smtClean="0"/>
              <a:t>हरि</a:t>
            </a:r>
            <a:r>
              <a:rPr lang="en-US" dirty="0" smtClean="0"/>
              <a:t> </a:t>
            </a:r>
            <a:r>
              <a:rPr lang="en-US" dirty="0" err="1" smtClean="0"/>
              <a:t>पद</a:t>
            </a:r>
            <a:r>
              <a:rPr lang="en-US" dirty="0" smtClean="0"/>
              <a:t> </a:t>
            </a:r>
            <a:r>
              <a:rPr lang="en-US" dirty="0" err="1" smtClean="0"/>
              <a:t>प्रीती</a:t>
            </a:r>
            <a:r>
              <a:rPr lang="en-US" dirty="0" smtClean="0"/>
              <a:t>। </a:t>
            </a:r>
            <a:r>
              <a:rPr lang="en-US" dirty="0" err="1" smtClean="0"/>
              <a:t>नृप</a:t>
            </a:r>
            <a:r>
              <a:rPr lang="en-US" dirty="0" smtClean="0"/>
              <a:t> </a:t>
            </a:r>
            <a:r>
              <a:rPr lang="en-US" dirty="0" err="1" smtClean="0"/>
              <a:t>हित</a:t>
            </a:r>
            <a:r>
              <a:rPr lang="en-US" dirty="0" smtClean="0"/>
              <a:t> </a:t>
            </a:r>
            <a:r>
              <a:rPr lang="en-US" dirty="0" err="1" smtClean="0"/>
              <a:t>हेतु</a:t>
            </a:r>
            <a:r>
              <a:rPr lang="en-US" dirty="0" smtClean="0"/>
              <a:t> </a:t>
            </a:r>
            <a:r>
              <a:rPr lang="en-US" dirty="0" err="1" smtClean="0"/>
              <a:t>सिखव</a:t>
            </a:r>
            <a:r>
              <a:rPr lang="en-US" dirty="0" smtClean="0"/>
              <a:t> </a:t>
            </a:r>
            <a:r>
              <a:rPr lang="en-US" dirty="0" err="1" smtClean="0"/>
              <a:t>नित</a:t>
            </a:r>
            <a:r>
              <a:rPr lang="en-US" dirty="0" smtClean="0"/>
              <a:t> </a:t>
            </a:r>
            <a:r>
              <a:rPr lang="en-US" dirty="0" err="1" smtClean="0"/>
              <a:t>नीती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गुर</a:t>
            </a:r>
            <a:r>
              <a:rPr lang="en-US" dirty="0" smtClean="0"/>
              <a:t> </a:t>
            </a:r>
            <a:r>
              <a:rPr lang="en-US" dirty="0" err="1" smtClean="0"/>
              <a:t>सुर</a:t>
            </a:r>
            <a:r>
              <a:rPr lang="en-US" dirty="0" smtClean="0"/>
              <a:t> </a:t>
            </a:r>
            <a:r>
              <a:rPr lang="en-US" dirty="0" err="1" smtClean="0"/>
              <a:t>संत</a:t>
            </a:r>
            <a:r>
              <a:rPr lang="en-US" dirty="0" smtClean="0"/>
              <a:t> </a:t>
            </a:r>
            <a:r>
              <a:rPr lang="en-US" dirty="0" err="1" smtClean="0"/>
              <a:t>पितर</a:t>
            </a:r>
            <a:r>
              <a:rPr lang="en-US" dirty="0" smtClean="0"/>
              <a:t> </a:t>
            </a:r>
            <a:r>
              <a:rPr lang="en-US" dirty="0" err="1" smtClean="0"/>
              <a:t>महिदेवा</a:t>
            </a:r>
            <a:r>
              <a:rPr lang="en-US" dirty="0" smtClean="0"/>
              <a:t>। </a:t>
            </a:r>
            <a:r>
              <a:rPr lang="en-US" dirty="0" err="1" smtClean="0"/>
              <a:t>करइ</a:t>
            </a:r>
            <a:r>
              <a:rPr lang="en-US" dirty="0" smtClean="0"/>
              <a:t> </a:t>
            </a:r>
            <a:r>
              <a:rPr lang="en-US" dirty="0" err="1" smtClean="0"/>
              <a:t>सदा</a:t>
            </a:r>
            <a:r>
              <a:rPr lang="en-US" dirty="0" smtClean="0"/>
              <a:t> </a:t>
            </a:r>
            <a:r>
              <a:rPr lang="en-US" dirty="0" err="1" smtClean="0"/>
              <a:t>नृप</a:t>
            </a:r>
            <a:r>
              <a:rPr lang="en-US" dirty="0" smtClean="0"/>
              <a:t> </a:t>
            </a:r>
            <a:r>
              <a:rPr lang="en-US" dirty="0" err="1" smtClean="0"/>
              <a:t>सब</a:t>
            </a:r>
            <a:r>
              <a:rPr lang="en-US" dirty="0" smtClean="0"/>
              <a:t> </a:t>
            </a:r>
            <a:r>
              <a:rPr lang="en-US" dirty="0" err="1" smtClean="0"/>
              <a:t>कै</a:t>
            </a:r>
            <a:r>
              <a:rPr lang="en-US" dirty="0" smtClean="0"/>
              <a:t> </a:t>
            </a:r>
            <a:r>
              <a:rPr lang="en-US" dirty="0" err="1" smtClean="0"/>
              <a:t>सेवा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भूप</a:t>
            </a:r>
            <a:r>
              <a:rPr lang="en-US" dirty="0" smtClean="0"/>
              <a:t> </a:t>
            </a:r>
            <a:r>
              <a:rPr lang="en-US" dirty="0" err="1" smtClean="0"/>
              <a:t>धरम</a:t>
            </a:r>
            <a:r>
              <a:rPr lang="en-US" dirty="0" smtClean="0"/>
              <a:t> </a:t>
            </a:r>
            <a:r>
              <a:rPr lang="en-US" dirty="0" err="1" smtClean="0"/>
              <a:t>जे</a:t>
            </a:r>
            <a:r>
              <a:rPr lang="en-US" dirty="0" smtClean="0"/>
              <a:t> </a:t>
            </a:r>
            <a:r>
              <a:rPr lang="en-US" dirty="0" err="1" smtClean="0"/>
              <a:t>बेद</a:t>
            </a:r>
            <a:r>
              <a:rPr lang="en-US" dirty="0" smtClean="0"/>
              <a:t> </a:t>
            </a:r>
            <a:r>
              <a:rPr lang="en-US" dirty="0" err="1" smtClean="0"/>
              <a:t>बखाने</a:t>
            </a:r>
            <a:r>
              <a:rPr lang="en-US" dirty="0" smtClean="0"/>
              <a:t>। </a:t>
            </a:r>
            <a:r>
              <a:rPr lang="en-US" dirty="0" err="1" smtClean="0"/>
              <a:t>सकल</a:t>
            </a:r>
            <a:r>
              <a:rPr lang="en-US" dirty="0" smtClean="0"/>
              <a:t> </a:t>
            </a:r>
            <a:r>
              <a:rPr lang="en-US" dirty="0" err="1" smtClean="0"/>
              <a:t>करइ</a:t>
            </a:r>
            <a:r>
              <a:rPr lang="en-US" dirty="0" smtClean="0"/>
              <a:t> </a:t>
            </a:r>
            <a:r>
              <a:rPr lang="en-US" dirty="0" err="1" smtClean="0"/>
              <a:t>सादर</a:t>
            </a:r>
            <a:r>
              <a:rPr lang="en-US" dirty="0" smtClean="0"/>
              <a:t> </a:t>
            </a:r>
            <a:r>
              <a:rPr lang="en-US" dirty="0" err="1" smtClean="0"/>
              <a:t>सुख</a:t>
            </a:r>
            <a:r>
              <a:rPr lang="en-US" dirty="0" smtClean="0"/>
              <a:t> </a:t>
            </a:r>
            <a:r>
              <a:rPr lang="en-US" dirty="0" err="1" smtClean="0"/>
              <a:t>माने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दिन</a:t>
            </a:r>
            <a:r>
              <a:rPr lang="en-US" dirty="0" smtClean="0"/>
              <a:t> </a:t>
            </a:r>
            <a:r>
              <a:rPr lang="en-US" dirty="0" err="1" smtClean="0"/>
              <a:t>प्रति</a:t>
            </a:r>
            <a:r>
              <a:rPr lang="en-US" dirty="0" smtClean="0"/>
              <a:t> </a:t>
            </a:r>
            <a:r>
              <a:rPr lang="en-US" dirty="0" err="1" smtClean="0"/>
              <a:t>देह</a:t>
            </a:r>
            <a:r>
              <a:rPr lang="en-US" dirty="0" smtClean="0"/>
              <a:t> </a:t>
            </a:r>
            <a:r>
              <a:rPr lang="en-US" dirty="0" err="1" smtClean="0"/>
              <a:t>बिबिध</a:t>
            </a:r>
            <a:r>
              <a:rPr lang="en-US" dirty="0" smtClean="0"/>
              <a:t> </a:t>
            </a:r>
            <a:r>
              <a:rPr lang="en-US" dirty="0" err="1" smtClean="0"/>
              <a:t>बिधि</a:t>
            </a:r>
            <a:r>
              <a:rPr lang="en-US" dirty="0" smtClean="0"/>
              <a:t> </a:t>
            </a:r>
            <a:r>
              <a:rPr lang="en-US" dirty="0" err="1" smtClean="0"/>
              <a:t>दाना</a:t>
            </a:r>
            <a:r>
              <a:rPr lang="en-US" dirty="0" smtClean="0"/>
              <a:t>। </a:t>
            </a:r>
            <a:r>
              <a:rPr lang="en-US" dirty="0" err="1" smtClean="0"/>
              <a:t>सुनहु</a:t>
            </a:r>
            <a:r>
              <a:rPr lang="en-US" dirty="0" smtClean="0"/>
              <a:t> </a:t>
            </a:r>
            <a:r>
              <a:rPr lang="en-US" dirty="0" err="1" smtClean="0"/>
              <a:t>सास्त्र</a:t>
            </a:r>
            <a:r>
              <a:rPr lang="en-US" dirty="0" smtClean="0"/>
              <a:t> </a:t>
            </a:r>
            <a:r>
              <a:rPr lang="en-US" dirty="0" err="1" smtClean="0"/>
              <a:t>बर</a:t>
            </a:r>
            <a:r>
              <a:rPr lang="en-US" dirty="0" smtClean="0"/>
              <a:t> </a:t>
            </a:r>
            <a:r>
              <a:rPr lang="en-US" dirty="0" err="1" smtClean="0"/>
              <a:t>बेद</a:t>
            </a:r>
            <a:r>
              <a:rPr lang="en-US" dirty="0" smtClean="0"/>
              <a:t> </a:t>
            </a:r>
            <a:r>
              <a:rPr lang="en-US" dirty="0" err="1" smtClean="0"/>
              <a:t>पुराना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नाना</a:t>
            </a:r>
            <a:r>
              <a:rPr lang="en-US" dirty="0" smtClean="0"/>
              <a:t> </a:t>
            </a:r>
            <a:r>
              <a:rPr lang="en-US" dirty="0" err="1" smtClean="0"/>
              <a:t>बापीं</a:t>
            </a:r>
            <a:r>
              <a:rPr lang="en-US" dirty="0" smtClean="0"/>
              <a:t> </a:t>
            </a:r>
            <a:r>
              <a:rPr lang="en-US" dirty="0" err="1" smtClean="0"/>
              <a:t>कूप</a:t>
            </a:r>
            <a:r>
              <a:rPr lang="en-US" dirty="0" smtClean="0"/>
              <a:t> </a:t>
            </a:r>
            <a:r>
              <a:rPr lang="en-US" dirty="0" err="1" smtClean="0"/>
              <a:t>तड़ागा</a:t>
            </a:r>
            <a:r>
              <a:rPr lang="en-US" dirty="0" smtClean="0"/>
              <a:t>। </a:t>
            </a:r>
            <a:r>
              <a:rPr lang="en-US" dirty="0" err="1" smtClean="0"/>
              <a:t>सुमन</a:t>
            </a:r>
            <a:r>
              <a:rPr lang="en-US" dirty="0" smtClean="0"/>
              <a:t> </a:t>
            </a:r>
            <a:r>
              <a:rPr lang="en-US" dirty="0" err="1" smtClean="0"/>
              <a:t>बाटिका</a:t>
            </a:r>
            <a:r>
              <a:rPr lang="en-US" dirty="0" smtClean="0"/>
              <a:t> </a:t>
            </a:r>
            <a:r>
              <a:rPr lang="en-US" dirty="0" err="1" smtClean="0"/>
              <a:t>सुंदर</a:t>
            </a:r>
            <a:r>
              <a:rPr lang="en-US" dirty="0" smtClean="0"/>
              <a:t> </a:t>
            </a:r>
            <a:r>
              <a:rPr lang="en-US" dirty="0" err="1" smtClean="0"/>
              <a:t>बागा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बिप्रभवन</a:t>
            </a:r>
            <a:r>
              <a:rPr lang="en-US" dirty="0" smtClean="0"/>
              <a:t> </a:t>
            </a:r>
            <a:r>
              <a:rPr lang="en-US" dirty="0" err="1" smtClean="0"/>
              <a:t>सुरभवन</a:t>
            </a:r>
            <a:r>
              <a:rPr lang="en-US" dirty="0" smtClean="0"/>
              <a:t> </a:t>
            </a:r>
            <a:r>
              <a:rPr lang="en-US" dirty="0" err="1" smtClean="0"/>
              <a:t>सुहाए</a:t>
            </a:r>
            <a:r>
              <a:rPr lang="en-US" dirty="0" smtClean="0"/>
              <a:t>। </a:t>
            </a:r>
            <a:r>
              <a:rPr lang="en-US" dirty="0" err="1" smtClean="0"/>
              <a:t>सब</a:t>
            </a:r>
            <a:r>
              <a:rPr lang="en-US" dirty="0" smtClean="0"/>
              <a:t> </a:t>
            </a:r>
            <a:r>
              <a:rPr lang="en-US" dirty="0" err="1" smtClean="0"/>
              <a:t>तीरथन्ह</a:t>
            </a:r>
            <a:r>
              <a:rPr lang="en-US" dirty="0" smtClean="0"/>
              <a:t> </a:t>
            </a:r>
            <a:r>
              <a:rPr lang="en-US" dirty="0" err="1" smtClean="0"/>
              <a:t>बिचित्र</a:t>
            </a:r>
            <a:r>
              <a:rPr lang="en-US" dirty="0" smtClean="0"/>
              <a:t> </a:t>
            </a:r>
            <a:r>
              <a:rPr lang="en-US" dirty="0" err="1" smtClean="0"/>
              <a:t>बनाए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err="1" smtClean="0"/>
              <a:t>दोहा</a:t>
            </a:r>
            <a:r>
              <a:rPr lang="en-US" dirty="0" smtClean="0"/>
              <a:t>- </a:t>
            </a:r>
            <a:r>
              <a:rPr lang="en-US" dirty="0" err="1" smtClean="0"/>
              <a:t>जँह</a:t>
            </a:r>
            <a:r>
              <a:rPr lang="en-US" dirty="0" smtClean="0"/>
              <a:t> </a:t>
            </a:r>
            <a:r>
              <a:rPr lang="en-US" dirty="0" err="1" smtClean="0"/>
              <a:t>लगि</a:t>
            </a:r>
            <a:r>
              <a:rPr lang="en-US" dirty="0" smtClean="0"/>
              <a:t> </a:t>
            </a:r>
            <a:r>
              <a:rPr lang="en-US" dirty="0" err="1" smtClean="0"/>
              <a:t>कहे</a:t>
            </a:r>
            <a:r>
              <a:rPr lang="en-US" dirty="0" smtClean="0"/>
              <a:t> </a:t>
            </a:r>
            <a:r>
              <a:rPr lang="en-US" dirty="0" err="1" smtClean="0"/>
              <a:t>पुरान</a:t>
            </a:r>
            <a:r>
              <a:rPr lang="en-US" dirty="0" smtClean="0"/>
              <a:t> </a:t>
            </a:r>
            <a:r>
              <a:rPr lang="en-US" dirty="0" err="1" smtClean="0"/>
              <a:t>श्रुति</a:t>
            </a:r>
            <a:r>
              <a:rPr lang="en-US" dirty="0" smtClean="0"/>
              <a:t> एक </a:t>
            </a:r>
            <a:r>
              <a:rPr lang="en-US" dirty="0" err="1" smtClean="0"/>
              <a:t>एक</a:t>
            </a:r>
            <a:r>
              <a:rPr lang="en-US" dirty="0" smtClean="0"/>
              <a:t> </a:t>
            </a:r>
            <a:r>
              <a:rPr lang="en-US" dirty="0" err="1" smtClean="0"/>
              <a:t>सब</a:t>
            </a:r>
            <a:r>
              <a:rPr lang="en-US" dirty="0" smtClean="0"/>
              <a:t> </a:t>
            </a:r>
            <a:r>
              <a:rPr lang="en-US" dirty="0" err="1" smtClean="0"/>
              <a:t>जाग</a:t>
            </a:r>
            <a:r>
              <a:rPr lang="en-US" dirty="0" smtClean="0"/>
              <a:t>।</a:t>
            </a:r>
            <a:br>
              <a:rPr lang="en-US" dirty="0" smtClean="0"/>
            </a:br>
            <a:r>
              <a:rPr lang="en-US" dirty="0" err="1" smtClean="0"/>
              <a:t>बार</a:t>
            </a:r>
            <a:r>
              <a:rPr lang="en-US" dirty="0" smtClean="0"/>
              <a:t> </a:t>
            </a:r>
            <a:r>
              <a:rPr lang="en-US" dirty="0" err="1" smtClean="0"/>
              <a:t>सहस्त्र</a:t>
            </a:r>
            <a:r>
              <a:rPr lang="en-US" dirty="0" smtClean="0"/>
              <a:t> </a:t>
            </a:r>
            <a:r>
              <a:rPr lang="en-US" dirty="0" err="1" smtClean="0"/>
              <a:t>सहस्त्र</a:t>
            </a:r>
            <a:r>
              <a:rPr lang="en-US" dirty="0" smtClean="0"/>
              <a:t> </a:t>
            </a:r>
            <a:r>
              <a:rPr lang="en-US" dirty="0" err="1" smtClean="0"/>
              <a:t>नृप</a:t>
            </a:r>
            <a:r>
              <a:rPr lang="en-US" dirty="0" smtClean="0"/>
              <a:t> </a:t>
            </a:r>
            <a:r>
              <a:rPr lang="en-US" dirty="0" err="1" smtClean="0"/>
              <a:t>किए</a:t>
            </a:r>
            <a:r>
              <a:rPr lang="en-US" dirty="0" smtClean="0"/>
              <a:t> </a:t>
            </a:r>
            <a:r>
              <a:rPr lang="en-US" dirty="0" err="1" smtClean="0"/>
              <a:t>सहित</a:t>
            </a:r>
            <a:r>
              <a:rPr lang="en-US" dirty="0" smtClean="0"/>
              <a:t> अनुराग॥१५५॥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strips/>
    <p:sndAc>
      <p:stSnd>
        <p:snd r:embed="rId2" name="applause.wav" builtIn="1"/>
      </p:stSnd>
    </p:sndAc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कह</a:t>
            </a:r>
            <a:r>
              <a:rPr lang="en-US" dirty="0" smtClean="0"/>
              <a:t> </a:t>
            </a:r>
            <a:r>
              <a:rPr lang="en-US" dirty="0" err="1" smtClean="0"/>
              <a:t>तापस</a:t>
            </a:r>
            <a:r>
              <a:rPr lang="en-US" dirty="0" smtClean="0"/>
              <a:t> </a:t>
            </a:r>
            <a:r>
              <a:rPr lang="en-US" dirty="0" err="1" smtClean="0"/>
              <a:t>नृप</a:t>
            </a:r>
            <a:r>
              <a:rPr lang="en-US" dirty="0" smtClean="0"/>
              <a:t> </a:t>
            </a:r>
            <a:r>
              <a:rPr lang="en-US" dirty="0" err="1" smtClean="0"/>
              <a:t>ऐसेइ</a:t>
            </a:r>
            <a:r>
              <a:rPr lang="en-US" dirty="0" smtClean="0"/>
              <a:t> </a:t>
            </a:r>
            <a:r>
              <a:rPr lang="en-US" dirty="0" err="1" smtClean="0"/>
              <a:t>होऊ</a:t>
            </a:r>
            <a:r>
              <a:rPr lang="en-US" dirty="0" smtClean="0"/>
              <a:t>। </a:t>
            </a:r>
            <a:r>
              <a:rPr lang="en-US" dirty="0" err="1" smtClean="0"/>
              <a:t>कारन</a:t>
            </a:r>
            <a:r>
              <a:rPr lang="en-US" dirty="0" smtClean="0"/>
              <a:t> एक </a:t>
            </a:r>
            <a:r>
              <a:rPr lang="en-US" dirty="0" err="1" smtClean="0"/>
              <a:t>कठिन</a:t>
            </a:r>
            <a:r>
              <a:rPr lang="en-US" dirty="0" smtClean="0"/>
              <a:t> </a:t>
            </a:r>
            <a:r>
              <a:rPr lang="en-US" dirty="0" err="1" smtClean="0"/>
              <a:t>सुनु</a:t>
            </a:r>
            <a:r>
              <a:rPr lang="en-US" dirty="0" smtClean="0"/>
              <a:t> </a:t>
            </a:r>
            <a:r>
              <a:rPr lang="en-US" dirty="0" err="1" smtClean="0"/>
              <a:t>सोऊ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कालउ</a:t>
            </a:r>
            <a:r>
              <a:rPr lang="en-US" dirty="0" smtClean="0"/>
              <a:t> </a:t>
            </a:r>
            <a:r>
              <a:rPr lang="en-US" dirty="0" err="1" smtClean="0"/>
              <a:t>तुअ</a:t>
            </a:r>
            <a:r>
              <a:rPr lang="en-US" dirty="0" smtClean="0"/>
              <a:t> </a:t>
            </a:r>
            <a:r>
              <a:rPr lang="en-US" dirty="0" err="1" smtClean="0"/>
              <a:t>पद</a:t>
            </a:r>
            <a:r>
              <a:rPr lang="en-US" dirty="0" smtClean="0"/>
              <a:t> </a:t>
            </a:r>
            <a:r>
              <a:rPr lang="en-US" dirty="0" err="1" smtClean="0"/>
              <a:t>नाइहि</a:t>
            </a:r>
            <a:r>
              <a:rPr lang="en-US" dirty="0" smtClean="0"/>
              <a:t> </a:t>
            </a:r>
            <a:r>
              <a:rPr lang="en-US" dirty="0" err="1" smtClean="0"/>
              <a:t>सीसा</a:t>
            </a:r>
            <a:r>
              <a:rPr lang="en-US" dirty="0" smtClean="0"/>
              <a:t>। एक </a:t>
            </a:r>
            <a:r>
              <a:rPr lang="en-US" dirty="0" err="1" smtClean="0"/>
              <a:t>बिप्रकुल</a:t>
            </a:r>
            <a:r>
              <a:rPr lang="en-US" dirty="0" smtClean="0"/>
              <a:t> </a:t>
            </a:r>
            <a:r>
              <a:rPr lang="en-US" dirty="0" err="1" smtClean="0"/>
              <a:t>छाड़ि</a:t>
            </a:r>
            <a:r>
              <a:rPr lang="en-US" dirty="0" smtClean="0"/>
              <a:t> </a:t>
            </a:r>
            <a:r>
              <a:rPr lang="en-US" dirty="0" err="1" smtClean="0"/>
              <a:t>महीसा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तपबल</a:t>
            </a:r>
            <a:r>
              <a:rPr lang="en-US" dirty="0" smtClean="0"/>
              <a:t> </a:t>
            </a:r>
            <a:r>
              <a:rPr lang="en-US" dirty="0" err="1" smtClean="0"/>
              <a:t>बिप्र</a:t>
            </a:r>
            <a:r>
              <a:rPr lang="en-US" dirty="0" smtClean="0"/>
              <a:t> </a:t>
            </a:r>
            <a:r>
              <a:rPr lang="en-US" dirty="0" err="1" smtClean="0"/>
              <a:t>सदा</a:t>
            </a:r>
            <a:r>
              <a:rPr lang="en-US" dirty="0" smtClean="0"/>
              <a:t> </a:t>
            </a:r>
            <a:r>
              <a:rPr lang="en-US" dirty="0" err="1" smtClean="0"/>
              <a:t>बरिआरा</a:t>
            </a:r>
            <a:r>
              <a:rPr lang="en-US" dirty="0" smtClean="0"/>
              <a:t>। </a:t>
            </a:r>
            <a:r>
              <a:rPr lang="en-US" dirty="0" err="1" smtClean="0"/>
              <a:t>तिन्ह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कोप</a:t>
            </a:r>
            <a:r>
              <a:rPr lang="en-US" dirty="0" smtClean="0"/>
              <a:t> न </a:t>
            </a:r>
            <a:r>
              <a:rPr lang="en-US" dirty="0" err="1" smtClean="0"/>
              <a:t>कोउ</a:t>
            </a:r>
            <a:r>
              <a:rPr lang="en-US" dirty="0" smtClean="0"/>
              <a:t> </a:t>
            </a:r>
            <a:r>
              <a:rPr lang="en-US" dirty="0" err="1" smtClean="0"/>
              <a:t>रखवारा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जौं</a:t>
            </a:r>
            <a:r>
              <a:rPr lang="en-US" dirty="0" smtClean="0"/>
              <a:t> </a:t>
            </a:r>
            <a:r>
              <a:rPr lang="en-US" dirty="0" err="1" smtClean="0"/>
              <a:t>बिप्रन्ह</a:t>
            </a:r>
            <a:r>
              <a:rPr lang="en-US" dirty="0" smtClean="0"/>
              <a:t> </a:t>
            </a:r>
            <a:r>
              <a:rPr lang="en-US" dirty="0" err="1" smtClean="0"/>
              <a:t>सब</a:t>
            </a:r>
            <a:r>
              <a:rPr lang="en-US" dirty="0" smtClean="0"/>
              <a:t> </a:t>
            </a:r>
            <a:r>
              <a:rPr lang="en-US" dirty="0" err="1" smtClean="0"/>
              <a:t>करहु</a:t>
            </a:r>
            <a:r>
              <a:rPr lang="en-US" dirty="0" smtClean="0"/>
              <a:t> </a:t>
            </a:r>
            <a:r>
              <a:rPr lang="en-US" dirty="0" err="1" smtClean="0"/>
              <a:t>नरेसा</a:t>
            </a:r>
            <a:r>
              <a:rPr lang="en-US" dirty="0" smtClean="0"/>
              <a:t>। </a:t>
            </a:r>
            <a:r>
              <a:rPr lang="en-US" dirty="0" err="1" smtClean="0"/>
              <a:t>तौ</a:t>
            </a:r>
            <a:r>
              <a:rPr lang="en-US" dirty="0" smtClean="0"/>
              <a:t> </a:t>
            </a:r>
            <a:r>
              <a:rPr lang="en-US" dirty="0" err="1" smtClean="0"/>
              <a:t>तुअ</a:t>
            </a:r>
            <a:r>
              <a:rPr lang="en-US" dirty="0" smtClean="0"/>
              <a:t> </a:t>
            </a:r>
            <a:r>
              <a:rPr lang="en-US" dirty="0" err="1" smtClean="0"/>
              <a:t>बस</a:t>
            </a:r>
            <a:r>
              <a:rPr lang="en-US" dirty="0" smtClean="0"/>
              <a:t> </a:t>
            </a:r>
            <a:r>
              <a:rPr lang="en-US" dirty="0" err="1" smtClean="0"/>
              <a:t>बिधि</a:t>
            </a:r>
            <a:r>
              <a:rPr lang="en-US" dirty="0" smtClean="0"/>
              <a:t> </a:t>
            </a:r>
            <a:r>
              <a:rPr lang="en-US" dirty="0" err="1" smtClean="0"/>
              <a:t>बिष्नु</a:t>
            </a:r>
            <a:r>
              <a:rPr lang="en-US" dirty="0" smtClean="0"/>
              <a:t> </a:t>
            </a:r>
            <a:r>
              <a:rPr lang="en-US" dirty="0" err="1" smtClean="0"/>
              <a:t>महेसा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चल</a:t>
            </a:r>
            <a:r>
              <a:rPr lang="en-US" dirty="0" smtClean="0"/>
              <a:t> न </a:t>
            </a:r>
            <a:r>
              <a:rPr lang="en-US" dirty="0" err="1" smtClean="0"/>
              <a:t>ब्रह्मकुल</a:t>
            </a:r>
            <a:r>
              <a:rPr lang="en-US" dirty="0" smtClean="0"/>
              <a:t> </a:t>
            </a:r>
            <a:r>
              <a:rPr lang="en-US" dirty="0" err="1" smtClean="0"/>
              <a:t>सन</a:t>
            </a:r>
            <a:r>
              <a:rPr lang="en-US" dirty="0" smtClean="0"/>
              <a:t> </a:t>
            </a:r>
            <a:r>
              <a:rPr lang="en-US" dirty="0" err="1" smtClean="0"/>
              <a:t>बरिआई</a:t>
            </a:r>
            <a:r>
              <a:rPr lang="en-US" dirty="0" smtClean="0"/>
              <a:t>। </a:t>
            </a:r>
            <a:r>
              <a:rPr lang="en-US" dirty="0" err="1" smtClean="0"/>
              <a:t>सत्य</a:t>
            </a:r>
            <a:r>
              <a:rPr lang="en-US" dirty="0" smtClean="0"/>
              <a:t> </a:t>
            </a:r>
            <a:r>
              <a:rPr lang="en-US" dirty="0" err="1" smtClean="0"/>
              <a:t>कहउँ</a:t>
            </a:r>
            <a:r>
              <a:rPr lang="en-US" dirty="0" smtClean="0"/>
              <a:t> </a:t>
            </a:r>
            <a:r>
              <a:rPr lang="en-US" dirty="0" err="1" smtClean="0"/>
              <a:t>दोउ</a:t>
            </a:r>
            <a:r>
              <a:rPr lang="en-US" dirty="0" smtClean="0"/>
              <a:t> </a:t>
            </a:r>
            <a:r>
              <a:rPr lang="en-US" dirty="0" err="1" smtClean="0"/>
              <a:t>भुजा</a:t>
            </a:r>
            <a:r>
              <a:rPr lang="en-US" dirty="0" smtClean="0"/>
              <a:t> </a:t>
            </a:r>
            <a:r>
              <a:rPr lang="en-US" dirty="0" err="1" smtClean="0"/>
              <a:t>उठाई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बिप्र</a:t>
            </a:r>
            <a:r>
              <a:rPr lang="en-US" dirty="0" smtClean="0"/>
              <a:t> </a:t>
            </a:r>
            <a:r>
              <a:rPr lang="en-US" dirty="0" err="1" smtClean="0"/>
              <a:t>श्राप</a:t>
            </a:r>
            <a:r>
              <a:rPr lang="en-US" dirty="0" smtClean="0"/>
              <a:t> </a:t>
            </a:r>
            <a:r>
              <a:rPr lang="en-US" dirty="0" err="1" smtClean="0"/>
              <a:t>बिनु</a:t>
            </a:r>
            <a:r>
              <a:rPr lang="en-US" dirty="0" smtClean="0"/>
              <a:t> </a:t>
            </a:r>
            <a:r>
              <a:rPr lang="en-US" dirty="0" err="1" smtClean="0"/>
              <a:t>सुनु</a:t>
            </a:r>
            <a:r>
              <a:rPr lang="en-US" dirty="0" smtClean="0"/>
              <a:t> </a:t>
            </a:r>
            <a:r>
              <a:rPr lang="en-US" dirty="0" err="1" smtClean="0"/>
              <a:t>महिपाला</a:t>
            </a:r>
            <a:r>
              <a:rPr lang="en-US" dirty="0" smtClean="0"/>
              <a:t>। </a:t>
            </a:r>
            <a:r>
              <a:rPr lang="en-US" dirty="0" err="1" smtClean="0"/>
              <a:t>तोर</a:t>
            </a:r>
            <a:r>
              <a:rPr lang="en-US" dirty="0" smtClean="0"/>
              <a:t> </a:t>
            </a:r>
            <a:r>
              <a:rPr lang="en-US" dirty="0" err="1" smtClean="0"/>
              <a:t>नास</a:t>
            </a:r>
            <a:r>
              <a:rPr lang="en-US" dirty="0" smtClean="0"/>
              <a:t> </a:t>
            </a:r>
            <a:r>
              <a:rPr lang="en-US" dirty="0" err="1" smtClean="0"/>
              <a:t>नहि</a:t>
            </a:r>
            <a:r>
              <a:rPr lang="en-US" dirty="0" smtClean="0"/>
              <a:t> </a:t>
            </a:r>
            <a:r>
              <a:rPr lang="en-US" dirty="0" err="1" smtClean="0"/>
              <a:t>कवनेहुँ</a:t>
            </a:r>
            <a:r>
              <a:rPr lang="en-US" dirty="0" smtClean="0"/>
              <a:t> </a:t>
            </a:r>
            <a:r>
              <a:rPr lang="en-US" dirty="0" err="1" smtClean="0"/>
              <a:t>काला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हरषेउ</a:t>
            </a:r>
            <a:r>
              <a:rPr lang="en-US" dirty="0" smtClean="0"/>
              <a:t> </a:t>
            </a:r>
            <a:r>
              <a:rPr lang="en-US" dirty="0" err="1" smtClean="0"/>
              <a:t>राउ</a:t>
            </a:r>
            <a:r>
              <a:rPr lang="en-US" dirty="0" smtClean="0"/>
              <a:t> </a:t>
            </a:r>
            <a:r>
              <a:rPr lang="en-US" dirty="0" err="1" smtClean="0"/>
              <a:t>बचन</a:t>
            </a:r>
            <a:r>
              <a:rPr lang="en-US" dirty="0" smtClean="0"/>
              <a:t> </a:t>
            </a:r>
            <a:r>
              <a:rPr lang="en-US" dirty="0" err="1" smtClean="0"/>
              <a:t>सुनि</a:t>
            </a:r>
            <a:r>
              <a:rPr lang="en-US" dirty="0" smtClean="0"/>
              <a:t> </a:t>
            </a:r>
            <a:r>
              <a:rPr lang="en-US" dirty="0" err="1" smtClean="0"/>
              <a:t>तासू</a:t>
            </a:r>
            <a:r>
              <a:rPr lang="en-US" dirty="0" smtClean="0"/>
              <a:t>। </a:t>
            </a:r>
            <a:r>
              <a:rPr lang="en-US" dirty="0" err="1" smtClean="0"/>
              <a:t>नाथ</a:t>
            </a:r>
            <a:r>
              <a:rPr lang="en-US" dirty="0" smtClean="0"/>
              <a:t> न </a:t>
            </a:r>
            <a:r>
              <a:rPr lang="en-US" dirty="0" err="1" smtClean="0"/>
              <a:t>होइ</a:t>
            </a:r>
            <a:r>
              <a:rPr lang="en-US" dirty="0" smtClean="0"/>
              <a:t> </a:t>
            </a:r>
            <a:r>
              <a:rPr lang="en-US" dirty="0" err="1" smtClean="0"/>
              <a:t>मोर</a:t>
            </a:r>
            <a:r>
              <a:rPr lang="en-US" dirty="0" smtClean="0"/>
              <a:t> </a:t>
            </a:r>
            <a:r>
              <a:rPr lang="en-US" dirty="0" err="1" smtClean="0"/>
              <a:t>अब</a:t>
            </a:r>
            <a:r>
              <a:rPr lang="en-US" dirty="0" smtClean="0"/>
              <a:t> </a:t>
            </a:r>
            <a:r>
              <a:rPr lang="en-US" dirty="0" err="1" smtClean="0"/>
              <a:t>नासू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तव</a:t>
            </a:r>
            <a:r>
              <a:rPr lang="en-US" dirty="0" smtClean="0"/>
              <a:t> </a:t>
            </a:r>
            <a:r>
              <a:rPr lang="en-US" dirty="0" err="1" smtClean="0"/>
              <a:t>प्रसाद</a:t>
            </a:r>
            <a:r>
              <a:rPr lang="en-US" dirty="0" smtClean="0"/>
              <a:t> </a:t>
            </a:r>
            <a:r>
              <a:rPr lang="en-US" dirty="0" err="1" smtClean="0"/>
              <a:t>प्रभु</a:t>
            </a:r>
            <a:r>
              <a:rPr lang="en-US" dirty="0" smtClean="0"/>
              <a:t> </a:t>
            </a:r>
            <a:r>
              <a:rPr lang="en-US" dirty="0" err="1" smtClean="0"/>
              <a:t>कृपानिधाना</a:t>
            </a:r>
            <a:r>
              <a:rPr lang="en-US" dirty="0" smtClean="0"/>
              <a:t>। </a:t>
            </a:r>
            <a:r>
              <a:rPr lang="en-US" dirty="0" err="1" smtClean="0"/>
              <a:t>मो</a:t>
            </a:r>
            <a:r>
              <a:rPr lang="en-US" dirty="0" smtClean="0"/>
              <a:t> </a:t>
            </a:r>
            <a:r>
              <a:rPr lang="en-US" dirty="0" err="1" smtClean="0"/>
              <a:t>कहुँ</a:t>
            </a:r>
            <a:r>
              <a:rPr lang="en-US" dirty="0" smtClean="0"/>
              <a:t> </a:t>
            </a:r>
            <a:r>
              <a:rPr lang="en-US" dirty="0" err="1" smtClean="0"/>
              <a:t>सर्ब</a:t>
            </a:r>
            <a:r>
              <a:rPr lang="en-US" dirty="0" smtClean="0"/>
              <a:t> </a:t>
            </a:r>
            <a:r>
              <a:rPr lang="en-US" dirty="0" err="1" smtClean="0"/>
              <a:t>काल</a:t>
            </a:r>
            <a:r>
              <a:rPr lang="en-US" dirty="0" smtClean="0"/>
              <a:t> </a:t>
            </a:r>
            <a:r>
              <a:rPr lang="en-US" dirty="0" err="1" smtClean="0"/>
              <a:t>कल्याना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err="1" smtClean="0"/>
              <a:t>दोहा</a:t>
            </a:r>
            <a:r>
              <a:rPr lang="en-US" dirty="0" smtClean="0"/>
              <a:t>- </a:t>
            </a:r>
            <a:r>
              <a:rPr lang="en-US" dirty="0" err="1" smtClean="0"/>
              <a:t>एवमस्तु</a:t>
            </a:r>
            <a:r>
              <a:rPr lang="en-US" dirty="0" smtClean="0"/>
              <a:t> </a:t>
            </a:r>
            <a:r>
              <a:rPr lang="en-US" dirty="0" err="1" smtClean="0"/>
              <a:t>कहि</a:t>
            </a:r>
            <a:r>
              <a:rPr lang="en-US" dirty="0" smtClean="0"/>
              <a:t> </a:t>
            </a:r>
            <a:r>
              <a:rPr lang="en-US" dirty="0" err="1" smtClean="0"/>
              <a:t>कपटमुनि</a:t>
            </a:r>
            <a:r>
              <a:rPr lang="en-US" dirty="0" smtClean="0"/>
              <a:t> </a:t>
            </a:r>
            <a:r>
              <a:rPr lang="en-US" dirty="0" err="1" smtClean="0"/>
              <a:t>बोला</a:t>
            </a:r>
            <a:r>
              <a:rPr lang="en-US" dirty="0" smtClean="0"/>
              <a:t> </a:t>
            </a:r>
            <a:r>
              <a:rPr lang="en-US" dirty="0" err="1" smtClean="0"/>
              <a:t>कुटिल</a:t>
            </a:r>
            <a:r>
              <a:rPr lang="en-US" dirty="0" smtClean="0"/>
              <a:t> </a:t>
            </a:r>
            <a:r>
              <a:rPr lang="en-US" dirty="0" err="1" smtClean="0"/>
              <a:t>बहोरि</a:t>
            </a:r>
            <a:r>
              <a:rPr lang="en-US" dirty="0" smtClean="0"/>
              <a:t>।</a:t>
            </a:r>
            <a:br>
              <a:rPr lang="en-US" dirty="0" smtClean="0"/>
            </a:br>
            <a:r>
              <a:rPr lang="en-US" dirty="0" err="1" smtClean="0"/>
              <a:t>मिलब</a:t>
            </a:r>
            <a:r>
              <a:rPr lang="en-US" dirty="0" smtClean="0"/>
              <a:t> </a:t>
            </a:r>
            <a:r>
              <a:rPr lang="en-US" dirty="0" err="1" smtClean="0"/>
              <a:t>हमार</a:t>
            </a:r>
            <a:r>
              <a:rPr lang="en-US" dirty="0" smtClean="0"/>
              <a:t> </a:t>
            </a:r>
            <a:r>
              <a:rPr lang="en-US" dirty="0" err="1" smtClean="0"/>
              <a:t>भुलाब</a:t>
            </a:r>
            <a:r>
              <a:rPr lang="en-US" dirty="0" smtClean="0"/>
              <a:t> </a:t>
            </a:r>
            <a:r>
              <a:rPr lang="en-US" dirty="0" err="1" smtClean="0"/>
              <a:t>निज</a:t>
            </a:r>
            <a:r>
              <a:rPr lang="en-US" dirty="0" smtClean="0"/>
              <a:t> </a:t>
            </a:r>
            <a:r>
              <a:rPr lang="en-US" dirty="0" err="1" smtClean="0"/>
              <a:t>कहहु</a:t>
            </a:r>
            <a:r>
              <a:rPr lang="en-US" dirty="0" smtClean="0"/>
              <a:t> त </a:t>
            </a:r>
            <a:r>
              <a:rPr lang="en-US" dirty="0" err="1" smtClean="0"/>
              <a:t>हमहि</a:t>
            </a:r>
            <a:r>
              <a:rPr lang="en-US" dirty="0" smtClean="0"/>
              <a:t> न खोरि॥१६५॥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strips dir="ld"/>
    <p:sndAc>
      <p:stSnd>
        <p:snd r:embed="rId2" name="camera.wav" builtIn="1"/>
      </p:stSnd>
    </p:sndAc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70560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जसि</a:t>
            </a:r>
            <a:r>
              <a:rPr lang="en-US" dirty="0" smtClean="0"/>
              <a:t> </a:t>
            </a:r>
            <a:r>
              <a:rPr lang="en-US" dirty="0" err="1" smtClean="0"/>
              <a:t>बिबाह</a:t>
            </a:r>
            <a:r>
              <a:rPr lang="en-US" dirty="0" smtClean="0"/>
              <a:t> </a:t>
            </a:r>
            <a:r>
              <a:rPr lang="en-US" dirty="0" err="1" smtClean="0"/>
              <a:t>कै</a:t>
            </a:r>
            <a:r>
              <a:rPr lang="en-US" dirty="0" smtClean="0"/>
              <a:t> </a:t>
            </a:r>
            <a:r>
              <a:rPr lang="en-US" dirty="0" err="1" smtClean="0"/>
              <a:t>बिधि</a:t>
            </a:r>
            <a:r>
              <a:rPr lang="en-US" dirty="0" smtClean="0"/>
              <a:t> </a:t>
            </a:r>
            <a:r>
              <a:rPr lang="en-US" dirty="0" err="1" smtClean="0"/>
              <a:t>श्रुति</a:t>
            </a:r>
            <a:r>
              <a:rPr lang="en-US" dirty="0" smtClean="0"/>
              <a:t> </a:t>
            </a:r>
            <a:r>
              <a:rPr lang="en-US" dirty="0" err="1" smtClean="0"/>
              <a:t>गाई</a:t>
            </a:r>
            <a:r>
              <a:rPr lang="en-US" dirty="0" smtClean="0"/>
              <a:t>। </a:t>
            </a:r>
            <a:r>
              <a:rPr lang="en-US" dirty="0" err="1" smtClean="0"/>
              <a:t>महामुनिन्ह</a:t>
            </a:r>
            <a:r>
              <a:rPr lang="en-US" dirty="0" smtClean="0"/>
              <a:t> </a:t>
            </a:r>
            <a:r>
              <a:rPr lang="en-US" dirty="0" err="1" smtClean="0"/>
              <a:t>सो</a:t>
            </a:r>
            <a:r>
              <a:rPr lang="en-US" dirty="0" smtClean="0"/>
              <a:t> </a:t>
            </a:r>
            <a:r>
              <a:rPr lang="en-US" dirty="0" err="1" smtClean="0"/>
              <a:t>सब</a:t>
            </a:r>
            <a:r>
              <a:rPr lang="en-US" dirty="0" smtClean="0"/>
              <a:t> </a:t>
            </a:r>
            <a:r>
              <a:rPr lang="en-US" dirty="0" err="1" smtClean="0"/>
              <a:t>करवाई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गहि</a:t>
            </a:r>
            <a:r>
              <a:rPr lang="en-US" dirty="0" smtClean="0"/>
              <a:t> </a:t>
            </a:r>
            <a:r>
              <a:rPr lang="en-US" dirty="0" err="1" smtClean="0"/>
              <a:t>गिरीस</a:t>
            </a:r>
            <a:r>
              <a:rPr lang="en-US" dirty="0" smtClean="0"/>
              <a:t> </a:t>
            </a:r>
            <a:r>
              <a:rPr lang="en-US" dirty="0" err="1" smtClean="0"/>
              <a:t>कुस</a:t>
            </a:r>
            <a:r>
              <a:rPr lang="en-US" dirty="0" smtClean="0"/>
              <a:t> </a:t>
            </a:r>
            <a:r>
              <a:rPr lang="en-US" dirty="0" err="1" smtClean="0"/>
              <a:t>कन्या</a:t>
            </a:r>
            <a:r>
              <a:rPr lang="en-US" dirty="0" smtClean="0"/>
              <a:t> </a:t>
            </a:r>
            <a:r>
              <a:rPr lang="en-US" dirty="0" err="1" smtClean="0"/>
              <a:t>पानी</a:t>
            </a:r>
            <a:r>
              <a:rPr lang="en-US" dirty="0" smtClean="0"/>
              <a:t>। </a:t>
            </a:r>
            <a:r>
              <a:rPr lang="en-US" dirty="0" err="1" smtClean="0"/>
              <a:t>भवहि</a:t>
            </a:r>
            <a:r>
              <a:rPr lang="en-US" dirty="0" smtClean="0"/>
              <a:t> </a:t>
            </a:r>
            <a:r>
              <a:rPr lang="en-US" dirty="0" err="1" smtClean="0"/>
              <a:t>समरपीं</a:t>
            </a:r>
            <a:r>
              <a:rPr lang="en-US" dirty="0" smtClean="0"/>
              <a:t> </a:t>
            </a:r>
            <a:r>
              <a:rPr lang="en-US" dirty="0" err="1" smtClean="0"/>
              <a:t>जानि</a:t>
            </a:r>
            <a:r>
              <a:rPr lang="en-US" dirty="0" smtClean="0"/>
              <a:t> </a:t>
            </a:r>
            <a:r>
              <a:rPr lang="en-US" dirty="0" err="1" smtClean="0"/>
              <a:t>भवानी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पानिग्रहन</a:t>
            </a:r>
            <a:r>
              <a:rPr lang="en-US" dirty="0" smtClean="0"/>
              <a:t> </a:t>
            </a:r>
            <a:r>
              <a:rPr lang="en-US" dirty="0" err="1" smtClean="0"/>
              <a:t>जब</a:t>
            </a:r>
            <a:r>
              <a:rPr lang="en-US" dirty="0" smtClean="0"/>
              <a:t> </a:t>
            </a:r>
            <a:r>
              <a:rPr lang="en-US" dirty="0" err="1" smtClean="0"/>
              <a:t>कीन्ह</a:t>
            </a:r>
            <a:r>
              <a:rPr lang="en-US" dirty="0" smtClean="0"/>
              <a:t> </a:t>
            </a:r>
            <a:r>
              <a:rPr lang="en-US" dirty="0" err="1" smtClean="0"/>
              <a:t>महेसा</a:t>
            </a:r>
            <a:r>
              <a:rPr lang="en-US" dirty="0" smtClean="0"/>
              <a:t>। </a:t>
            </a:r>
            <a:r>
              <a:rPr lang="en-US" dirty="0" err="1" smtClean="0"/>
              <a:t>हिंयँ</a:t>
            </a:r>
            <a:r>
              <a:rPr lang="en-US" dirty="0" smtClean="0"/>
              <a:t> </a:t>
            </a:r>
            <a:r>
              <a:rPr lang="en-US" dirty="0" err="1" smtClean="0"/>
              <a:t>हरषे</a:t>
            </a:r>
            <a:r>
              <a:rPr lang="en-US" dirty="0" smtClean="0"/>
              <a:t> </a:t>
            </a:r>
            <a:r>
              <a:rPr lang="en-US" dirty="0" err="1" smtClean="0"/>
              <a:t>तब</a:t>
            </a:r>
            <a:r>
              <a:rPr lang="en-US" dirty="0" smtClean="0"/>
              <a:t> </a:t>
            </a:r>
            <a:r>
              <a:rPr lang="en-US" dirty="0" err="1" smtClean="0"/>
              <a:t>सकल</a:t>
            </a:r>
            <a:r>
              <a:rPr lang="en-US" dirty="0" smtClean="0"/>
              <a:t> </a:t>
            </a:r>
            <a:r>
              <a:rPr lang="en-US" dirty="0" err="1" smtClean="0"/>
              <a:t>सुरेसा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बेद</a:t>
            </a:r>
            <a:r>
              <a:rPr lang="en-US" dirty="0" smtClean="0"/>
              <a:t> </a:t>
            </a:r>
            <a:r>
              <a:rPr lang="en-US" dirty="0" err="1" smtClean="0"/>
              <a:t>मंत्र</a:t>
            </a:r>
            <a:r>
              <a:rPr lang="en-US" dirty="0" smtClean="0"/>
              <a:t> </a:t>
            </a:r>
            <a:r>
              <a:rPr lang="en-US" dirty="0" err="1" smtClean="0"/>
              <a:t>मुनिबर</a:t>
            </a:r>
            <a:r>
              <a:rPr lang="en-US" dirty="0" smtClean="0"/>
              <a:t> </a:t>
            </a:r>
            <a:r>
              <a:rPr lang="en-US" dirty="0" err="1" smtClean="0"/>
              <a:t>उच्चरहीं</a:t>
            </a:r>
            <a:r>
              <a:rPr lang="en-US" dirty="0" smtClean="0"/>
              <a:t>। </a:t>
            </a:r>
            <a:r>
              <a:rPr lang="en-US" dirty="0" err="1" smtClean="0"/>
              <a:t>जय</a:t>
            </a:r>
            <a:r>
              <a:rPr lang="en-US" dirty="0" smtClean="0"/>
              <a:t> </a:t>
            </a:r>
            <a:r>
              <a:rPr lang="en-US" dirty="0" err="1" smtClean="0"/>
              <a:t>जय</a:t>
            </a:r>
            <a:r>
              <a:rPr lang="en-US" dirty="0" smtClean="0"/>
              <a:t> </a:t>
            </a:r>
            <a:r>
              <a:rPr lang="en-US" dirty="0" err="1" smtClean="0"/>
              <a:t>जय</a:t>
            </a:r>
            <a:r>
              <a:rPr lang="en-US" dirty="0" smtClean="0"/>
              <a:t> </a:t>
            </a:r>
            <a:r>
              <a:rPr lang="en-US" dirty="0" err="1" smtClean="0"/>
              <a:t>संकर</a:t>
            </a:r>
            <a:r>
              <a:rPr lang="en-US" dirty="0" smtClean="0"/>
              <a:t> </a:t>
            </a:r>
            <a:r>
              <a:rPr lang="en-US" dirty="0" err="1" smtClean="0"/>
              <a:t>सुर</a:t>
            </a:r>
            <a:r>
              <a:rPr lang="en-US" dirty="0" smtClean="0"/>
              <a:t> </a:t>
            </a:r>
            <a:r>
              <a:rPr lang="en-US" dirty="0" err="1" smtClean="0"/>
              <a:t>करहीं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बाजहिं</a:t>
            </a:r>
            <a:r>
              <a:rPr lang="en-US" dirty="0" smtClean="0"/>
              <a:t> </a:t>
            </a:r>
            <a:r>
              <a:rPr lang="en-US" dirty="0" err="1" smtClean="0"/>
              <a:t>बाजन</a:t>
            </a:r>
            <a:r>
              <a:rPr lang="en-US" dirty="0" smtClean="0"/>
              <a:t> </a:t>
            </a:r>
            <a:r>
              <a:rPr lang="en-US" dirty="0" err="1" smtClean="0"/>
              <a:t>बिबिध</a:t>
            </a:r>
            <a:r>
              <a:rPr lang="en-US" dirty="0" smtClean="0"/>
              <a:t> </a:t>
            </a:r>
            <a:r>
              <a:rPr lang="en-US" dirty="0" err="1" smtClean="0"/>
              <a:t>बिधाना</a:t>
            </a:r>
            <a:r>
              <a:rPr lang="en-US" dirty="0" smtClean="0"/>
              <a:t>। </a:t>
            </a:r>
            <a:r>
              <a:rPr lang="en-US" dirty="0" err="1" smtClean="0"/>
              <a:t>सुमनबृष्टि</a:t>
            </a:r>
            <a:r>
              <a:rPr lang="en-US" dirty="0" smtClean="0"/>
              <a:t> </a:t>
            </a:r>
            <a:r>
              <a:rPr lang="en-US" dirty="0" err="1" smtClean="0"/>
              <a:t>नभ</a:t>
            </a:r>
            <a:r>
              <a:rPr lang="en-US" dirty="0" smtClean="0"/>
              <a:t> </a:t>
            </a:r>
            <a:r>
              <a:rPr lang="en-US" dirty="0" err="1" smtClean="0"/>
              <a:t>भै</a:t>
            </a:r>
            <a:r>
              <a:rPr lang="en-US" dirty="0" smtClean="0"/>
              <a:t> </a:t>
            </a:r>
            <a:r>
              <a:rPr lang="en-US" dirty="0" err="1" smtClean="0"/>
              <a:t>बिधि</a:t>
            </a:r>
            <a:r>
              <a:rPr lang="en-US" dirty="0" smtClean="0"/>
              <a:t> </a:t>
            </a:r>
            <a:r>
              <a:rPr lang="en-US" dirty="0" err="1" smtClean="0"/>
              <a:t>नाना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हर</a:t>
            </a:r>
            <a:r>
              <a:rPr lang="en-US" dirty="0" smtClean="0"/>
              <a:t> </a:t>
            </a:r>
            <a:r>
              <a:rPr lang="en-US" dirty="0" err="1" smtClean="0"/>
              <a:t>गिरिजा</a:t>
            </a:r>
            <a:r>
              <a:rPr lang="en-US" dirty="0" smtClean="0"/>
              <a:t> </a:t>
            </a:r>
            <a:r>
              <a:rPr lang="en-US" dirty="0" err="1" smtClean="0"/>
              <a:t>कर</a:t>
            </a:r>
            <a:r>
              <a:rPr lang="en-US" dirty="0" smtClean="0"/>
              <a:t> </a:t>
            </a:r>
            <a:r>
              <a:rPr lang="en-US" dirty="0" err="1" smtClean="0"/>
              <a:t>भयउ</a:t>
            </a:r>
            <a:r>
              <a:rPr lang="en-US" dirty="0" smtClean="0"/>
              <a:t> </a:t>
            </a:r>
            <a:r>
              <a:rPr lang="en-US" dirty="0" err="1" smtClean="0"/>
              <a:t>बिबाहू</a:t>
            </a:r>
            <a:r>
              <a:rPr lang="en-US" dirty="0" smtClean="0"/>
              <a:t>। </a:t>
            </a:r>
            <a:r>
              <a:rPr lang="en-US" dirty="0" err="1" smtClean="0"/>
              <a:t>सकल</a:t>
            </a:r>
            <a:r>
              <a:rPr lang="en-US" dirty="0" smtClean="0"/>
              <a:t> </a:t>
            </a:r>
            <a:r>
              <a:rPr lang="en-US" dirty="0" err="1" smtClean="0"/>
              <a:t>भुवन</a:t>
            </a:r>
            <a:r>
              <a:rPr lang="en-US" dirty="0" smtClean="0"/>
              <a:t> </a:t>
            </a:r>
            <a:r>
              <a:rPr lang="en-US" dirty="0" err="1" smtClean="0"/>
              <a:t>भरि</a:t>
            </a:r>
            <a:r>
              <a:rPr lang="en-US" dirty="0" smtClean="0"/>
              <a:t> </a:t>
            </a:r>
            <a:r>
              <a:rPr lang="en-US" dirty="0" err="1" smtClean="0"/>
              <a:t>रहा</a:t>
            </a:r>
            <a:r>
              <a:rPr lang="en-US" dirty="0" smtClean="0"/>
              <a:t> </a:t>
            </a:r>
            <a:r>
              <a:rPr lang="en-US" dirty="0" err="1" smtClean="0"/>
              <a:t>उछाहू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दासीं</a:t>
            </a:r>
            <a:r>
              <a:rPr lang="en-US" dirty="0" smtClean="0"/>
              <a:t> </a:t>
            </a:r>
            <a:r>
              <a:rPr lang="en-US" dirty="0" err="1" smtClean="0"/>
              <a:t>दास</a:t>
            </a:r>
            <a:r>
              <a:rPr lang="en-US" dirty="0" smtClean="0"/>
              <a:t> </a:t>
            </a:r>
            <a:r>
              <a:rPr lang="en-US" dirty="0" err="1" smtClean="0"/>
              <a:t>तुरग</a:t>
            </a:r>
            <a:r>
              <a:rPr lang="en-US" dirty="0" smtClean="0"/>
              <a:t> </a:t>
            </a:r>
            <a:r>
              <a:rPr lang="en-US" dirty="0" err="1" smtClean="0"/>
              <a:t>रथ</a:t>
            </a:r>
            <a:r>
              <a:rPr lang="en-US" dirty="0" smtClean="0"/>
              <a:t> </a:t>
            </a:r>
            <a:r>
              <a:rPr lang="en-US" dirty="0" err="1" smtClean="0"/>
              <a:t>नागा</a:t>
            </a:r>
            <a:r>
              <a:rPr lang="en-US" dirty="0" smtClean="0"/>
              <a:t>। </a:t>
            </a:r>
            <a:r>
              <a:rPr lang="en-US" dirty="0" err="1" smtClean="0"/>
              <a:t>धेनु</a:t>
            </a:r>
            <a:r>
              <a:rPr lang="en-US" dirty="0" smtClean="0"/>
              <a:t> </a:t>
            </a:r>
            <a:r>
              <a:rPr lang="en-US" dirty="0" err="1" smtClean="0"/>
              <a:t>बसन</a:t>
            </a:r>
            <a:r>
              <a:rPr lang="en-US" dirty="0" smtClean="0"/>
              <a:t> </a:t>
            </a:r>
            <a:r>
              <a:rPr lang="en-US" dirty="0" err="1" smtClean="0"/>
              <a:t>मनि</a:t>
            </a:r>
            <a:r>
              <a:rPr lang="en-US" dirty="0" smtClean="0"/>
              <a:t> </a:t>
            </a:r>
            <a:r>
              <a:rPr lang="en-US" dirty="0" err="1" smtClean="0"/>
              <a:t>बस्तु</a:t>
            </a:r>
            <a:r>
              <a:rPr lang="en-US" dirty="0" smtClean="0"/>
              <a:t> </a:t>
            </a:r>
            <a:r>
              <a:rPr lang="en-US" dirty="0" err="1" smtClean="0"/>
              <a:t>बिभागा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अन्न</a:t>
            </a:r>
            <a:r>
              <a:rPr lang="en-US" dirty="0" smtClean="0"/>
              <a:t> </a:t>
            </a:r>
            <a:r>
              <a:rPr lang="en-US" dirty="0" err="1" smtClean="0"/>
              <a:t>कनकभाजन</a:t>
            </a:r>
            <a:r>
              <a:rPr lang="en-US" dirty="0" smtClean="0"/>
              <a:t> </a:t>
            </a:r>
            <a:r>
              <a:rPr lang="en-US" dirty="0" err="1" smtClean="0"/>
              <a:t>भरि</a:t>
            </a:r>
            <a:r>
              <a:rPr lang="en-US" dirty="0" smtClean="0"/>
              <a:t> </a:t>
            </a:r>
            <a:r>
              <a:rPr lang="en-US" dirty="0" err="1" smtClean="0"/>
              <a:t>जाना</a:t>
            </a:r>
            <a:r>
              <a:rPr lang="en-US" dirty="0" smtClean="0"/>
              <a:t>। </a:t>
            </a:r>
            <a:r>
              <a:rPr lang="en-US" dirty="0" err="1" smtClean="0"/>
              <a:t>दाइज</a:t>
            </a:r>
            <a:r>
              <a:rPr lang="en-US" dirty="0" smtClean="0"/>
              <a:t> </a:t>
            </a:r>
            <a:r>
              <a:rPr lang="en-US" dirty="0" err="1" smtClean="0"/>
              <a:t>दीन्ह</a:t>
            </a:r>
            <a:r>
              <a:rPr lang="en-US" dirty="0" smtClean="0"/>
              <a:t> न </a:t>
            </a:r>
            <a:r>
              <a:rPr lang="en-US" dirty="0" err="1" smtClean="0"/>
              <a:t>जाइ</a:t>
            </a:r>
            <a:r>
              <a:rPr lang="en-US" dirty="0" smtClean="0"/>
              <a:t> </a:t>
            </a:r>
            <a:r>
              <a:rPr lang="en-US" dirty="0" err="1" smtClean="0"/>
              <a:t>बखाना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err="1" smtClean="0"/>
              <a:t>छंद</a:t>
            </a:r>
            <a:r>
              <a:rPr lang="en-US" dirty="0" smtClean="0"/>
              <a:t>- </a:t>
            </a:r>
            <a:r>
              <a:rPr lang="en-US" dirty="0" err="1" smtClean="0"/>
              <a:t>दाइज</a:t>
            </a:r>
            <a:r>
              <a:rPr lang="en-US" dirty="0" smtClean="0"/>
              <a:t> </a:t>
            </a:r>
            <a:r>
              <a:rPr lang="en-US" dirty="0" err="1" smtClean="0"/>
              <a:t>दियो</a:t>
            </a:r>
            <a:r>
              <a:rPr lang="en-US" dirty="0" smtClean="0"/>
              <a:t> </a:t>
            </a:r>
            <a:r>
              <a:rPr lang="en-US" dirty="0" err="1" smtClean="0"/>
              <a:t>बहु</a:t>
            </a:r>
            <a:r>
              <a:rPr lang="en-US" dirty="0" smtClean="0"/>
              <a:t> </a:t>
            </a:r>
            <a:r>
              <a:rPr lang="en-US" dirty="0" err="1" smtClean="0"/>
              <a:t>भाँति</a:t>
            </a:r>
            <a:r>
              <a:rPr lang="en-US" dirty="0" smtClean="0"/>
              <a:t> </a:t>
            </a:r>
            <a:r>
              <a:rPr lang="en-US" dirty="0" err="1" smtClean="0"/>
              <a:t>पुनि</a:t>
            </a:r>
            <a:r>
              <a:rPr lang="en-US" dirty="0" smtClean="0"/>
              <a:t> </a:t>
            </a:r>
            <a:r>
              <a:rPr lang="en-US" dirty="0" err="1" smtClean="0"/>
              <a:t>कर</a:t>
            </a:r>
            <a:r>
              <a:rPr lang="en-US" dirty="0" smtClean="0"/>
              <a:t> </a:t>
            </a:r>
            <a:r>
              <a:rPr lang="en-US" dirty="0" err="1" smtClean="0"/>
              <a:t>जोरि</a:t>
            </a:r>
            <a:r>
              <a:rPr lang="en-US" dirty="0" smtClean="0"/>
              <a:t> </a:t>
            </a:r>
            <a:r>
              <a:rPr lang="en-US" dirty="0" err="1" smtClean="0"/>
              <a:t>हिमभूधर</a:t>
            </a:r>
            <a:r>
              <a:rPr lang="en-US" dirty="0" smtClean="0"/>
              <a:t> </a:t>
            </a:r>
            <a:r>
              <a:rPr lang="en-US" dirty="0" err="1" smtClean="0"/>
              <a:t>कह्यो</a:t>
            </a:r>
            <a:r>
              <a:rPr lang="en-US" dirty="0" smtClean="0"/>
              <a:t>।</a:t>
            </a:r>
            <a:br>
              <a:rPr lang="en-US" dirty="0" smtClean="0"/>
            </a:br>
            <a:r>
              <a:rPr lang="en-US" dirty="0" smtClean="0"/>
              <a:t>का </a:t>
            </a:r>
            <a:r>
              <a:rPr lang="en-US" dirty="0" err="1" smtClean="0"/>
              <a:t>देउँ</a:t>
            </a:r>
            <a:r>
              <a:rPr lang="en-US" dirty="0" smtClean="0"/>
              <a:t> </a:t>
            </a:r>
            <a:r>
              <a:rPr lang="en-US" dirty="0" err="1" smtClean="0"/>
              <a:t>पूरनकाम</a:t>
            </a:r>
            <a:r>
              <a:rPr lang="en-US" dirty="0" smtClean="0"/>
              <a:t> </a:t>
            </a:r>
            <a:r>
              <a:rPr lang="en-US" dirty="0" err="1" smtClean="0"/>
              <a:t>संकर</a:t>
            </a:r>
            <a:r>
              <a:rPr lang="en-US" dirty="0" smtClean="0"/>
              <a:t> </a:t>
            </a:r>
            <a:r>
              <a:rPr lang="en-US" dirty="0" err="1" smtClean="0"/>
              <a:t>चरन</a:t>
            </a:r>
            <a:r>
              <a:rPr lang="en-US" dirty="0" smtClean="0"/>
              <a:t> </a:t>
            </a:r>
            <a:r>
              <a:rPr lang="en-US" dirty="0" err="1" smtClean="0"/>
              <a:t>पंकज</a:t>
            </a:r>
            <a:r>
              <a:rPr lang="en-US" dirty="0" smtClean="0"/>
              <a:t> </a:t>
            </a:r>
            <a:r>
              <a:rPr lang="en-US" dirty="0" err="1" smtClean="0"/>
              <a:t>गहि</a:t>
            </a:r>
            <a:r>
              <a:rPr lang="en-US" dirty="0" smtClean="0"/>
              <a:t> </a:t>
            </a:r>
            <a:r>
              <a:rPr lang="en-US" dirty="0" err="1" smtClean="0"/>
              <a:t>रह्यो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सिवँ</a:t>
            </a:r>
            <a:r>
              <a:rPr lang="en-US" dirty="0" smtClean="0"/>
              <a:t> </a:t>
            </a:r>
            <a:r>
              <a:rPr lang="en-US" dirty="0" err="1" smtClean="0"/>
              <a:t>कृपासागर</a:t>
            </a:r>
            <a:r>
              <a:rPr lang="en-US" dirty="0" smtClean="0"/>
              <a:t> </a:t>
            </a:r>
            <a:r>
              <a:rPr lang="en-US" dirty="0" err="1" smtClean="0"/>
              <a:t>ससुर</a:t>
            </a:r>
            <a:r>
              <a:rPr lang="en-US" dirty="0" smtClean="0"/>
              <a:t> </a:t>
            </a:r>
            <a:r>
              <a:rPr lang="en-US" dirty="0" err="1" smtClean="0"/>
              <a:t>कर</a:t>
            </a:r>
            <a:r>
              <a:rPr lang="en-US" dirty="0" smtClean="0"/>
              <a:t> </a:t>
            </a:r>
            <a:r>
              <a:rPr lang="en-US" dirty="0" err="1" smtClean="0"/>
              <a:t>संतोषु</a:t>
            </a:r>
            <a:r>
              <a:rPr lang="en-US" dirty="0" smtClean="0"/>
              <a:t> </a:t>
            </a:r>
            <a:r>
              <a:rPr lang="en-US" dirty="0" err="1" smtClean="0"/>
              <a:t>सब</a:t>
            </a:r>
            <a:r>
              <a:rPr lang="en-US" dirty="0" smtClean="0"/>
              <a:t> </a:t>
            </a:r>
            <a:r>
              <a:rPr lang="en-US" dirty="0" err="1" smtClean="0"/>
              <a:t>भाँतिहिं</a:t>
            </a:r>
            <a:r>
              <a:rPr lang="en-US" dirty="0" smtClean="0"/>
              <a:t> </a:t>
            </a:r>
            <a:r>
              <a:rPr lang="en-US" dirty="0" err="1" smtClean="0"/>
              <a:t>कियो</a:t>
            </a:r>
            <a:r>
              <a:rPr lang="en-US" dirty="0" smtClean="0"/>
              <a:t>।</a:t>
            </a:r>
            <a:br>
              <a:rPr lang="en-US" dirty="0" smtClean="0"/>
            </a:br>
            <a:r>
              <a:rPr lang="en-US" dirty="0" err="1" smtClean="0"/>
              <a:t>पुनि</a:t>
            </a:r>
            <a:r>
              <a:rPr lang="en-US" dirty="0" smtClean="0"/>
              <a:t> </a:t>
            </a:r>
            <a:r>
              <a:rPr lang="en-US" dirty="0" err="1" smtClean="0"/>
              <a:t>गहे</a:t>
            </a:r>
            <a:r>
              <a:rPr lang="en-US" dirty="0" smtClean="0"/>
              <a:t> </a:t>
            </a:r>
            <a:r>
              <a:rPr lang="en-US" dirty="0" err="1" smtClean="0"/>
              <a:t>पद</a:t>
            </a:r>
            <a:r>
              <a:rPr lang="en-US" dirty="0" smtClean="0"/>
              <a:t> </a:t>
            </a:r>
            <a:r>
              <a:rPr lang="en-US" dirty="0" err="1" smtClean="0"/>
              <a:t>पाथोज</a:t>
            </a:r>
            <a:r>
              <a:rPr lang="en-US" dirty="0" smtClean="0"/>
              <a:t> </a:t>
            </a:r>
            <a:r>
              <a:rPr lang="en-US" dirty="0" err="1" smtClean="0"/>
              <a:t>मयनाँ</a:t>
            </a:r>
            <a:r>
              <a:rPr lang="en-US" dirty="0" smtClean="0"/>
              <a:t> </a:t>
            </a:r>
            <a:r>
              <a:rPr lang="en-US" dirty="0" err="1" smtClean="0"/>
              <a:t>प्रेम</a:t>
            </a:r>
            <a:r>
              <a:rPr lang="en-US" dirty="0" smtClean="0"/>
              <a:t> </a:t>
            </a:r>
            <a:r>
              <a:rPr lang="en-US" dirty="0" err="1" smtClean="0"/>
              <a:t>परिपूरन</a:t>
            </a:r>
            <a:r>
              <a:rPr lang="en-US" dirty="0" smtClean="0"/>
              <a:t> </a:t>
            </a:r>
            <a:r>
              <a:rPr lang="en-US" dirty="0" err="1" smtClean="0"/>
              <a:t>हियो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err="1" smtClean="0"/>
              <a:t>दोहा</a:t>
            </a:r>
            <a:r>
              <a:rPr lang="en-US" dirty="0" smtClean="0"/>
              <a:t>- </a:t>
            </a:r>
            <a:r>
              <a:rPr lang="en-US" dirty="0" err="1" smtClean="0"/>
              <a:t>नाथ</a:t>
            </a:r>
            <a:r>
              <a:rPr lang="en-US" dirty="0" smtClean="0"/>
              <a:t> </a:t>
            </a:r>
            <a:r>
              <a:rPr lang="en-US" dirty="0" err="1" smtClean="0"/>
              <a:t>उमा</a:t>
            </a:r>
            <a:r>
              <a:rPr lang="en-US" dirty="0" smtClean="0"/>
              <a:t> </a:t>
            </a:r>
            <a:r>
              <a:rPr lang="en-US" dirty="0" err="1" smtClean="0"/>
              <a:t>मन</a:t>
            </a:r>
            <a:r>
              <a:rPr lang="en-US" dirty="0" smtClean="0"/>
              <a:t> </a:t>
            </a:r>
            <a:r>
              <a:rPr lang="en-US" dirty="0" err="1" smtClean="0"/>
              <a:t>प्रान</a:t>
            </a:r>
            <a:r>
              <a:rPr lang="en-US" dirty="0" smtClean="0"/>
              <a:t> </a:t>
            </a:r>
            <a:r>
              <a:rPr lang="en-US" dirty="0" err="1" smtClean="0"/>
              <a:t>सम</a:t>
            </a:r>
            <a:r>
              <a:rPr lang="en-US" dirty="0" smtClean="0"/>
              <a:t> </a:t>
            </a:r>
            <a:r>
              <a:rPr lang="en-US" dirty="0" err="1" smtClean="0"/>
              <a:t>गृहकिंकरी</a:t>
            </a:r>
            <a:r>
              <a:rPr lang="en-US" dirty="0" smtClean="0"/>
              <a:t> </a:t>
            </a:r>
            <a:r>
              <a:rPr lang="en-US" dirty="0" err="1" smtClean="0"/>
              <a:t>करेहु</a:t>
            </a:r>
            <a:r>
              <a:rPr lang="en-US" dirty="0" smtClean="0"/>
              <a:t>।</a:t>
            </a:r>
            <a:br>
              <a:rPr lang="en-US" dirty="0" smtClean="0"/>
            </a:br>
            <a:r>
              <a:rPr lang="en-US" dirty="0" err="1" smtClean="0"/>
              <a:t>छमेहु</a:t>
            </a:r>
            <a:r>
              <a:rPr lang="en-US" dirty="0" smtClean="0"/>
              <a:t> </a:t>
            </a:r>
            <a:r>
              <a:rPr lang="en-US" dirty="0" err="1" smtClean="0"/>
              <a:t>सकल</a:t>
            </a:r>
            <a:r>
              <a:rPr lang="en-US" dirty="0" smtClean="0"/>
              <a:t> </a:t>
            </a:r>
            <a:r>
              <a:rPr lang="en-US" dirty="0" err="1" smtClean="0"/>
              <a:t>अपराध</a:t>
            </a:r>
            <a:r>
              <a:rPr lang="en-US" dirty="0" smtClean="0"/>
              <a:t> </a:t>
            </a:r>
            <a:r>
              <a:rPr lang="en-US" dirty="0" err="1" smtClean="0"/>
              <a:t>अब</a:t>
            </a:r>
            <a:r>
              <a:rPr lang="en-US" dirty="0" smtClean="0"/>
              <a:t> </a:t>
            </a:r>
            <a:r>
              <a:rPr lang="en-US" dirty="0" err="1" smtClean="0"/>
              <a:t>होइ</a:t>
            </a:r>
            <a:r>
              <a:rPr lang="en-US" dirty="0" smtClean="0"/>
              <a:t> </a:t>
            </a:r>
            <a:r>
              <a:rPr lang="en-US" dirty="0" err="1" smtClean="0"/>
              <a:t>प्रसन्न</a:t>
            </a:r>
            <a:r>
              <a:rPr lang="en-US" dirty="0" smtClean="0"/>
              <a:t> </a:t>
            </a:r>
            <a:r>
              <a:rPr lang="en-US" dirty="0" err="1" smtClean="0"/>
              <a:t>बरु</a:t>
            </a:r>
            <a:r>
              <a:rPr lang="en-US" dirty="0" smtClean="0"/>
              <a:t> देहु॥१०१॥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pull dir="lu"/>
    <p:sndAc>
      <p:stSnd>
        <p:snd r:embed="rId2" name="click.wav" builtIn="1"/>
      </p:stSnd>
    </p:sndAc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705600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/>
              <a:t>बहु</a:t>
            </a:r>
            <a:r>
              <a:rPr lang="en-US" dirty="0" smtClean="0"/>
              <a:t> </a:t>
            </a:r>
            <a:r>
              <a:rPr lang="en-US" dirty="0" err="1" smtClean="0"/>
              <a:t>बिधि</a:t>
            </a:r>
            <a:r>
              <a:rPr lang="en-US" dirty="0" smtClean="0"/>
              <a:t> </a:t>
            </a:r>
            <a:r>
              <a:rPr lang="en-US" dirty="0" err="1" smtClean="0"/>
              <a:t>संभु</a:t>
            </a:r>
            <a:r>
              <a:rPr lang="en-US" dirty="0" smtClean="0"/>
              <a:t> </a:t>
            </a:r>
            <a:r>
              <a:rPr lang="en-US" dirty="0" err="1" smtClean="0"/>
              <a:t>सास</a:t>
            </a:r>
            <a:r>
              <a:rPr lang="en-US" dirty="0" smtClean="0"/>
              <a:t> </a:t>
            </a:r>
            <a:r>
              <a:rPr lang="en-US" dirty="0" err="1" smtClean="0"/>
              <a:t>समुझाई</a:t>
            </a:r>
            <a:r>
              <a:rPr lang="en-US" dirty="0" smtClean="0"/>
              <a:t>। </a:t>
            </a:r>
            <a:r>
              <a:rPr lang="en-US" dirty="0" err="1" smtClean="0"/>
              <a:t>गवनी</a:t>
            </a:r>
            <a:r>
              <a:rPr lang="en-US" dirty="0" smtClean="0"/>
              <a:t> </a:t>
            </a:r>
            <a:r>
              <a:rPr lang="en-US" dirty="0" err="1" smtClean="0"/>
              <a:t>भवन</a:t>
            </a:r>
            <a:r>
              <a:rPr lang="en-US" dirty="0" smtClean="0"/>
              <a:t> </a:t>
            </a:r>
            <a:r>
              <a:rPr lang="en-US" dirty="0" err="1" smtClean="0"/>
              <a:t>चरन</a:t>
            </a:r>
            <a:r>
              <a:rPr lang="en-US" dirty="0" smtClean="0"/>
              <a:t> </a:t>
            </a:r>
            <a:r>
              <a:rPr lang="en-US" dirty="0" err="1" smtClean="0"/>
              <a:t>सिरु</a:t>
            </a:r>
            <a:r>
              <a:rPr lang="en-US" dirty="0" smtClean="0"/>
              <a:t> </a:t>
            </a:r>
            <a:r>
              <a:rPr lang="en-US" dirty="0" err="1" smtClean="0"/>
              <a:t>नाई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जननीं</a:t>
            </a:r>
            <a:r>
              <a:rPr lang="en-US" dirty="0" smtClean="0"/>
              <a:t> </a:t>
            </a:r>
            <a:r>
              <a:rPr lang="en-US" dirty="0" err="1" smtClean="0"/>
              <a:t>उमा</a:t>
            </a:r>
            <a:r>
              <a:rPr lang="en-US" dirty="0" smtClean="0"/>
              <a:t> </a:t>
            </a:r>
            <a:r>
              <a:rPr lang="en-US" dirty="0" err="1" smtClean="0"/>
              <a:t>बोलि</a:t>
            </a:r>
            <a:r>
              <a:rPr lang="en-US" dirty="0" smtClean="0"/>
              <a:t> </a:t>
            </a:r>
            <a:r>
              <a:rPr lang="en-US" dirty="0" err="1" smtClean="0"/>
              <a:t>तब</a:t>
            </a:r>
            <a:r>
              <a:rPr lang="en-US" dirty="0" smtClean="0"/>
              <a:t> </a:t>
            </a:r>
            <a:r>
              <a:rPr lang="en-US" dirty="0" err="1" smtClean="0"/>
              <a:t>लीन्ही</a:t>
            </a:r>
            <a:r>
              <a:rPr lang="en-US" dirty="0" smtClean="0"/>
              <a:t>। </a:t>
            </a:r>
            <a:r>
              <a:rPr lang="en-US" dirty="0" err="1" smtClean="0"/>
              <a:t>लै</a:t>
            </a:r>
            <a:r>
              <a:rPr lang="en-US" dirty="0" smtClean="0"/>
              <a:t> </a:t>
            </a:r>
            <a:r>
              <a:rPr lang="en-US" dirty="0" err="1" smtClean="0"/>
              <a:t>उछंग</a:t>
            </a:r>
            <a:r>
              <a:rPr lang="en-US" dirty="0" smtClean="0"/>
              <a:t> </a:t>
            </a:r>
            <a:r>
              <a:rPr lang="en-US" dirty="0" err="1" smtClean="0"/>
              <a:t>सुंदर</a:t>
            </a:r>
            <a:r>
              <a:rPr lang="en-US" dirty="0" smtClean="0"/>
              <a:t> </a:t>
            </a:r>
            <a:r>
              <a:rPr lang="en-US" dirty="0" err="1" smtClean="0"/>
              <a:t>सिख</a:t>
            </a:r>
            <a:r>
              <a:rPr lang="en-US" dirty="0" smtClean="0"/>
              <a:t> </a:t>
            </a:r>
            <a:r>
              <a:rPr lang="en-US" dirty="0" err="1" smtClean="0"/>
              <a:t>दीन्ही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करेहु</a:t>
            </a:r>
            <a:r>
              <a:rPr lang="en-US" dirty="0" smtClean="0"/>
              <a:t> </a:t>
            </a:r>
            <a:r>
              <a:rPr lang="en-US" dirty="0" err="1" smtClean="0"/>
              <a:t>सदा</a:t>
            </a:r>
            <a:r>
              <a:rPr lang="en-US" dirty="0" smtClean="0"/>
              <a:t> </a:t>
            </a:r>
            <a:r>
              <a:rPr lang="en-US" dirty="0" err="1" smtClean="0"/>
              <a:t>संकर</a:t>
            </a:r>
            <a:r>
              <a:rPr lang="en-US" dirty="0" smtClean="0"/>
              <a:t> </a:t>
            </a:r>
            <a:r>
              <a:rPr lang="en-US" dirty="0" err="1" smtClean="0"/>
              <a:t>पद</a:t>
            </a:r>
            <a:r>
              <a:rPr lang="en-US" dirty="0" smtClean="0"/>
              <a:t> </a:t>
            </a:r>
            <a:r>
              <a:rPr lang="en-US" dirty="0" err="1" smtClean="0"/>
              <a:t>पूजा</a:t>
            </a:r>
            <a:r>
              <a:rPr lang="en-US" dirty="0" smtClean="0"/>
              <a:t>। </a:t>
            </a:r>
            <a:r>
              <a:rPr lang="en-US" dirty="0" err="1" smtClean="0"/>
              <a:t>नारिधरमु</a:t>
            </a:r>
            <a:r>
              <a:rPr lang="en-US" dirty="0" smtClean="0"/>
              <a:t> </a:t>
            </a:r>
            <a:r>
              <a:rPr lang="en-US" dirty="0" err="1" smtClean="0"/>
              <a:t>पति</a:t>
            </a:r>
            <a:r>
              <a:rPr lang="en-US" dirty="0" smtClean="0"/>
              <a:t> </a:t>
            </a:r>
            <a:r>
              <a:rPr lang="en-US" dirty="0" err="1" smtClean="0"/>
              <a:t>देउ</a:t>
            </a:r>
            <a:r>
              <a:rPr lang="en-US" dirty="0" smtClean="0"/>
              <a:t> न </a:t>
            </a:r>
            <a:r>
              <a:rPr lang="en-US" dirty="0" err="1" smtClean="0"/>
              <a:t>दूजा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बचन</a:t>
            </a:r>
            <a:r>
              <a:rPr lang="en-US" dirty="0" smtClean="0"/>
              <a:t> </a:t>
            </a:r>
            <a:r>
              <a:rPr lang="en-US" dirty="0" err="1" smtClean="0"/>
              <a:t>कहत</a:t>
            </a:r>
            <a:r>
              <a:rPr lang="en-US" dirty="0" smtClean="0"/>
              <a:t> </a:t>
            </a:r>
            <a:r>
              <a:rPr lang="en-US" dirty="0" err="1" smtClean="0"/>
              <a:t>भरे</a:t>
            </a:r>
            <a:r>
              <a:rPr lang="en-US" dirty="0" smtClean="0"/>
              <a:t> </a:t>
            </a:r>
            <a:r>
              <a:rPr lang="en-US" dirty="0" err="1" smtClean="0"/>
              <a:t>लोचन</a:t>
            </a:r>
            <a:r>
              <a:rPr lang="en-US" dirty="0" smtClean="0"/>
              <a:t> </a:t>
            </a:r>
            <a:r>
              <a:rPr lang="en-US" dirty="0" err="1" smtClean="0"/>
              <a:t>बारी</a:t>
            </a:r>
            <a:r>
              <a:rPr lang="en-US" dirty="0" smtClean="0"/>
              <a:t>। </a:t>
            </a:r>
            <a:r>
              <a:rPr lang="en-US" dirty="0" err="1" smtClean="0"/>
              <a:t>बहुरि</a:t>
            </a:r>
            <a:r>
              <a:rPr lang="en-US" dirty="0" smtClean="0"/>
              <a:t> </a:t>
            </a:r>
            <a:r>
              <a:rPr lang="en-US" dirty="0" err="1" smtClean="0"/>
              <a:t>लाइ</a:t>
            </a:r>
            <a:r>
              <a:rPr lang="en-US" dirty="0" smtClean="0"/>
              <a:t> </a:t>
            </a:r>
            <a:r>
              <a:rPr lang="en-US" dirty="0" err="1" smtClean="0"/>
              <a:t>उर</a:t>
            </a:r>
            <a:r>
              <a:rPr lang="en-US" dirty="0" smtClean="0"/>
              <a:t> </a:t>
            </a:r>
            <a:r>
              <a:rPr lang="en-US" dirty="0" err="1" smtClean="0"/>
              <a:t>लीन्हि</a:t>
            </a:r>
            <a:r>
              <a:rPr lang="en-US" dirty="0" smtClean="0"/>
              <a:t> </a:t>
            </a:r>
            <a:r>
              <a:rPr lang="en-US" dirty="0" err="1" smtClean="0"/>
              <a:t>कुमारी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कत</a:t>
            </a:r>
            <a:r>
              <a:rPr lang="en-US" dirty="0" smtClean="0"/>
              <a:t> </a:t>
            </a:r>
            <a:r>
              <a:rPr lang="en-US" dirty="0" err="1" smtClean="0"/>
              <a:t>बिधि</a:t>
            </a:r>
            <a:r>
              <a:rPr lang="en-US" dirty="0" smtClean="0"/>
              <a:t> </a:t>
            </a:r>
            <a:r>
              <a:rPr lang="en-US" dirty="0" err="1" smtClean="0"/>
              <a:t>सृजीं</a:t>
            </a:r>
            <a:r>
              <a:rPr lang="en-US" dirty="0" smtClean="0"/>
              <a:t> </a:t>
            </a:r>
            <a:r>
              <a:rPr lang="en-US" dirty="0" err="1" smtClean="0"/>
              <a:t>नारि</a:t>
            </a:r>
            <a:r>
              <a:rPr lang="en-US" dirty="0" smtClean="0"/>
              <a:t> </a:t>
            </a:r>
            <a:r>
              <a:rPr lang="en-US" dirty="0" err="1" smtClean="0"/>
              <a:t>जग</a:t>
            </a:r>
            <a:r>
              <a:rPr lang="en-US" dirty="0" smtClean="0"/>
              <a:t> </a:t>
            </a:r>
            <a:r>
              <a:rPr lang="en-US" dirty="0" err="1" smtClean="0"/>
              <a:t>माहीं</a:t>
            </a:r>
            <a:r>
              <a:rPr lang="en-US" dirty="0" smtClean="0"/>
              <a:t>। </a:t>
            </a:r>
            <a:r>
              <a:rPr lang="en-US" dirty="0" err="1" smtClean="0"/>
              <a:t>पराधीन</a:t>
            </a:r>
            <a:r>
              <a:rPr lang="en-US" dirty="0" smtClean="0"/>
              <a:t> </a:t>
            </a:r>
            <a:r>
              <a:rPr lang="en-US" dirty="0" err="1" smtClean="0"/>
              <a:t>सपनेहुँ</a:t>
            </a:r>
            <a:r>
              <a:rPr lang="en-US" dirty="0" smtClean="0"/>
              <a:t> </a:t>
            </a:r>
            <a:r>
              <a:rPr lang="en-US" dirty="0" err="1" smtClean="0"/>
              <a:t>सुखु</a:t>
            </a:r>
            <a:r>
              <a:rPr lang="en-US" dirty="0" smtClean="0"/>
              <a:t> </a:t>
            </a:r>
            <a:r>
              <a:rPr lang="en-US" dirty="0" err="1" smtClean="0"/>
              <a:t>नाहीं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भै</a:t>
            </a:r>
            <a:r>
              <a:rPr lang="en-US" dirty="0" smtClean="0"/>
              <a:t> </a:t>
            </a:r>
            <a:r>
              <a:rPr lang="en-US" dirty="0" err="1" smtClean="0"/>
              <a:t>अति</a:t>
            </a:r>
            <a:r>
              <a:rPr lang="en-US" dirty="0" smtClean="0"/>
              <a:t> </a:t>
            </a:r>
            <a:r>
              <a:rPr lang="en-US" dirty="0" err="1" smtClean="0"/>
              <a:t>प्रेम</a:t>
            </a:r>
            <a:r>
              <a:rPr lang="en-US" dirty="0" smtClean="0"/>
              <a:t> </a:t>
            </a:r>
            <a:r>
              <a:rPr lang="en-US" dirty="0" err="1" smtClean="0"/>
              <a:t>बिकल</a:t>
            </a:r>
            <a:r>
              <a:rPr lang="en-US" dirty="0" smtClean="0"/>
              <a:t> </a:t>
            </a:r>
            <a:r>
              <a:rPr lang="en-US" dirty="0" err="1" smtClean="0"/>
              <a:t>महतारी</a:t>
            </a:r>
            <a:r>
              <a:rPr lang="en-US" dirty="0" smtClean="0"/>
              <a:t>। </a:t>
            </a:r>
            <a:r>
              <a:rPr lang="en-US" dirty="0" err="1" smtClean="0"/>
              <a:t>धीरजु</a:t>
            </a:r>
            <a:r>
              <a:rPr lang="en-US" dirty="0" smtClean="0"/>
              <a:t> </a:t>
            </a:r>
            <a:r>
              <a:rPr lang="en-US" dirty="0" err="1" smtClean="0"/>
              <a:t>कीन्ह</a:t>
            </a:r>
            <a:r>
              <a:rPr lang="en-US" dirty="0" smtClean="0"/>
              <a:t> </a:t>
            </a:r>
            <a:r>
              <a:rPr lang="en-US" dirty="0" err="1" smtClean="0"/>
              <a:t>कुसमय</a:t>
            </a:r>
            <a:r>
              <a:rPr lang="en-US" dirty="0" smtClean="0"/>
              <a:t> </a:t>
            </a:r>
            <a:r>
              <a:rPr lang="en-US" dirty="0" err="1" smtClean="0"/>
              <a:t>बिचारी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पुनि</a:t>
            </a:r>
            <a:r>
              <a:rPr lang="en-US" dirty="0" smtClean="0"/>
              <a:t> </a:t>
            </a:r>
            <a:r>
              <a:rPr lang="en-US" dirty="0" err="1" smtClean="0"/>
              <a:t>पुनि</a:t>
            </a:r>
            <a:r>
              <a:rPr lang="en-US" dirty="0" smtClean="0"/>
              <a:t> </a:t>
            </a:r>
            <a:r>
              <a:rPr lang="en-US" dirty="0" err="1" smtClean="0"/>
              <a:t>मिलति</a:t>
            </a:r>
            <a:r>
              <a:rPr lang="en-US" dirty="0" smtClean="0"/>
              <a:t> </a:t>
            </a:r>
            <a:r>
              <a:rPr lang="en-US" dirty="0" err="1" smtClean="0"/>
              <a:t>परति</a:t>
            </a:r>
            <a:r>
              <a:rPr lang="en-US" dirty="0" smtClean="0"/>
              <a:t> </a:t>
            </a:r>
            <a:r>
              <a:rPr lang="en-US" dirty="0" err="1" smtClean="0"/>
              <a:t>गहि</a:t>
            </a:r>
            <a:r>
              <a:rPr lang="en-US" dirty="0" smtClean="0"/>
              <a:t> </a:t>
            </a:r>
            <a:r>
              <a:rPr lang="en-US" dirty="0" err="1" smtClean="0"/>
              <a:t>चरना</a:t>
            </a:r>
            <a:r>
              <a:rPr lang="en-US" dirty="0" smtClean="0"/>
              <a:t>। </a:t>
            </a:r>
            <a:r>
              <a:rPr lang="en-US" dirty="0" err="1" smtClean="0"/>
              <a:t>परम</a:t>
            </a:r>
            <a:r>
              <a:rPr lang="en-US" dirty="0" smtClean="0"/>
              <a:t> </a:t>
            </a:r>
            <a:r>
              <a:rPr lang="en-US" dirty="0" err="1" smtClean="0"/>
              <a:t>प्रेम</a:t>
            </a:r>
            <a:r>
              <a:rPr lang="en-US" dirty="0" smtClean="0"/>
              <a:t> </a:t>
            </a:r>
            <a:r>
              <a:rPr lang="en-US" dirty="0" err="1" smtClean="0"/>
              <a:t>कछु</a:t>
            </a:r>
            <a:r>
              <a:rPr lang="en-US" dirty="0" smtClean="0"/>
              <a:t> </a:t>
            </a:r>
            <a:r>
              <a:rPr lang="en-US" dirty="0" err="1" smtClean="0"/>
              <a:t>जाइ</a:t>
            </a:r>
            <a:r>
              <a:rPr lang="en-US" dirty="0" smtClean="0"/>
              <a:t> न </a:t>
            </a:r>
            <a:r>
              <a:rPr lang="en-US" dirty="0" err="1" smtClean="0"/>
              <a:t>बरना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सब</a:t>
            </a:r>
            <a:r>
              <a:rPr lang="en-US" dirty="0" smtClean="0"/>
              <a:t> </a:t>
            </a:r>
            <a:r>
              <a:rPr lang="en-US" dirty="0" err="1" smtClean="0"/>
              <a:t>नारिन्ह</a:t>
            </a:r>
            <a:r>
              <a:rPr lang="en-US" dirty="0" smtClean="0"/>
              <a:t> </a:t>
            </a:r>
            <a:r>
              <a:rPr lang="en-US" dirty="0" err="1" smtClean="0"/>
              <a:t>मिलि</a:t>
            </a:r>
            <a:r>
              <a:rPr lang="en-US" dirty="0" smtClean="0"/>
              <a:t> </a:t>
            </a:r>
            <a:r>
              <a:rPr lang="en-US" dirty="0" err="1" smtClean="0"/>
              <a:t>भेटि</a:t>
            </a:r>
            <a:r>
              <a:rPr lang="en-US" dirty="0" smtClean="0"/>
              <a:t> </a:t>
            </a:r>
            <a:r>
              <a:rPr lang="en-US" dirty="0" err="1" smtClean="0"/>
              <a:t>भवानी</a:t>
            </a:r>
            <a:r>
              <a:rPr lang="en-US" dirty="0" smtClean="0"/>
              <a:t>। </a:t>
            </a:r>
            <a:r>
              <a:rPr lang="en-US" dirty="0" err="1" smtClean="0"/>
              <a:t>जाइ</a:t>
            </a:r>
            <a:r>
              <a:rPr lang="en-US" dirty="0" smtClean="0"/>
              <a:t> </a:t>
            </a:r>
            <a:r>
              <a:rPr lang="en-US" dirty="0" err="1" smtClean="0"/>
              <a:t>जननि</a:t>
            </a:r>
            <a:r>
              <a:rPr lang="en-US" dirty="0" smtClean="0"/>
              <a:t> </a:t>
            </a:r>
            <a:r>
              <a:rPr lang="en-US" dirty="0" err="1" smtClean="0"/>
              <a:t>उर</a:t>
            </a:r>
            <a:r>
              <a:rPr lang="en-US" dirty="0" smtClean="0"/>
              <a:t> </a:t>
            </a:r>
            <a:r>
              <a:rPr lang="en-US" dirty="0" err="1" smtClean="0"/>
              <a:t>पुनि</a:t>
            </a:r>
            <a:r>
              <a:rPr lang="en-US" dirty="0" smtClean="0"/>
              <a:t> </a:t>
            </a:r>
            <a:r>
              <a:rPr lang="en-US" dirty="0" err="1" smtClean="0"/>
              <a:t>लपटानी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err="1" smtClean="0"/>
              <a:t>छंद</a:t>
            </a:r>
            <a:r>
              <a:rPr lang="en-US" dirty="0" smtClean="0"/>
              <a:t>- </a:t>
            </a:r>
            <a:r>
              <a:rPr lang="en-US" dirty="0" err="1" smtClean="0"/>
              <a:t>जननिहि</a:t>
            </a:r>
            <a:r>
              <a:rPr lang="en-US" dirty="0" smtClean="0"/>
              <a:t> </a:t>
            </a:r>
            <a:r>
              <a:rPr lang="en-US" dirty="0" err="1" smtClean="0"/>
              <a:t>बहुरि</a:t>
            </a:r>
            <a:r>
              <a:rPr lang="en-US" dirty="0" smtClean="0"/>
              <a:t> </a:t>
            </a:r>
            <a:r>
              <a:rPr lang="en-US" dirty="0" err="1" smtClean="0"/>
              <a:t>मिलि</a:t>
            </a:r>
            <a:r>
              <a:rPr lang="en-US" dirty="0" smtClean="0"/>
              <a:t> </a:t>
            </a:r>
            <a:r>
              <a:rPr lang="en-US" dirty="0" err="1" smtClean="0"/>
              <a:t>चली</a:t>
            </a:r>
            <a:r>
              <a:rPr lang="en-US" dirty="0" smtClean="0"/>
              <a:t> </a:t>
            </a:r>
            <a:r>
              <a:rPr lang="en-US" dirty="0" err="1" smtClean="0"/>
              <a:t>उचित</a:t>
            </a:r>
            <a:r>
              <a:rPr lang="en-US" dirty="0" smtClean="0"/>
              <a:t> </a:t>
            </a:r>
            <a:r>
              <a:rPr lang="en-US" dirty="0" err="1" smtClean="0"/>
              <a:t>असीस</a:t>
            </a:r>
            <a:r>
              <a:rPr lang="en-US" dirty="0" smtClean="0"/>
              <a:t> </a:t>
            </a:r>
            <a:r>
              <a:rPr lang="en-US" dirty="0" err="1" smtClean="0"/>
              <a:t>सब</a:t>
            </a:r>
            <a:r>
              <a:rPr lang="en-US" dirty="0" smtClean="0"/>
              <a:t> </a:t>
            </a:r>
            <a:r>
              <a:rPr lang="en-US" dirty="0" err="1" smtClean="0"/>
              <a:t>काहूँ</a:t>
            </a:r>
            <a:r>
              <a:rPr lang="en-US" dirty="0" smtClean="0"/>
              <a:t> </a:t>
            </a:r>
            <a:r>
              <a:rPr lang="en-US" dirty="0" err="1" smtClean="0"/>
              <a:t>दईं</a:t>
            </a:r>
            <a:r>
              <a:rPr lang="en-US" dirty="0" smtClean="0"/>
              <a:t>।</a:t>
            </a:r>
            <a:br>
              <a:rPr lang="en-US" dirty="0" smtClean="0"/>
            </a:br>
            <a:r>
              <a:rPr lang="en-US" dirty="0" err="1" smtClean="0"/>
              <a:t>फिरि</a:t>
            </a:r>
            <a:r>
              <a:rPr lang="en-US" dirty="0" smtClean="0"/>
              <a:t> </a:t>
            </a:r>
            <a:r>
              <a:rPr lang="en-US" dirty="0" err="1" smtClean="0"/>
              <a:t>फिरि</a:t>
            </a:r>
            <a:r>
              <a:rPr lang="en-US" dirty="0" smtClean="0"/>
              <a:t> </a:t>
            </a:r>
            <a:r>
              <a:rPr lang="en-US" dirty="0" err="1" smtClean="0"/>
              <a:t>बिलोकति</a:t>
            </a:r>
            <a:r>
              <a:rPr lang="en-US" dirty="0" smtClean="0"/>
              <a:t> </a:t>
            </a:r>
            <a:r>
              <a:rPr lang="en-US" dirty="0" err="1" smtClean="0"/>
              <a:t>मातु</a:t>
            </a:r>
            <a:r>
              <a:rPr lang="en-US" dirty="0" smtClean="0"/>
              <a:t> </a:t>
            </a:r>
            <a:r>
              <a:rPr lang="en-US" dirty="0" err="1" smtClean="0"/>
              <a:t>तन</a:t>
            </a:r>
            <a:r>
              <a:rPr lang="en-US" dirty="0" smtClean="0"/>
              <a:t> </a:t>
            </a:r>
            <a:r>
              <a:rPr lang="en-US" dirty="0" err="1" smtClean="0"/>
              <a:t>तब</a:t>
            </a:r>
            <a:r>
              <a:rPr lang="en-US" dirty="0" smtClean="0"/>
              <a:t> </a:t>
            </a:r>
            <a:r>
              <a:rPr lang="en-US" dirty="0" err="1" smtClean="0"/>
              <a:t>सखीं</a:t>
            </a:r>
            <a:r>
              <a:rPr lang="en-US" dirty="0" smtClean="0"/>
              <a:t> </a:t>
            </a:r>
            <a:r>
              <a:rPr lang="en-US" dirty="0" err="1" smtClean="0"/>
              <a:t>लै</a:t>
            </a:r>
            <a:r>
              <a:rPr lang="en-US" dirty="0" smtClean="0"/>
              <a:t> </a:t>
            </a:r>
            <a:r>
              <a:rPr lang="en-US" dirty="0" err="1" smtClean="0"/>
              <a:t>सिव</a:t>
            </a:r>
            <a:r>
              <a:rPr lang="en-US" dirty="0" smtClean="0"/>
              <a:t> </a:t>
            </a:r>
            <a:r>
              <a:rPr lang="en-US" dirty="0" err="1" smtClean="0"/>
              <a:t>पहिं</a:t>
            </a:r>
            <a:r>
              <a:rPr lang="en-US" dirty="0" smtClean="0"/>
              <a:t> </a:t>
            </a:r>
            <a:r>
              <a:rPr lang="en-US" dirty="0" err="1" smtClean="0"/>
              <a:t>गई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जाचक</a:t>
            </a:r>
            <a:r>
              <a:rPr lang="en-US" dirty="0" smtClean="0"/>
              <a:t> </a:t>
            </a:r>
            <a:r>
              <a:rPr lang="en-US" dirty="0" err="1" smtClean="0"/>
              <a:t>सकल</a:t>
            </a:r>
            <a:r>
              <a:rPr lang="en-US" dirty="0" smtClean="0"/>
              <a:t> </a:t>
            </a:r>
            <a:r>
              <a:rPr lang="en-US" dirty="0" err="1" smtClean="0"/>
              <a:t>संतोषि</a:t>
            </a:r>
            <a:r>
              <a:rPr lang="en-US" dirty="0" smtClean="0"/>
              <a:t> </a:t>
            </a:r>
            <a:r>
              <a:rPr lang="en-US" dirty="0" err="1" smtClean="0"/>
              <a:t>संकरु</a:t>
            </a:r>
            <a:r>
              <a:rPr lang="en-US" dirty="0" smtClean="0"/>
              <a:t> </a:t>
            </a:r>
            <a:r>
              <a:rPr lang="en-US" dirty="0" err="1" smtClean="0"/>
              <a:t>उमा</a:t>
            </a:r>
            <a:r>
              <a:rPr lang="en-US" dirty="0" smtClean="0"/>
              <a:t> </a:t>
            </a:r>
            <a:r>
              <a:rPr lang="en-US" dirty="0" err="1" smtClean="0"/>
              <a:t>सहित</a:t>
            </a:r>
            <a:r>
              <a:rPr lang="en-US" dirty="0" smtClean="0"/>
              <a:t> </a:t>
            </a:r>
            <a:r>
              <a:rPr lang="en-US" dirty="0" err="1" smtClean="0"/>
              <a:t>भवन</a:t>
            </a:r>
            <a:r>
              <a:rPr lang="en-US" dirty="0" smtClean="0"/>
              <a:t> </a:t>
            </a:r>
            <a:r>
              <a:rPr lang="en-US" dirty="0" err="1" smtClean="0"/>
              <a:t>चले</a:t>
            </a:r>
            <a:r>
              <a:rPr lang="en-US" dirty="0" smtClean="0"/>
              <a:t>।</a:t>
            </a:r>
            <a:br>
              <a:rPr lang="en-US" dirty="0" smtClean="0"/>
            </a:br>
            <a:r>
              <a:rPr lang="en-US" dirty="0" err="1" smtClean="0"/>
              <a:t>सब</a:t>
            </a:r>
            <a:r>
              <a:rPr lang="en-US" dirty="0" smtClean="0"/>
              <a:t> </a:t>
            </a:r>
            <a:r>
              <a:rPr lang="en-US" dirty="0" err="1" smtClean="0"/>
              <a:t>अमर</a:t>
            </a:r>
            <a:r>
              <a:rPr lang="en-US" dirty="0" smtClean="0"/>
              <a:t> </a:t>
            </a:r>
            <a:r>
              <a:rPr lang="en-US" dirty="0" err="1" smtClean="0"/>
              <a:t>हरषे</a:t>
            </a:r>
            <a:r>
              <a:rPr lang="en-US" dirty="0" smtClean="0"/>
              <a:t> </a:t>
            </a:r>
            <a:r>
              <a:rPr lang="en-US" dirty="0" err="1" smtClean="0"/>
              <a:t>सुमन</a:t>
            </a:r>
            <a:r>
              <a:rPr lang="en-US" dirty="0" smtClean="0"/>
              <a:t> </a:t>
            </a:r>
            <a:r>
              <a:rPr lang="en-US" dirty="0" err="1" smtClean="0"/>
              <a:t>बरषि</a:t>
            </a:r>
            <a:r>
              <a:rPr lang="en-US" dirty="0" smtClean="0"/>
              <a:t> </a:t>
            </a:r>
            <a:r>
              <a:rPr lang="en-US" dirty="0" err="1" smtClean="0"/>
              <a:t>निसान</a:t>
            </a:r>
            <a:r>
              <a:rPr lang="en-US" dirty="0" smtClean="0"/>
              <a:t> </a:t>
            </a:r>
            <a:r>
              <a:rPr lang="en-US" dirty="0" err="1" smtClean="0"/>
              <a:t>नभ</a:t>
            </a:r>
            <a:r>
              <a:rPr lang="en-US" dirty="0" smtClean="0"/>
              <a:t> </a:t>
            </a:r>
            <a:r>
              <a:rPr lang="en-US" dirty="0" err="1" smtClean="0"/>
              <a:t>बाजे</a:t>
            </a:r>
            <a:r>
              <a:rPr lang="en-US" dirty="0" smtClean="0"/>
              <a:t> </a:t>
            </a:r>
            <a:r>
              <a:rPr lang="en-US" dirty="0" err="1" smtClean="0"/>
              <a:t>भले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err="1" smtClean="0"/>
              <a:t>दोहा</a:t>
            </a:r>
            <a:r>
              <a:rPr lang="en-US" dirty="0" smtClean="0"/>
              <a:t>- </a:t>
            </a:r>
            <a:r>
              <a:rPr lang="en-US" dirty="0" err="1" smtClean="0"/>
              <a:t>चले</a:t>
            </a:r>
            <a:r>
              <a:rPr lang="en-US" dirty="0" smtClean="0"/>
              <a:t> </a:t>
            </a:r>
            <a:r>
              <a:rPr lang="en-US" dirty="0" err="1" smtClean="0"/>
              <a:t>संग</a:t>
            </a:r>
            <a:r>
              <a:rPr lang="en-US" dirty="0" smtClean="0"/>
              <a:t> </a:t>
            </a:r>
            <a:r>
              <a:rPr lang="en-US" dirty="0" err="1" smtClean="0"/>
              <a:t>हिमवंतु</a:t>
            </a:r>
            <a:r>
              <a:rPr lang="en-US" dirty="0" smtClean="0"/>
              <a:t> </a:t>
            </a:r>
            <a:r>
              <a:rPr lang="en-US" dirty="0" err="1" smtClean="0"/>
              <a:t>तब</a:t>
            </a:r>
            <a:r>
              <a:rPr lang="en-US" dirty="0" smtClean="0"/>
              <a:t> </a:t>
            </a:r>
            <a:r>
              <a:rPr lang="en-US" dirty="0" err="1" smtClean="0"/>
              <a:t>पहुँचावन</a:t>
            </a:r>
            <a:r>
              <a:rPr lang="en-US" dirty="0" smtClean="0"/>
              <a:t> </a:t>
            </a:r>
            <a:r>
              <a:rPr lang="en-US" dirty="0" err="1" smtClean="0"/>
              <a:t>अति</a:t>
            </a:r>
            <a:r>
              <a:rPr lang="en-US" dirty="0" smtClean="0"/>
              <a:t> </a:t>
            </a:r>
            <a:r>
              <a:rPr lang="en-US" dirty="0" err="1" smtClean="0"/>
              <a:t>हेतु</a:t>
            </a:r>
            <a:r>
              <a:rPr lang="en-US" dirty="0" smtClean="0"/>
              <a:t>।</a:t>
            </a:r>
            <a:br>
              <a:rPr lang="en-US" dirty="0" smtClean="0"/>
            </a:br>
            <a:r>
              <a:rPr lang="en-US" dirty="0" err="1" smtClean="0"/>
              <a:t>बिबिध</a:t>
            </a:r>
            <a:r>
              <a:rPr lang="en-US" dirty="0" smtClean="0"/>
              <a:t> </a:t>
            </a:r>
            <a:r>
              <a:rPr lang="en-US" dirty="0" err="1" smtClean="0"/>
              <a:t>भाँति</a:t>
            </a:r>
            <a:r>
              <a:rPr lang="en-US" dirty="0" smtClean="0"/>
              <a:t> </a:t>
            </a:r>
            <a:r>
              <a:rPr lang="en-US" dirty="0" err="1" smtClean="0"/>
              <a:t>परितोषु</a:t>
            </a:r>
            <a:r>
              <a:rPr lang="en-US" dirty="0" smtClean="0"/>
              <a:t> </a:t>
            </a:r>
            <a:r>
              <a:rPr lang="en-US" dirty="0" err="1" smtClean="0"/>
              <a:t>करि</a:t>
            </a:r>
            <a:r>
              <a:rPr lang="en-US" dirty="0" smtClean="0"/>
              <a:t> </a:t>
            </a:r>
            <a:r>
              <a:rPr lang="en-US" dirty="0" err="1" smtClean="0"/>
              <a:t>बिदा</a:t>
            </a:r>
            <a:r>
              <a:rPr lang="en-US" dirty="0" smtClean="0"/>
              <a:t> </a:t>
            </a:r>
            <a:r>
              <a:rPr lang="en-US" dirty="0" err="1" smtClean="0"/>
              <a:t>कीन्ह</a:t>
            </a:r>
            <a:r>
              <a:rPr lang="en-US" dirty="0" smtClean="0"/>
              <a:t> बृषकेतु॥१०२॥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randomBar dir="vert"/>
    <p:sndAc>
      <p:stSnd>
        <p:snd r:embed="rId2" name="hammer.wav" builtIn="1"/>
      </p:stSnd>
    </p:sndAc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705600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बैठे</a:t>
            </a:r>
            <a:r>
              <a:rPr lang="en-US" dirty="0" smtClean="0"/>
              <a:t> </a:t>
            </a:r>
            <a:r>
              <a:rPr lang="en-US" dirty="0" err="1" smtClean="0"/>
              <a:t>सोह</a:t>
            </a:r>
            <a:r>
              <a:rPr lang="en-US" dirty="0" smtClean="0"/>
              <a:t> </a:t>
            </a:r>
            <a:r>
              <a:rPr lang="en-US" dirty="0" err="1" smtClean="0"/>
              <a:t>कामरिपु</a:t>
            </a:r>
            <a:r>
              <a:rPr lang="en-US" dirty="0" smtClean="0"/>
              <a:t> </a:t>
            </a:r>
            <a:r>
              <a:rPr lang="en-US" dirty="0" err="1" smtClean="0"/>
              <a:t>कैसें</a:t>
            </a:r>
            <a:r>
              <a:rPr lang="en-US" dirty="0" smtClean="0"/>
              <a:t>। </a:t>
            </a:r>
            <a:r>
              <a:rPr lang="en-US" dirty="0" err="1" smtClean="0"/>
              <a:t>धरें</a:t>
            </a:r>
            <a:r>
              <a:rPr lang="en-US" dirty="0" smtClean="0"/>
              <a:t> </a:t>
            </a:r>
            <a:r>
              <a:rPr lang="en-US" dirty="0" err="1" smtClean="0"/>
              <a:t>सरीरु</a:t>
            </a:r>
            <a:r>
              <a:rPr lang="en-US" dirty="0" smtClean="0"/>
              <a:t> </a:t>
            </a:r>
            <a:r>
              <a:rPr lang="en-US" dirty="0" err="1" smtClean="0"/>
              <a:t>सांतरसु</a:t>
            </a:r>
            <a:r>
              <a:rPr lang="en-US" dirty="0" smtClean="0"/>
              <a:t> </a:t>
            </a:r>
            <a:r>
              <a:rPr lang="en-US" dirty="0" err="1" smtClean="0"/>
              <a:t>जैसें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पारबती</a:t>
            </a:r>
            <a:r>
              <a:rPr lang="en-US" dirty="0" smtClean="0"/>
              <a:t> </a:t>
            </a:r>
            <a:r>
              <a:rPr lang="en-US" dirty="0" err="1" smtClean="0"/>
              <a:t>भल</a:t>
            </a:r>
            <a:r>
              <a:rPr lang="en-US" dirty="0" smtClean="0"/>
              <a:t> </a:t>
            </a:r>
            <a:r>
              <a:rPr lang="en-US" dirty="0" err="1" smtClean="0"/>
              <a:t>अवसरु</a:t>
            </a:r>
            <a:r>
              <a:rPr lang="en-US" dirty="0" smtClean="0"/>
              <a:t> </a:t>
            </a:r>
            <a:r>
              <a:rPr lang="en-US" dirty="0" err="1" smtClean="0"/>
              <a:t>जानी</a:t>
            </a:r>
            <a:r>
              <a:rPr lang="en-US" dirty="0" smtClean="0"/>
              <a:t>। </a:t>
            </a:r>
            <a:r>
              <a:rPr lang="en-US" dirty="0" err="1" smtClean="0"/>
              <a:t>गई</a:t>
            </a:r>
            <a:r>
              <a:rPr lang="en-US" dirty="0" smtClean="0"/>
              <a:t> </a:t>
            </a:r>
            <a:r>
              <a:rPr lang="en-US" dirty="0" err="1" smtClean="0"/>
              <a:t>संभु</a:t>
            </a:r>
            <a:r>
              <a:rPr lang="en-US" dirty="0" smtClean="0"/>
              <a:t> </a:t>
            </a:r>
            <a:r>
              <a:rPr lang="en-US" dirty="0" err="1" smtClean="0"/>
              <a:t>पहिं</a:t>
            </a:r>
            <a:r>
              <a:rPr lang="en-US" dirty="0" smtClean="0"/>
              <a:t> </a:t>
            </a:r>
            <a:r>
              <a:rPr lang="en-US" dirty="0" err="1" smtClean="0"/>
              <a:t>मातु</a:t>
            </a:r>
            <a:r>
              <a:rPr lang="en-US" dirty="0" smtClean="0"/>
              <a:t> </a:t>
            </a:r>
            <a:r>
              <a:rPr lang="en-US" dirty="0" err="1" smtClean="0"/>
              <a:t>भवानी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जानि</a:t>
            </a:r>
            <a:r>
              <a:rPr lang="en-US" dirty="0" smtClean="0"/>
              <a:t> </a:t>
            </a:r>
            <a:r>
              <a:rPr lang="en-US" dirty="0" err="1" smtClean="0"/>
              <a:t>प्रिया</a:t>
            </a:r>
            <a:r>
              <a:rPr lang="en-US" dirty="0" smtClean="0"/>
              <a:t> </a:t>
            </a:r>
            <a:r>
              <a:rPr lang="en-US" dirty="0" err="1" smtClean="0"/>
              <a:t>आदरु</a:t>
            </a:r>
            <a:r>
              <a:rPr lang="en-US" dirty="0" smtClean="0"/>
              <a:t> </a:t>
            </a:r>
            <a:r>
              <a:rPr lang="en-US" dirty="0" err="1" smtClean="0"/>
              <a:t>अति</a:t>
            </a:r>
            <a:r>
              <a:rPr lang="en-US" dirty="0" smtClean="0"/>
              <a:t> </a:t>
            </a:r>
            <a:r>
              <a:rPr lang="en-US" dirty="0" err="1" smtClean="0"/>
              <a:t>कीन्हा</a:t>
            </a:r>
            <a:r>
              <a:rPr lang="en-US" dirty="0" smtClean="0"/>
              <a:t>। </a:t>
            </a:r>
            <a:r>
              <a:rPr lang="en-US" dirty="0" err="1" smtClean="0"/>
              <a:t>बाम</a:t>
            </a:r>
            <a:r>
              <a:rPr lang="en-US" dirty="0" smtClean="0"/>
              <a:t> </a:t>
            </a:r>
            <a:r>
              <a:rPr lang="en-US" dirty="0" err="1" smtClean="0"/>
              <a:t>भाग</a:t>
            </a:r>
            <a:r>
              <a:rPr lang="en-US" dirty="0" smtClean="0"/>
              <a:t> </a:t>
            </a:r>
            <a:r>
              <a:rPr lang="en-US" dirty="0" err="1" smtClean="0"/>
              <a:t>आसनु</a:t>
            </a:r>
            <a:r>
              <a:rPr lang="en-US" dirty="0" smtClean="0"/>
              <a:t> </a:t>
            </a:r>
            <a:r>
              <a:rPr lang="en-US" dirty="0" err="1" smtClean="0"/>
              <a:t>हर</a:t>
            </a:r>
            <a:r>
              <a:rPr lang="en-US" dirty="0" smtClean="0"/>
              <a:t> </a:t>
            </a:r>
            <a:r>
              <a:rPr lang="en-US" dirty="0" err="1" smtClean="0"/>
              <a:t>दीन्हा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बैठीं</a:t>
            </a:r>
            <a:r>
              <a:rPr lang="en-US" dirty="0" smtClean="0"/>
              <a:t> </a:t>
            </a:r>
            <a:r>
              <a:rPr lang="en-US" dirty="0" err="1" smtClean="0"/>
              <a:t>सिव</a:t>
            </a:r>
            <a:r>
              <a:rPr lang="en-US" dirty="0" smtClean="0"/>
              <a:t> </a:t>
            </a:r>
            <a:r>
              <a:rPr lang="en-US" dirty="0" err="1" smtClean="0"/>
              <a:t>समीप</a:t>
            </a:r>
            <a:r>
              <a:rPr lang="en-US" dirty="0" smtClean="0"/>
              <a:t> </a:t>
            </a:r>
            <a:r>
              <a:rPr lang="en-US" dirty="0" err="1" smtClean="0"/>
              <a:t>हरषाई</a:t>
            </a:r>
            <a:r>
              <a:rPr lang="en-US" dirty="0" smtClean="0"/>
              <a:t>। </a:t>
            </a:r>
            <a:r>
              <a:rPr lang="en-US" dirty="0" err="1" smtClean="0"/>
              <a:t>पूरुब</a:t>
            </a:r>
            <a:r>
              <a:rPr lang="en-US" dirty="0" smtClean="0"/>
              <a:t> </a:t>
            </a:r>
            <a:r>
              <a:rPr lang="en-US" dirty="0" err="1" smtClean="0"/>
              <a:t>जन्म</a:t>
            </a:r>
            <a:r>
              <a:rPr lang="en-US" dirty="0" smtClean="0"/>
              <a:t> </a:t>
            </a:r>
            <a:r>
              <a:rPr lang="en-US" dirty="0" err="1" smtClean="0"/>
              <a:t>कथा</a:t>
            </a:r>
            <a:r>
              <a:rPr lang="en-US" dirty="0" smtClean="0"/>
              <a:t> </a:t>
            </a:r>
            <a:r>
              <a:rPr lang="en-US" dirty="0" err="1" smtClean="0"/>
              <a:t>चित</a:t>
            </a:r>
            <a:r>
              <a:rPr lang="en-US" dirty="0" smtClean="0"/>
              <a:t> </a:t>
            </a:r>
            <a:r>
              <a:rPr lang="en-US" dirty="0" err="1" smtClean="0"/>
              <a:t>आई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पति</a:t>
            </a:r>
            <a:r>
              <a:rPr lang="en-US" dirty="0" smtClean="0"/>
              <a:t> </a:t>
            </a:r>
            <a:r>
              <a:rPr lang="en-US" dirty="0" err="1" smtClean="0"/>
              <a:t>हियँ</a:t>
            </a:r>
            <a:r>
              <a:rPr lang="en-US" dirty="0" smtClean="0"/>
              <a:t> </a:t>
            </a:r>
            <a:r>
              <a:rPr lang="en-US" dirty="0" err="1" smtClean="0"/>
              <a:t>हेतु</a:t>
            </a:r>
            <a:r>
              <a:rPr lang="en-US" dirty="0" smtClean="0"/>
              <a:t> </a:t>
            </a:r>
            <a:r>
              <a:rPr lang="en-US" dirty="0" err="1" smtClean="0"/>
              <a:t>अधिक</a:t>
            </a:r>
            <a:r>
              <a:rPr lang="en-US" dirty="0" smtClean="0"/>
              <a:t> </a:t>
            </a:r>
            <a:r>
              <a:rPr lang="en-US" dirty="0" err="1" smtClean="0"/>
              <a:t>अनुमानी</a:t>
            </a:r>
            <a:r>
              <a:rPr lang="en-US" dirty="0" smtClean="0"/>
              <a:t>। </a:t>
            </a:r>
            <a:r>
              <a:rPr lang="en-US" dirty="0" err="1" smtClean="0"/>
              <a:t>बिहसि</a:t>
            </a:r>
            <a:r>
              <a:rPr lang="en-US" dirty="0" smtClean="0"/>
              <a:t> </a:t>
            </a:r>
            <a:r>
              <a:rPr lang="en-US" dirty="0" err="1" smtClean="0"/>
              <a:t>उमा</a:t>
            </a:r>
            <a:r>
              <a:rPr lang="en-US" dirty="0" smtClean="0"/>
              <a:t> </a:t>
            </a:r>
            <a:r>
              <a:rPr lang="en-US" dirty="0" err="1" smtClean="0"/>
              <a:t>बोलीं</a:t>
            </a:r>
            <a:r>
              <a:rPr lang="en-US" dirty="0" smtClean="0"/>
              <a:t> </a:t>
            </a:r>
            <a:r>
              <a:rPr lang="en-US" dirty="0" err="1" smtClean="0"/>
              <a:t>प्रिय</a:t>
            </a:r>
            <a:r>
              <a:rPr lang="en-US" dirty="0" smtClean="0"/>
              <a:t> </a:t>
            </a:r>
            <a:r>
              <a:rPr lang="en-US" dirty="0" err="1" smtClean="0"/>
              <a:t>बानी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कथा</a:t>
            </a:r>
            <a:r>
              <a:rPr lang="en-US" dirty="0" smtClean="0"/>
              <a:t> </a:t>
            </a:r>
            <a:r>
              <a:rPr lang="en-US" dirty="0" err="1" smtClean="0"/>
              <a:t>जो</a:t>
            </a:r>
            <a:r>
              <a:rPr lang="en-US" dirty="0" smtClean="0"/>
              <a:t> </a:t>
            </a:r>
            <a:r>
              <a:rPr lang="en-US" dirty="0" err="1" smtClean="0"/>
              <a:t>सकल</a:t>
            </a:r>
            <a:r>
              <a:rPr lang="en-US" dirty="0" smtClean="0"/>
              <a:t> </a:t>
            </a:r>
            <a:r>
              <a:rPr lang="en-US" dirty="0" err="1" smtClean="0"/>
              <a:t>लोक</a:t>
            </a:r>
            <a:r>
              <a:rPr lang="en-US" dirty="0" smtClean="0"/>
              <a:t> </a:t>
            </a:r>
            <a:r>
              <a:rPr lang="en-US" dirty="0" err="1" smtClean="0"/>
              <a:t>हितकारी</a:t>
            </a:r>
            <a:r>
              <a:rPr lang="en-US" dirty="0" smtClean="0"/>
              <a:t>। </a:t>
            </a:r>
            <a:r>
              <a:rPr lang="en-US" dirty="0" err="1" smtClean="0"/>
              <a:t>सोइ</a:t>
            </a:r>
            <a:r>
              <a:rPr lang="en-US" dirty="0" smtClean="0"/>
              <a:t> </a:t>
            </a:r>
            <a:r>
              <a:rPr lang="en-US" dirty="0" err="1" smtClean="0"/>
              <a:t>पूछन</a:t>
            </a:r>
            <a:r>
              <a:rPr lang="en-US" dirty="0" smtClean="0"/>
              <a:t> </a:t>
            </a:r>
            <a:r>
              <a:rPr lang="en-US" dirty="0" err="1" smtClean="0"/>
              <a:t>चह</a:t>
            </a:r>
            <a:r>
              <a:rPr lang="en-US" dirty="0" smtClean="0"/>
              <a:t> </a:t>
            </a:r>
            <a:r>
              <a:rPr lang="en-US" dirty="0" err="1" smtClean="0"/>
              <a:t>सैलकुमारी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बिस्वनाथ</a:t>
            </a:r>
            <a:r>
              <a:rPr lang="en-US" dirty="0" smtClean="0"/>
              <a:t> </a:t>
            </a:r>
            <a:r>
              <a:rPr lang="en-US" dirty="0" err="1" smtClean="0"/>
              <a:t>मम</a:t>
            </a:r>
            <a:r>
              <a:rPr lang="en-US" dirty="0" smtClean="0"/>
              <a:t> </a:t>
            </a:r>
            <a:r>
              <a:rPr lang="en-US" dirty="0" err="1" smtClean="0"/>
              <a:t>नाथ</a:t>
            </a:r>
            <a:r>
              <a:rPr lang="en-US" dirty="0" smtClean="0"/>
              <a:t> </a:t>
            </a:r>
            <a:r>
              <a:rPr lang="en-US" dirty="0" err="1" smtClean="0"/>
              <a:t>पुरारी</a:t>
            </a:r>
            <a:r>
              <a:rPr lang="en-US" dirty="0" smtClean="0"/>
              <a:t>। </a:t>
            </a:r>
            <a:r>
              <a:rPr lang="en-US" dirty="0" err="1" smtClean="0"/>
              <a:t>त्रिभुवन</a:t>
            </a:r>
            <a:r>
              <a:rPr lang="en-US" dirty="0" smtClean="0"/>
              <a:t> </a:t>
            </a:r>
            <a:r>
              <a:rPr lang="en-US" dirty="0" err="1" smtClean="0"/>
              <a:t>महिमा</a:t>
            </a:r>
            <a:r>
              <a:rPr lang="en-US" dirty="0" smtClean="0"/>
              <a:t> </a:t>
            </a:r>
            <a:r>
              <a:rPr lang="en-US" dirty="0" err="1" smtClean="0"/>
              <a:t>बिदित</a:t>
            </a:r>
            <a:r>
              <a:rPr lang="en-US" dirty="0" smtClean="0"/>
              <a:t> </a:t>
            </a:r>
            <a:r>
              <a:rPr lang="en-US" dirty="0" err="1" smtClean="0"/>
              <a:t>तुम्हारी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चर</a:t>
            </a:r>
            <a:r>
              <a:rPr lang="en-US" dirty="0" smtClean="0"/>
              <a:t> </a:t>
            </a:r>
            <a:r>
              <a:rPr lang="en-US" dirty="0" err="1" smtClean="0"/>
              <a:t>अरु</a:t>
            </a:r>
            <a:r>
              <a:rPr lang="en-US" dirty="0" smtClean="0"/>
              <a:t> </a:t>
            </a:r>
            <a:r>
              <a:rPr lang="en-US" dirty="0" err="1" smtClean="0"/>
              <a:t>अचर</a:t>
            </a:r>
            <a:r>
              <a:rPr lang="en-US" dirty="0" smtClean="0"/>
              <a:t> </a:t>
            </a:r>
            <a:r>
              <a:rPr lang="en-US" dirty="0" err="1" smtClean="0"/>
              <a:t>नाग</a:t>
            </a:r>
            <a:r>
              <a:rPr lang="en-US" dirty="0" smtClean="0"/>
              <a:t> </a:t>
            </a:r>
            <a:r>
              <a:rPr lang="en-US" dirty="0" err="1" smtClean="0"/>
              <a:t>नर</a:t>
            </a:r>
            <a:r>
              <a:rPr lang="en-US" dirty="0" smtClean="0"/>
              <a:t> </a:t>
            </a:r>
            <a:r>
              <a:rPr lang="en-US" dirty="0" err="1" smtClean="0"/>
              <a:t>देवा</a:t>
            </a:r>
            <a:r>
              <a:rPr lang="en-US" dirty="0" smtClean="0"/>
              <a:t>। </a:t>
            </a:r>
            <a:r>
              <a:rPr lang="en-US" dirty="0" err="1" smtClean="0"/>
              <a:t>सकल</a:t>
            </a:r>
            <a:r>
              <a:rPr lang="en-US" dirty="0" smtClean="0"/>
              <a:t> </a:t>
            </a:r>
            <a:r>
              <a:rPr lang="en-US" dirty="0" err="1" smtClean="0"/>
              <a:t>करहिं</a:t>
            </a:r>
            <a:r>
              <a:rPr lang="en-US" dirty="0" smtClean="0"/>
              <a:t> </a:t>
            </a:r>
            <a:r>
              <a:rPr lang="en-US" dirty="0" err="1" smtClean="0"/>
              <a:t>पद</a:t>
            </a:r>
            <a:r>
              <a:rPr lang="en-US" dirty="0" smtClean="0"/>
              <a:t> </a:t>
            </a:r>
            <a:r>
              <a:rPr lang="en-US" dirty="0" err="1" smtClean="0"/>
              <a:t>पंकज</a:t>
            </a:r>
            <a:r>
              <a:rPr lang="en-US" dirty="0" smtClean="0"/>
              <a:t> </a:t>
            </a:r>
            <a:r>
              <a:rPr lang="en-US" dirty="0" err="1" smtClean="0"/>
              <a:t>सेवा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err="1" smtClean="0"/>
              <a:t>दोहा</a:t>
            </a:r>
            <a:r>
              <a:rPr lang="en-US" dirty="0" smtClean="0"/>
              <a:t>- </a:t>
            </a:r>
            <a:r>
              <a:rPr lang="en-US" dirty="0" err="1" smtClean="0"/>
              <a:t>प्रभु</a:t>
            </a:r>
            <a:r>
              <a:rPr lang="en-US" dirty="0" smtClean="0"/>
              <a:t> </a:t>
            </a:r>
            <a:r>
              <a:rPr lang="en-US" dirty="0" err="1" smtClean="0"/>
              <a:t>समरथ</a:t>
            </a:r>
            <a:r>
              <a:rPr lang="en-US" dirty="0" smtClean="0"/>
              <a:t> </a:t>
            </a:r>
            <a:r>
              <a:rPr lang="en-US" dirty="0" err="1" smtClean="0"/>
              <a:t>सर्बग्य</a:t>
            </a:r>
            <a:r>
              <a:rPr lang="en-US" dirty="0" smtClean="0"/>
              <a:t> </a:t>
            </a:r>
            <a:r>
              <a:rPr lang="en-US" dirty="0" err="1" smtClean="0"/>
              <a:t>सिव</a:t>
            </a:r>
            <a:r>
              <a:rPr lang="en-US" dirty="0" smtClean="0"/>
              <a:t> </a:t>
            </a:r>
            <a:r>
              <a:rPr lang="en-US" dirty="0" err="1" smtClean="0"/>
              <a:t>सकल</a:t>
            </a:r>
            <a:r>
              <a:rPr lang="en-US" dirty="0" smtClean="0"/>
              <a:t> </a:t>
            </a:r>
            <a:r>
              <a:rPr lang="en-US" dirty="0" err="1" smtClean="0"/>
              <a:t>कला</a:t>
            </a:r>
            <a:r>
              <a:rPr lang="en-US" dirty="0" smtClean="0"/>
              <a:t> </a:t>
            </a:r>
            <a:r>
              <a:rPr lang="en-US" dirty="0" err="1" smtClean="0"/>
              <a:t>गुन</a:t>
            </a:r>
            <a:r>
              <a:rPr lang="en-US" dirty="0" smtClean="0"/>
              <a:t> </a:t>
            </a:r>
            <a:r>
              <a:rPr lang="en-US" dirty="0" err="1" smtClean="0"/>
              <a:t>धाम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जोग</a:t>
            </a:r>
            <a:r>
              <a:rPr lang="en-US" dirty="0" smtClean="0"/>
              <a:t> </a:t>
            </a:r>
            <a:r>
              <a:rPr lang="en-US" dirty="0" err="1" smtClean="0"/>
              <a:t>ग्यान</a:t>
            </a:r>
            <a:r>
              <a:rPr lang="en-US" dirty="0" smtClean="0"/>
              <a:t> </a:t>
            </a:r>
            <a:r>
              <a:rPr lang="en-US" dirty="0" err="1" smtClean="0"/>
              <a:t>बैराग्य</a:t>
            </a:r>
            <a:r>
              <a:rPr lang="en-US" dirty="0" smtClean="0"/>
              <a:t> </a:t>
            </a:r>
            <a:r>
              <a:rPr lang="en-US" dirty="0" err="1" smtClean="0"/>
              <a:t>निधि</a:t>
            </a:r>
            <a:r>
              <a:rPr lang="en-US" dirty="0" smtClean="0"/>
              <a:t> </a:t>
            </a:r>
            <a:r>
              <a:rPr lang="en-US" dirty="0" err="1" smtClean="0"/>
              <a:t>प्रनत</a:t>
            </a:r>
            <a:r>
              <a:rPr lang="en-US" dirty="0" smtClean="0"/>
              <a:t> </a:t>
            </a:r>
            <a:r>
              <a:rPr lang="en-US" dirty="0" err="1" smtClean="0"/>
              <a:t>कलपतरु</a:t>
            </a:r>
            <a:r>
              <a:rPr lang="en-US" dirty="0" smtClean="0"/>
              <a:t> नाम॥१०७॥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split orient="vert" dir="in"/>
    <p:sndAc>
      <p:stSnd>
        <p:snd r:embed="rId2" name="click.wav" builtIn="1"/>
      </p:stSnd>
    </p:sndAc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जौं</a:t>
            </a:r>
            <a:r>
              <a:rPr lang="en-US" dirty="0" smtClean="0"/>
              <a:t> </a:t>
            </a:r>
            <a:r>
              <a:rPr lang="en-US" dirty="0" err="1" smtClean="0"/>
              <a:t>मो</a:t>
            </a:r>
            <a:r>
              <a:rPr lang="en-US" dirty="0" smtClean="0"/>
              <a:t> </a:t>
            </a:r>
            <a:r>
              <a:rPr lang="en-US" dirty="0" err="1" smtClean="0"/>
              <a:t>पर</a:t>
            </a:r>
            <a:r>
              <a:rPr lang="en-US" dirty="0" smtClean="0"/>
              <a:t> </a:t>
            </a:r>
            <a:r>
              <a:rPr lang="en-US" dirty="0" err="1" smtClean="0"/>
              <a:t>प्रसन्न</a:t>
            </a:r>
            <a:r>
              <a:rPr lang="en-US" dirty="0" smtClean="0"/>
              <a:t> </a:t>
            </a:r>
            <a:r>
              <a:rPr lang="en-US" dirty="0" err="1" smtClean="0"/>
              <a:t>सुखरासी</a:t>
            </a:r>
            <a:r>
              <a:rPr lang="en-US" dirty="0" smtClean="0"/>
              <a:t>। </a:t>
            </a:r>
            <a:r>
              <a:rPr lang="en-US" dirty="0" err="1" smtClean="0"/>
              <a:t>जानिअ</a:t>
            </a:r>
            <a:r>
              <a:rPr lang="en-US" dirty="0" smtClean="0"/>
              <a:t> </a:t>
            </a:r>
            <a:r>
              <a:rPr lang="en-US" dirty="0" err="1" smtClean="0"/>
              <a:t>सत्य</a:t>
            </a:r>
            <a:r>
              <a:rPr lang="en-US" dirty="0" smtClean="0"/>
              <a:t> </a:t>
            </a:r>
            <a:r>
              <a:rPr lang="en-US" dirty="0" err="1" smtClean="0"/>
              <a:t>मोहि</a:t>
            </a:r>
            <a:r>
              <a:rPr lang="en-US" dirty="0" smtClean="0"/>
              <a:t> </a:t>
            </a:r>
            <a:r>
              <a:rPr lang="en-US" dirty="0" err="1" smtClean="0"/>
              <a:t>निज</a:t>
            </a:r>
            <a:r>
              <a:rPr lang="en-US" dirty="0" smtClean="0"/>
              <a:t> </a:t>
            </a:r>
            <a:r>
              <a:rPr lang="en-US" dirty="0" err="1" smtClean="0"/>
              <a:t>दासी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तौं</a:t>
            </a:r>
            <a:r>
              <a:rPr lang="en-US" dirty="0" smtClean="0"/>
              <a:t> </a:t>
            </a:r>
            <a:r>
              <a:rPr lang="en-US" dirty="0" err="1" smtClean="0"/>
              <a:t>प्रभु</a:t>
            </a:r>
            <a:r>
              <a:rPr lang="en-US" dirty="0" smtClean="0"/>
              <a:t> </a:t>
            </a:r>
            <a:r>
              <a:rPr lang="en-US" dirty="0" err="1" smtClean="0"/>
              <a:t>हरहु</a:t>
            </a:r>
            <a:r>
              <a:rPr lang="en-US" dirty="0" smtClean="0"/>
              <a:t> </a:t>
            </a:r>
            <a:r>
              <a:rPr lang="en-US" dirty="0" err="1" smtClean="0"/>
              <a:t>मोर</a:t>
            </a:r>
            <a:r>
              <a:rPr lang="en-US" dirty="0" smtClean="0"/>
              <a:t> </a:t>
            </a:r>
            <a:r>
              <a:rPr lang="en-US" dirty="0" err="1" smtClean="0"/>
              <a:t>अग्याना</a:t>
            </a:r>
            <a:r>
              <a:rPr lang="en-US" dirty="0" smtClean="0"/>
              <a:t>। </a:t>
            </a:r>
            <a:r>
              <a:rPr lang="en-US" dirty="0" err="1" smtClean="0"/>
              <a:t>कहि</a:t>
            </a:r>
            <a:r>
              <a:rPr lang="en-US" dirty="0" smtClean="0"/>
              <a:t> </a:t>
            </a:r>
            <a:r>
              <a:rPr lang="en-US" dirty="0" err="1" smtClean="0"/>
              <a:t>रघुनाथ</a:t>
            </a:r>
            <a:r>
              <a:rPr lang="en-US" dirty="0" smtClean="0"/>
              <a:t> </a:t>
            </a:r>
            <a:r>
              <a:rPr lang="en-US" dirty="0" err="1" smtClean="0"/>
              <a:t>कथा</a:t>
            </a:r>
            <a:r>
              <a:rPr lang="en-US" dirty="0" smtClean="0"/>
              <a:t> </a:t>
            </a:r>
            <a:r>
              <a:rPr lang="en-US" dirty="0" err="1" smtClean="0"/>
              <a:t>बिधि</a:t>
            </a:r>
            <a:r>
              <a:rPr lang="en-US" dirty="0" smtClean="0"/>
              <a:t> </a:t>
            </a:r>
            <a:r>
              <a:rPr lang="en-US" dirty="0" err="1" smtClean="0"/>
              <a:t>नाना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जासु</a:t>
            </a:r>
            <a:r>
              <a:rPr lang="en-US" dirty="0" smtClean="0"/>
              <a:t> </a:t>
            </a:r>
            <a:r>
              <a:rPr lang="en-US" dirty="0" err="1" smtClean="0"/>
              <a:t>भवनु</a:t>
            </a:r>
            <a:r>
              <a:rPr lang="en-US" dirty="0" smtClean="0"/>
              <a:t> </a:t>
            </a:r>
            <a:r>
              <a:rPr lang="en-US" dirty="0" err="1" smtClean="0"/>
              <a:t>सुरतरु</a:t>
            </a:r>
            <a:r>
              <a:rPr lang="en-US" dirty="0" smtClean="0"/>
              <a:t> </a:t>
            </a:r>
            <a:r>
              <a:rPr lang="en-US" dirty="0" err="1" smtClean="0"/>
              <a:t>तर</a:t>
            </a:r>
            <a:r>
              <a:rPr lang="en-US" dirty="0" smtClean="0"/>
              <a:t> </a:t>
            </a:r>
            <a:r>
              <a:rPr lang="en-US" dirty="0" err="1" smtClean="0"/>
              <a:t>होई</a:t>
            </a:r>
            <a:r>
              <a:rPr lang="en-US" dirty="0" smtClean="0"/>
              <a:t>। </a:t>
            </a:r>
            <a:r>
              <a:rPr lang="en-US" dirty="0" err="1" smtClean="0"/>
              <a:t>सहि</a:t>
            </a:r>
            <a:r>
              <a:rPr lang="en-US" dirty="0" smtClean="0"/>
              <a:t> </a:t>
            </a:r>
            <a:r>
              <a:rPr lang="en-US" dirty="0" err="1" smtClean="0"/>
              <a:t>कि</a:t>
            </a:r>
            <a:r>
              <a:rPr lang="en-US" dirty="0" smtClean="0"/>
              <a:t> </a:t>
            </a:r>
            <a:r>
              <a:rPr lang="en-US" dirty="0" err="1" smtClean="0"/>
              <a:t>दरिद्र</a:t>
            </a:r>
            <a:r>
              <a:rPr lang="en-US" dirty="0" smtClean="0"/>
              <a:t> </a:t>
            </a:r>
            <a:r>
              <a:rPr lang="en-US" dirty="0" err="1" smtClean="0"/>
              <a:t>जनित</a:t>
            </a:r>
            <a:r>
              <a:rPr lang="en-US" dirty="0" smtClean="0"/>
              <a:t> </a:t>
            </a:r>
            <a:r>
              <a:rPr lang="en-US" dirty="0" err="1" smtClean="0"/>
              <a:t>दुखु</a:t>
            </a:r>
            <a:r>
              <a:rPr lang="en-US" dirty="0" smtClean="0"/>
              <a:t> </a:t>
            </a:r>
            <a:r>
              <a:rPr lang="en-US" dirty="0" err="1" smtClean="0"/>
              <a:t>सोई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ससिभूषन</a:t>
            </a:r>
            <a:r>
              <a:rPr lang="en-US" dirty="0" smtClean="0"/>
              <a:t> </a:t>
            </a:r>
            <a:r>
              <a:rPr lang="en-US" dirty="0" err="1" smtClean="0"/>
              <a:t>अस</a:t>
            </a:r>
            <a:r>
              <a:rPr lang="en-US" dirty="0" smtClean="0"/>
              <a:t> </a:t>
            </a:r>
            <a:r>
              <a:rPr lang="en-US" dirty="0" err="1" smtClean="0"/>
              <a:t>हृदयँ</a:t>
            </a:r>
            <a:r>
              <a:rPr lang="en-US" dirty="0" smtClean="0"/>
              <a:t> </a:t>
            </a:r>
            <a:r>
              <a:rPr lang="en-US" dirty="0" err="1" smtClean="0"/>
              <a:t>बिचारी</a:t>
            </a:r>
            <a:r>
              <a:rPr lang="en-US" dirty="0" smtClean="0"/>
              <a:t>। </a:t>
            </a:r>
            <a:r>
              <a:rPr lang="en-US" dirty="0" err="1" smtClean="0"/>
              <a:t>हरहु</a:t>
            </a:r>
            <a:r>
              <a:rPr lang="en-US" dirty="0" smtClean="0"/>
              <a:t> </a:t>
            </a:r>
            <a:r>
              <a:rPr lang="en-US" dirty="0" err="1" smtClean="0"/>
              <a:t>नाथ</a:t>
            </a:r>
            <a:r>
              <a:rPr lang="en-US" dirty="0" smtClean="0"/>
              <a:t> </a:t>
            </a:r>
            <a:r>
              <a:rPr lang="en-US" dirty="0" err="1" smtClean="0"/>
              <a:t>मम</a:t>
            </a:r>
            <a:r>
              <a:rPr lang="en-US" dirty="0" smtClean="0"/>
              <a:t> </a:t>
            </a:r>
            <a:r>
              <a:rPr lang="en-US" dirty="0" err="1" smtClean="0"/>
              <a:t>मति</a:t>
            </a:r>
            <a:r>
              <a:rPr lang="en-US" dirty="0" smtClean="0"/>
              <a:t> </a:t>
            </a:r>
            <a:r>
              <a:rPr lang="en-US" dirty="0" err="1" smtClean="0"/>
              <a:t>भ्रम</a:t>
            </a:r>
            <a:r>
              <a:rPr lang="en-US" dirty="0" smtClean="0"/>
              <a:t> </a:t>
            </a:r>
            <a:r>
              <a:rPr lang="en-US" dirty="0" err="1" smtClean="0"/>
              <a:t>भारी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प्रभु</a:t>
            </a:r>
            <a:r>
              <a:rPr lang="en-US" dirty="0" smtClean="0"/>
              <a:t> </a:t>
            </a:r>
            <a:r>
              <a:rPr lang="en-US" dirty="0" err="1" smtClean="0"/>
              <a:t>जे</a:t>
            </a:r>
            <a:r>
              <a:rPr lang="en-US" dirty="0" smtClean="0"/>
              <a:t> मुनि </a:t>
            </a:r>
            <a:r>
              <a:rPr lang="en-US" dirty="0" err="1" smtClean="0"/>
              <a:t>परमारथबादी</a:t>
            </a:r>
            <a:r>
              <a:rPr lang="en-US" dirty="0" smtClean="0"/>
              <a:t>। </a:t>
            </a:r>
            <a:r>
              <a:rPr lang="en-US" dirty="0" err="1" smtClean="0"/>
              <a:t>कहहिं</a:t>
            </a:r>
            <a:r>
              <a:rPr lang="en-US" dirty="0" smtClean="0"/>
              <a:t> </a:t>
            </a:r>
            <a:r>
              <a:rPr lang="en-US" dirty="0" err="1" smtClean="0"/>
              <a:t>राम</a:t>
            </a:r>
            <a:r>
              <a:rPr lang="en-US" dirty="0" smtClean="0"/>
              <a:t> </a:t>
            </a:r>
            <a:r>
              <a:rPr lang="en-US" dirty="0" err="1" smtClean="0"/>
              <a:t>कहुँ</a:t>
            </a:r>
            <a:r>
              <a:rPr lang="en-US" dirty="0" smtClean="0"/>
              <a:t> </a:t>
            </a:r>
            <a:r>
              <a:rPr lang="en-US" dirty="0" err="1" smtClean="0"/>
              <a:t>ब्रह्म</a:t>
            </a:r>
            <a:r>
              <a:rPr lang="en-US" dirty="0" smtClean="0"/>
              <a:t> </a:t>
            </a:r>
            <a:r>
              <a:rPr lang="en-US" dirty="0" err="1" smtClean="0"/>
              <a:t>अनादी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सेस</a:t>
            </a:r>
            <a:r>
              <a:rPr lang="en-US" dirty="0" smtClean="0"/>
              <a:t> </a:t>
            </a:r>
            <a:r>
              <a:rPr lang="en-US" dirty="0" err="1" smtClean="0"/>
              <a:t>सारदा</a:t>
            </a:r>
            <a:r>
              <a:rPr lang="en-US" dirty="0" smtClean="0"/>
              <a:t> </a:t>
            </a:r>
            <a:r>
              <a:rPr lang="en-US" dirty="0" err="1" smtClean="0"/>
              <a:t>बेद</a:t>
            </a:r>
            <a:r>
              <a:rPr lang="en-US" dirty="0" smtClean="0"/>
              <a:t> </a:t>
            </a:r>
            <a:r>
              <a:rPr lang="en-US" dirty="0" err="1" smtClean="0"/>
              <a:t>पुराना</a:t>
            </a:r>
            <a:r>
              <a:rPr lang="en-US" dirty="0" smtClean="0"/>
              <a:t>। </a:t>
            </a:r>
            <a:r>
              <a:rPr lang="en-US" dirty="0" err="1" smtClean="0"/>
              <a:t>सकल</a:t>
            </a:r>
            <a:r>
              <a:rPr lang="en-US" dirty="0" smtClean="0"/>
              <a:t> </a:t>
            </a:r>
            <a:r>
              <a:rPr lang="en-US" dirty="0" err="1" smtClean="0"/>
              <a:t>करहिं</a:t>
            </a:r>
            <a:r>
              <a:rPr lang="en-US" dirty="0" smtClean="0"/>
              <a:t> </a:t>
            </a:r>
            <a:r>
              <a:rPr lang="en-US" dirty="0" err="1" smtClean="0"/>
              <a:t>रघुपति</a:t>
            </a:r>
            <a:r>
              <a:rPr lang="en-US" dirty="0" smtClean="0"/>
              <a:t> </a:t>
            </a:r>
            <a:r>
              <a:rPr lang="en-US" dirty="0" err="1" smtClean="0"/>
              <a:t>गुन</a:t>
            </a:r>
            <a:r>
              <a:rPr lang="en-US" dirty="0" smtClean="0"/>
              <a:t> </a:t>
            </a:r>
            <a:r>
              <a:rPr lang="en-US" dirty="0" err="1" smtClean="0"/>
              <a:t>गाना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तुम्ह</a:t>
            </a:r>
            <a:r>
              <a:rPr lang="en-US" dirty="0" smtClean="0"/>
              <a:t> </a:t>
            </a:r>
            <a:r>
              <a:rPr lang="en-US" dirty="0" err="1" smtClean="0"/>
              <a:t>पुनि</a:t>
            </a:r>
            <a:r>
              <a:rPr lang="en-US" dirty="0" smtClean="0"/>
              <a:t> </a:t>
            </a:r>
            <a:r>
              <a:rPr lang="en-US" dirty="0" err="1" smtClean="0"/>
              <a:t>राम</a:t>
            </a:r>
            <a:r>
              <a:rPr lang="en-US" dirty="0" smtClean="0"/>
              <a:t> </a:t>
            </a:r>
            <a:r>
              <a:rPr lang="en-US" dirty="0" err="1" smtClean="0"/>
              <a:t>राम</a:t>
            </a:r>
            <a:r>
              <a:rPr lang="en-US" dirty="0" smtClean="0"/>
              <a:t> </a:t>
            </a:r>
            <a:r>
              <a:rPr lang="en-US" dirty="0" err="1" smtClean="0"/>
              <a:t>दिन</a:t>
            </a:r>
            <a:r>
              <a:rPr lang="en-US" dirty="0" smtClean="0"/>
              <a:t> </a:t>
            </a:r>
            <a:r>
              <a:rPr lang="en-US" dirty="0" err="1" smtClean="0"/>
              <a:t>राती</a:t>
            </a:r>
            <a:r>
              <a:rPr lang="en-US" dirty="0" smtClean="0"/>
              <a:t>। </a:t>
            </a:r>
            <a:r>
              <a:rPr lang="en-US" dirty="0" err="1" smtClean="0"/>
              <a:t>सादर</a:t>
            </a:r>
            <a:r>
              <a:rPr lang="en-US" dirty="0" smtClean="0"/>
              <a:t> </a:t>
            </a:r>
            <a:r>
              <a:rPr lang="en-US" dirty="0" err="1" smtClean="0"/>
              <a:t>जपहु</a:t>
            </a:r>
            <a:r>
              <a:rPr lang="en-US" dirty="0" smtClean="0"/>
              <a:t> </a:t>
            </a:r>
            <a:r>
              <a:rPr lang="en-US" dirty="0" err="1" smtClean="0"/>
              <a:t>अनँग</a:t>
            </a:r>
            <a:r>
              <a:rPr lang="en-US" dirty="0" smtClean="0"/>
              <a:t> </a:t>
            </a:r>
            <a:r>
              <a:rPr lang="en-US" dirty="0" err="1" smtClean="0"/>
              <a:t>आराती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रामु</a:t>
            </a:r>
            <a:r>
              <a:rPr lang="en-US" dirty="0" smtClean="0"/>
              <a:t> </a:t>
            </a:r>
            <a:r>
              <a:rPr lang="en-US" dirty="0" err="1" smtClean="0"/>
              <a:t>सो</a:t>
            </a:r>
            <a:r>
              <a:rPr lang="en-US" dirty="0" smtClean="0"/>
              <a:t> </a:t>
            </a:r>
            <a:r>
              <a:rPr lang="en-US" dirty="0" err="1" smtClean="0"/>
              <a:t>अवध</a:t>
            </a:r>
            <a:r>
              <a:rPr lang="en-US" dirty="0" smtClean="0"/>
              <a:t> </a:t>
            </a:r>
            <a:r>
              <a:rPr lang="en-US" dirty="0" err="1" smtClean="0"/>
              <a:t>नृपति</a:t>
            </a:r>
            <a:r>
              <a:rPr lang="en-US" dirty="0" smtClean="0"/>
              <a:t> </a:t>
            </a:r>
            <a:r>
              <a:rPr lang="en-US" dirty="0" err="1" smtClean="0"/>
              <a:t>सुत</a:t>
            </a:r>
            <a:r>
              <a:rPr lang="en-US" dirty="0" smtClean="0"/>
              <a:t> </a:t>
            </a:r>
            <a:r>
              <a:rPr lang="en-US" dirty="0" err="1" smtClean="0"/>
              <a:t>सोई</a:t>
            </a:r>
            <a:r>
              <a:rPr lang="en-US" dirty="0" smtClean="0"/>
              <a:t>। </a:t>
            </a:r>
            <a:r>
              <a:rPr lang="en-US" dirty="0" err="1" smtClean="0"/>
              <a:t>की</a:t>
            </a:r>
            <a:r>
              <a:rPr lang="en-US" dirty="0" smtClean="0"/>
              <a:t> </a:t>
            </a:r>
            <a:r>
              <a:rPr lang="en-US" dirty="0" err="1" smtClean="0"/>
              <a:t>अज</a:t>
            </a:r>
            <a:r>
              <a:rPr lang="en-US" dirty="0" smtClean="0"/>
              <a:t> </a:t>
            </a:r>
            <a:r>
              <a:rPr lang="en-US" dirty="0" err="1" smtClean="0"/>
              <a:t>अगुन</a:t>
            </a:r>
            <a:r>
              <a:rPr lang="en-US" dirty="0" smtClean="0"/>
              <a:t> </a:t>
            </a:r>
            <a:r>
              <a:rPr lang="en-US" dirty="0" err="1" smtClean="0"/>
              <a:t>अलखगति</a:t>
            </a:r>
            <a:r>
              <a:rPr lang="en-US" dirty="0" smtClean="0"/>
              <a:t> </a:t>
            </a:r>
            <a:r>
              <a:rPr lang="en-US" dirty="0" err="1" smtClean="0"/>
              <a:t>कोई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err="1" smtClean="0"/>
              <a:t>दोहा</a:t>
            </a:r>
            <a:r>
              <a:rPr lang="en-US" dirty="0" smtClean="0"/>
              <a:t>- </a:t>
            </a:r>
            <a:r>
              <a:rPr lang="en-US" dirty="0" err="1" smtClean="0"/>
              <a:t>जौं</a:t>
            </a:r>
            <a:r>
              <a:rPr lang="en-US" dirty="0" smtClean="0"/>
              <a:t> </a:t>
            </a:r>
            <a:r>
              <a:rPr lang="en-US" dirty="0" err="1" smtClean="0"/>
              <a:t>नृप</a:t>
            </a:r>
            <a:r>
              <a:rPr lang="en-US" dirty="0" smtClean="0"/>
              <a:t> </a:t>
            </a:r>
            <a:r>
              <a:rPr lang="en-US" dirty="0" err="1" smtClean="0"/>
              <a:t>तनय</a:t>
            </a:r>
            <a:r>
              <a:rPr lang="en-US" dirty="0" smtClean="0"/>
              <a:t> त </a:t>
            </a:r>
            <a:r>
              <a:rPr lang="en-US" dirty="0" err="1" smtClean="0"/>
              <a:t>ब्रह्म</a:t>
            </a:r>
            <a:r>
              <a:rPr lang="en-US" dirty="0" smtClean="0"/>
              <a:t> </a:t>
            </a:r>
            <a:r>
              <a:rPr lang="en-US" dirty="0" err="1" smtClean="0"/>
              <a:t>किमि</a:t>
            </a:r>
            <a:r>
              <a:rPr lang="en-US" dirty="0" smtClean="0"/>
              <a:t> </a:t>
            </a:r>
            <a:r>
              <a:rPr lang="en-US" dirty="0" err="1" smtClean="0"/>
              <a:t>नारि</a:t>
            </a:r>
            <a:r>
              <a:rPr lang="en-US" dirty="0" smtClean="0"/>
              <a:t> </a:t>
            </a:r>
            <a:r>
              <a:rPr lang="en-US" dirty="0" err="1" smtClean="0"/>
              <a:t>बिरहँ</a:t>
            </a:r>
            <a:r>
              <a:rPr lang="en-US" dirty="0" smtClean="0"/>
              <a:t> </a:t>
            </a:r>
            <a:r>
              <a:rPr lang="en-US" dirty="0" err="1" smtClean="0"/>
              <a:t>मति</a:t>
            </a:r>
            <a:r>
              <a:rPr lang="en-US" dirty="0" smtClean="0"/>
              <a:t> </a:t>
            </a:r>
            <a:r>
              <a:rPr lang="en-US" dirty="0" err="1" smtClean="0"/>
              <a:t>भोरि</a:t>
            </a:r>
            <a:r>
              <a:rPr lang="en-US" dirty="0" smtClean="0"/>
              <a:t>।</a:t>
            </a:r>
            <a:br>
              <a:rPr lang="en-US" dirty="0" smtClean="0"/>
            </a:br>
            <a:r>
              <a:rPr lang="en-US" dirty="0" err="1" smtClean="0"/>
              <a:t>देख</a:t>
            </a:r>
            <a:r>
              <a:rPr lang="en-US" dirty="0" smtClean="0"/>
              <a:t> </a:t>
            </a:r>
            <a:r>
              <a:rPr lang="en-US" dirty="0" err="1" smtClean="0"/>
              <a:t>चरित</a:t>
            </a:r>
            <a:r>
              <a:rPr lang="en-US" dirty="0" smtClean="0"/>
              <a:t> </a:t>
            </a:r>
            <a:r>
              <a:rPr lang="en-US" dirty="0" err="1" smtClean="0"/>
              <a:t>महिमा</a:t>
            </a:r>
            <a:r>
              <a:rPr lang="en-US" dirty="0" smtClean="0"/>
              <a:t> </a:t>
            </a:r>
            <a:r>
              <a:rPr lang="en-US" dirty="0" err="1" smtClean="0"/>
              <a:t>सुनत</a:t>
            </a:r>
            <a:r>
              <a:rPr lang="en-US" dirty="0" smtClean="0"/>
              <a:t> </a:t>
            </a:r>
            <a:r>
              <a:rPr lang="en-US" dirty="0" err="1" smtClean="0"/>
              <a:t>भ्रमति</a:t>
            </a:r>
            <a:r>
              <a:rPr lang="en-US" dirty="0" smtClean="0"/>
              <a:t> </a:t>
            </a:r>
            <a:r>
              <a:rPr lang="en-US" dirty="0" err="1" smtClean="0"/>
              <a:t>बुद्धि</a:t>
            </a:r>
            <a:r>
              <a:rPr lang="en-US" dirty="0" smtClean="0"/>
              <a:t> </a:t>
            </a:r>
            <a:r>
              <a:rPr lang="en-US" dirty="0" err="1" smtClean="0"/>
              <a:t>अति</a:t>
            </a:r>
            <a:r>
              <a:rPr lang="en-US" dirty="0" smtClean="0"/>
              <a:t> मोरि॥१०८॥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split/>
    <p:sndAc>
      <p:stSnd>
        <p:snd r:embed="rId2" name="chimes.wav" builtIn="1"/>
      </p:stSnd>
    </p:sndAc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पुनि</a:t>
            </a:r>
            <a:r>
              <a:rPr lang="en-US" dirty="0" smtClean="0"/>
              <a:t> </a:t>
            </a:r>
            <a:r>
              <a:rPr lang="en-US" dirty="0" err="1" smtClean="0"/>
              <a:t>प्रभु</a:t>
            </a:r>
            <a:r>
              <a:rPr lang="en-US" dirty="0" smtClean="0"/>
              <a:t> </a:t>
            </a:r>
            <a:r>
              <a:rPr lang="en-US" dirty="0" err="1" smtClean="0"/>
              <a:t>कहहु</a:t>
            </a:r>
            <a:r>
              <a:rPr lang="en-US" dirty="0" smtClean="0"/>
              <a:t> </a:t>
            </a:r>
            <a:r>
              <a:rPr lang="en-US" dirty="0" err="1" smtClean="0"/>
              <a:t>सो</a:t>
            </a:r>
            <a:r>
              <a:rPr lang="en-US" dirty="0" smtClean="0"/>
              <a:t> </a:t>
            </a:r>
            <a:r>
              <a:rPr lang="en-US" dirty="0" err="1" smtClean="0"/>
              <a:t>तत्व</a:t>
            </a:r>
            <a:r>
              <a:rPr lang="en-US" dirty="0" smtClean="0"/>
              <a:t> </a:t>
            </a:r>
            <a:r>
              <a:rPr lang="en-US" dirty="0" err="1" smtClean="0"/>
              <a:t>बखानी</a:t>
            </a:r>
            <a:r>
              <a:rPr lang="en-US" dirty="0" smtClean="0"/>
              <a:t>। </a:t>
            </a:r>
            <a:r>
              <a:rPr lang="en-US" dirty="0" err="1" smtClean="0"/>
              <a:t>जेहिं</a:t>
            </a:r>
            <a:r>
              <a:rPr lang="en-US" dirty="0" smtClean="0"/>
              <a:t> </a:t>
            </a:r>
            <a:r>
              <a:rPr lang="en-US" dirty="0" err="1" smtClean="0"/>
              <a:t>बिग्यान</a:t>
            </a:r>
            <a:r>
              <a:rPr lang="en-US" dirty="0" smtClean="0"/>
              <a:t> </a:t>
            </a:r>
            <a:r>
              <a:rPr lang="en-US" dirty="0" err="1" smtClean="0"/>
              <a:t>मगन</a:t>
            </a:r>
            <a:r>
              <a:rPr lang="en-US" dirty="0" smtClean="0"/>
              <a:t> मुनि </a:t>
            </a:r>
            <a:r>
              <a:rPr lang="en-US" dirty="0" err="1" smtClean="0"/>
              <a:t>ग्यानी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भगति</a:t>
            </a:r>
            <a:r>
              <a:rPr lang="en-US" dirty="0" smtClean="0"/>
              <a:t> </a:t>
            </a:r>
            <a:r>
              <a:rPr lang="en-US" dirty="0" err="1" smtClean="0"/>
              <a:t>ग्यान</a:t>
            </a:r>
            <a:r>
              <a:rPr lang="en-US" dirty="0" smtClean="0"/>
              <a:t> </a:t>
            </a:r>
            <a:r>
              <a:rPr lang="en-US" dirty="0" err="1" smtClean="0"/>
              <a:t>बिग्यान</a:t>
            </a:r>
            <a:r>
              <a:rPr lang="en-US" dirty="0" smtClean="0"/>
              <a:t> </a:t>
            </a:r>
            <a:r>
              <a:rPr lang="en-US" dirty="0" err="1" smtClean="0"/>
              <a:t>बिरागा</a:t>
            </a:r>
            <a:r>
              <a:rPr lang="en-US" dirty="0" smtClean="0"/>
              <a:t>। </a:t>
            </a:r>
            <a:r>
              <a:rPr lang="en-US" dirty="0" err="1" smtClean="0"/>
              <a:t>पुनि</a:t>
            </a:r>
            <a:r>
              <a:rPr lang="en-US" dirty="0" smtClean="0"/>
              <a:t> </a:t>
            </a:r>
            <a:r>
              <a:rPr lang="en-US" dirty="0" err="1" smtClean="0"/>
              <a:t>सब</a:t>
            </a:r>
            <a:r>
              <a:rPr lang="en-US" dirty="0" smtClean="0"/>
              <a:t> </a:t>
            </a:r>
            <a:r>
              <a:rPr lang="en-US" dirty="0" err="1" smtClean="0"/>
              <a:t>बरनहु</a:t>
            </a:r>
            <a:r>
              <a:rPr lang="en-US" dirty="0" smtClean="0"/>
              <a:t> </a:t>
            </a:r>
            <a:r>
              <a:rPr lang="en-US" dirty="0" err="1" smtClean="0"/>
              <a:t>सहित</a:t>
            </a:r>
            <a:r>
              <a:rPr lang="en-US" dirty="0" smtClean="0"/>
              <a:t> </a:t>
            </a:r>
            <a:r>
              <a:rPr lang="en-US" dirty="0" err="1" smtClean="0"/>
              <a:t>बिभागा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औरउ</a:t>
            </a:r>
            <a:r>
              <a:rPr lang="en-US" dirty="0" smtClean="0"/>
              <a:t> </a:t>
            </a:r>
            <a:r>
              <a:rPr lang="en-US" dirty="0" err="1" smtClean="0"/>
              <a:t>राम</a:t>
            </a:r>
            <a:r>
              <a:rPr lang="en-US" dirty="0" smtClean="0"/>
              <a:t> </a:t>
            </a:r>
            <a:r>
              <a:rPr lang="en-US" dirty="0" err="1" smtClean="0"/>
              <a:t>रहस्य</a:t>
            </a:r>
            <a:r>
              <a:rPr lang="en-US" dirty="0" smtClean="0"/>
              <a:t> </a:t>
            </a:r>
            <a:r>
              <a:rPr lang="en-US" dirty="0" err="1" smtClean="0"/>
              <a:t>अनेका</a:t>
            </a:r>
            <a:r>
              <a:rPr lang="en-US" dirty="0" smtClean="0"/>
              <a:t>। </a:t>
            </a:r>
            <a:r>
              <a:rPr lang="en-US" dirty="0" err="1" smtClean="0"/>
              <a:t>कहहु</a:t>
            </a:r>
            <a:r>
              <a:rPr lang="en-US" dirty="0" smtClean="0"/>
              <a:t> </a:t>
            </a:r>
            <a:r>
              <a:rPr lang="en-US" dirty="0" err="1" smtClean="0"/>
              <a:t>नाथ</a:t>
            </a:r>
            <a:r>
              <a:rPr lang="en-US" dirty="0" smtClean="0"/>
              <a:t> </a:t>
            </a:r>
            <a:r>
              <a:rPr lang="en-US" dirty="0" err="1" smtClean="0"/>
              <a:t>अति</a:t>
            </a:r>
            <a:r>
              <a:rPr lang="en-US" dirty="0" smtClean="0"/>
              <a:t> </a:t>
            </a:r>
            <a:r>
              <a:rPr lang="en-US" dirty="0" err="1" smtClean="0"/>
              <a:t>बिमल</a:t>
            </a:r>
            <a:r>
              <a:rPr lang="en-US" dirty="0" smtClean="0"/>
              <a:t> </a:t>
            </a:r>
            <a:r>
              <a:rPr lang="en-US" dirty="0" err="1" smtClean="0"/>
              <a:t>बिबेका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जो</a:t>
            </a:r>
            <a:r>
              <a:rPr lang="en-US" dirty="0" smtClean="0"/>
              <a:t> </a:t>
            </a:r>
            <a:r>
              <a:rPr lang="en-US" dirty="0" err="1" smtClean="0"/>
              <a:t>प्रभु</a:t>
            </a:r>
            <a:r>
              <a:rPr lang="en-US" dirty="0" smtClean="0"/>
              <a:t> </a:t>
            </a:r>
            <a:r>
              <a:rPr lang="en-US" dirty="0" err="1" smtClean="0"/>
              <a:t>मैं</a:t>
            </a:r>
            <a:r>
              <a:rPr lang="en-US" dirty="0" smtClean="0"/>
              <a:t> </a:t>
            </a:r>
            <a:r>
              <a:rPr lang="en-US" dirty="0" err="1" smtClean="0"/>
              <a:t>पूछा</a:t>
            </a:r>
            <a:r>
              <a:rPr lang="en-US" dirty="0" smtClean="0"/>
              <a:t> </a:t>
            </a:r>
            <a:r>
              <a:rPr lang="en-US" dirty="0" err="1" smtClean="0"/>
              <a:t>नहि</a:t>
            </a:r>
            <a:r>
              <a:rPr lang="en-US" dirty="0" smtClean="0"/>
              <a:t> </a:t>
            </a:r>
            <a:r>
              <a:rPr lang="en-US" dirty="0" err="1" smtClean="0"/>
              <a:t>होई</a:t>
            </a:r>
            <a:r>
              <a:rPr lang="en-US" dirty="0" smtClean="0"/>
              <a:t>। </a:t>
            </a:r>
            <a:r>
              <a:rPr lang="en-US" dirty="0" err="1" smtClean="0"/>
              <a:t>सोउ</a:t>
            </a:r>
            <a:r>
              <a:rPr lang="en-US" dirty="0" smtClean="0"/>
              <a:t> </a:t>
            </a:r>
            <a:r>
              <a:rPr lang="en-US" dirty="0" err="1" smtClean="0"/>
              <a:t>दयाल</a:t>
            </a:r>
            <a:r>
              <a:rPr lang="en-US" dirty="0" smtClean="0"/>
              <a:t> </a:t>
            </a:r>
            <a:r>
              <a:rPr lang="en-US" dirty="0" err="1" smtClean="0"/>
              <a:t>राखहु</a:t>
            </a:r>
            <a:r>
              <a:rPr lang="en-US" dirty="0" smtClean="0"/>
              <a:t> </a:t>
            </a:r>
            <a:r>
              <a:rPr lang="en-US" dirty="0" err="1" smtClean="0"/>
              <a:t>जनि</a:t>
            </a:r>
            <a:r>
              <a:rPr lang="en-US" dirty="0" smtClean="0"/>
              <a:t> </a:t>
            </a:r>
            <a:r>
              <a:rPr lang="en-US" dirty="0" err="1" smtClean="0"/>
              <a:t>गोई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तुम्ह</a:t>
            </a:r>
            <a:r>
              <a:rPr lang="en-US" dirty="0" smtClean="0"/>
              <a:t> </a:t>
            </a:r>
            <a:r>
              <a:rPr lang="en-US" dirty="0" err="1" smtClean="0"/>
              <a:t>त्रिभुवन</a:t>
            </a:r>
            <a:r>
              <a:rPr lang="en-US" dirty="0" smtClean="0"/>
              <a:t> </a:t>
            </a:r>
            <a:r>
              <a:rPr lang="en-US" dirty="0" err="1" smtClean="0"/>
              <a:t>गुर</a:t>
            </a:r>
            <a:r>
              <a:rPr lang="en-US" dirty="0" smtClean="0"/>
              <a:t> </a:t>
            </a:r>
            <a:r>
              <a:rPr lang="en-US" dirty="0" err="1" smtClean="0"/>
              <a:t>बेद</a:t>
            </a:r>
            <a:r>
              <a:rPr lang="en-US" dirty="0" smtClean="0"/>
              <a:t> </a:t>
            </a:r>
            <a:r>
              <a:rPr lang="en-US" dirty="0" err="1" smtClean="0"/>
              <a:t>बखाना</a:t>
            </a:r>
            <a:r>
              <a:rPr lang="en-US" dirty="0" smtClean="0"/>
              <a:t>। </a:t>
            </a:r>
            <a:r>
              <a:rPr lang="en-US" dirty="0" err="1" smtClean="0"/>
              <a:t>आन</a:t>
            </a:r>
            <a:r>
              <a:rPr lang="en-US" dirty="0" smtClean="0"/>
              <a:t> </a:t>
            </a:r>
            <a:r>
              <a:rPr lang="en-US" dirty="0" err="1" smtClean="0"/>
              <a:t>जीव</a:t>
            </a:r>
            <a:r>
              <a:rPr lang="en-US" dirty="0" smtClean="0"/>
              <a:t> </a:t>
            </a:r>
            <a:r>
              <a:rPr lang="en-US" dirty="0" err="1" smtClean="0"/>
              <a:t>पाँवर</a:t>
            </a:r>
            <a:r>
              <a:rPr lang="en-US" dirty="0" smtClean="0"/>
              <a:t> का </a:t>
            </a:r>
            <a:r>
              <a:rPr lang="en-US" dirty="0" err="1" smtClean="0"/>
              <a:t>जाना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प्रस्न</a:t>
            </a:r>
            <a:r>
              <a:rPr lang="en-US" dirty="0" smtClean="0"/>
              <a:t> </a:t>
            </a:r>
            <a:r>
              <a:rPr lang="en-US" dirty="0" err="1" smtClean="0"/>
              <a:t>उमा</a:t>
            </a:r>
            <a:r>
              <a:rPr lang="en-US" dirty="0" smtClean="0"/>
              <a:t> </a:t>
            </a:r>
            <a:r>
              <a:rPr lang="en-US" dirty="0" err="1" smtClean="0"/>
              <a:t>कै</a:t>
            </a:r>
            <a:r>
              <a:rPr lang="en-US" dirty="0" smtClean="0"/>
              <a:t> </a:t>
            </a:r>
            <a:r>
              <a:rPr lang="en-US" dirty="0" err="1" smtClean="0"/>
              <a:t>सहज</a:t>
            </a:r>
            <a:r>
              <a:rPr lang="en-US" dirty="0" smtClean="0"/>
              <a:t> </a:t>
            </a:r>
            <a:r>
              <a:rPr lang="en-US" dirty="0" err="1" smtClean="0"/>
              <a:t>सुहाई</a:t>
            </a:r>
            <a:r>
              <a:rPr lang="en-US" dirty="0" smtClean="0"/>
              <a:t>। </a:t>
            </a:r>
            <a:r>
              <a:rPr lang="en-US" dirty="0" err="1" smtClean="0"/>
              <a:t>छल</a:t>
            </a:r>
            <a:r>
              <a:rPr lang="en-US" dirty="0" smtClean="0"/>
              <a:t> </a:t>
            </a:r>
            <a:r>
              <a:rPr lang="en-US" dirty="0" err="1" smtClean="0"/>
              <a:t>बिहीन</a:t>
            </a:r>
            <a:r>
              <a:rPr lang="en-US" dirty="0" smtClean="0"/>
              <a:t> </a:t>
            </a:r>
            <a:r>
              <a:rPr lang="en-US" dirty="0" err="1" smtClean="0"/>
              <a:t>सुनि</a:t>
            </a:r>
            <a:r>
              <a:rPr lang="en-US" dirty="0" smtClean="0"/>
              <a:t> </a:t>
            </a:r>
            <a:r>
              <a:rPr lang="en-US" dirty="0" err="1" smtClean="0"/>
              <a:t>सिव</a:t>
            </a:r>
            <a:r>
              <a:rPr lang="en-US" dirty="0" smtClean="0"/>
              <a:t> </a:t>
            </a:r>
            <a:r>
              <a:rPr lang="en-US" dirty="0" err="1" smtClean="0"/>
              <a:t>मन</a:t>
            </a:r>
            <a:r>
              <a:rPr lang="en-US" dirty="0" smtClean="0"/>
              <a:t> </a:t>
            </a:r>
            <a:r>
              <a:rPr lang="en-US" dirty="0" err="1" smtClean="0"/>
              <a:t>भाई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हर</a:t>
            </a:r>
            <a:r>
              <a:rPr lang="en-US" dirty="0" smtClean="0"/>
              <a:t> </a:t>
            </a:r>
            <a:r>
              <a:rPr lang="en-US" dirty="0" err="1" smtClean="0"/>
              <a:t>हियँ</a:t>
            </a:r>
            <a:r>
              <a:rPr lang="en-US" dirty="0" smtClean="0"/>
              <a:t> </a:t>
            </a:r>
            <a:r>
              <a:rPr lang="en-US" dirty="0" err="1" smtClean="0"/>
              <a:t>रामचरित</a:t>
            </a:r>
            <a:r>
              <a:rPr lang="en-US" dirty="0" smtClean="0"/>
              <a:t> </a:t>
            </a:r>
            <a:r>
              <a:rPr lang="en-US" dirty="0" err="1" smtClean="0"/>
              <a:t>सब</a:t>
            </a:r>
            <a:r>
              <a:rPr lang="en-US" dirty="0" smtClean="0"/>
              <a:t> </a:t>
            </a:r>
            <a:r>
              <a:rPr lang="en-US" dirty="0" err="1" smtClean="0"/>
              <a:t>आए</a:t>
            </a:r>
            <a:r>
              <a:rPr lang="en-US" dirty="0" smtClean="0"/>
              <a:t>। </a:t>
            </a:r>
            <a:r>
              <a:rPr lang="en-US" dirty="0" err="1" smtClean="0"/>
              <a:t>प्रेम</a:t>
            </a:r>
            <a:r>
              <a:rPr lang="en-US" dirty="0" smtClean="0"/>
              <a:t> </a:t>
            </a:r>
            <a:r>
              <a:rPr lang="en-US" dirty="0" err="1" smtClean="0"/>
              <a:t>पुलक</a:t>
            </a:r>
            <a:r>
              <a:rPr lang="en-US" dirty="0" smtClean="0"/>
              <a:t> </a:t>
            </a:r>
            <a:r>
              <a:rPr lang="en-US" dirty="0" err="1" smtClean="0"/>
              <a:t>लोचन</a:t>
            </a:r>
            <a:r>
              <a:rPr lang="en-US" dirty="0" smtClean="0"/>
              <a:t> </a:t>
            </a:r>
            <a:r>
              <a:rPr lang="en-US" dirty="0" err="1" smtClean="0"/>
              <a:t>जल</a:t>
            </a:r>
            <a:r>
              <a:rPr lang="en-US" dirty="0" smtClean="0"/>
              <a:t> </a:t>
            </a:r>
            <a:r>
              <a:rPr lang="en-US" dirty="0" err="1" smtClean="0"/>
              <a:t>छाए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श्रीरघुनाथ</a:t>
            </a:r>
            <a:r>
              <a:rPr lang="en-US" dirty="0" smtClean="0"/>
              <a:t> </a:t>
            </a:r>
            <a:r>
              <a:rPr lang="en-US" dirty="0" err="1" smtClean="0"/>
              <a:t>रूप</a:t>
            </a:r>
            <a:r>
              <a:rPr lang="en-US" dirty="0" smtClean="0"/>
              <a:t> </a:t>
            </a:r>
            <a:r>
              <a:rPr lang="en-US" dirty="0" err="1" smtClean="0"/>
              <a:t>उर</a:t>
            </a:r>
            <a:r>
              <a:rPr lang="en-US" dirty="0" smtClean="0"/>
              <a:t> </a:t>
            </a:r>
            <a:r>
              <a:rPr lang="en-US" dirty="0" err="1" smtClean="0"/>
              <a:t>आवा</a:t>
            </a:r>
            <a:r>
              <a:rPr lang="en-US" dirty="0" smtClean="0"/>
              <a:t>। </a:t>
            </a:r>
            <a:r>
              <a:rPr lang="en-US" dirty="0" err="1" smtClean="0"/>
              <a:t>परमानंद</a:t>
            </a:r>
            <a:r>
              <a:rPr lang="en-US" dirty="0" smtClean="0"/>
              <a:t> </a:t>
            </a:r>
            <a:r>
              <a:rPr lang="en-US" dirty="0" err="1" smtClean="0"/>
              <a:t>अमित</a:t>
            </a:r>
            <a:r>
              <a:rPr lang="en-US" dirty="0" smtClean="0"/>
              <a:t> </a:t>
            </a:r>
            <a:r>
              <a:rPr lang="en-US" dirty="0" err="1" smtClean="0"/>
              <a:t>सुख</a:t>
            </a:r>
            <a:r>
              <a:rPr lang="en-US" dirty="0" smtClean="0"/>
              <a:t> </a:t>
            </a:r>
            <a:r>
              <a:rPr lang="en-US" dirty="0" err="1" smtClean="0"/>
              <a:t>पावा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err="1" smtClean="0"/>
              <a:t>दोहा</a:t>
            </a:r>
            <a:r>
              <a:rPr lang="en-US" dirty="0" smtClean="0"/>
              <a:t>- </a:t>
            </a:r>
            <a:r>
              <a:rPr lang="en-US" dirty="0" err="1" smtClean="0"/>
              <a:t>मगन</a:t>
            </a:r>
            <a:r>
              <a:rPr lang="en-US" dirty="0" smtClean="0"/>
              <a:t> </a:t>
            </a:r>
            <a:r>
              <a:rPr lang="en-US" dirty="0" err="1" smtClean="0"/>
              <a:t>ध्यानरस</a:t>
            </a:r>
            <a:r>
              <a:rPr lang="en-US" dirty="0" smtClean="0"/>
              <a:t> </a:t>
            </a:r>
            <a:r>
              <a:rPr lang="en-US" dirty="0" err="1" smtClean="0"/>
              <a:t>दंड</a:t>
            </a:r>
            <a:r>
              <a:rPr lang="en-US" dirty="0" smtClean="0"/>
              <a:t> </a:t>
            </a:r>
            <a:r>
              <a:rPr lang="en-US" dirty="0" err="1" smtClean="0"/>
              <a:t>जुग</a:t>
            </a:r>
            <a:r>
              <a:rPr lang="en-US" dirty="0" smtClean="0"/>
              <a:t> </a:t>
            </a:r>
            <a:r>
              <a:rPr lang="en-US" dirty="0" err="1" smtClean="0"/>
              <a:t>पुनि</a:t>
            </a:r>
            <a:r>
              <a:rPr lang="en-US" dirty="0" smtClean="0"/>
              <a:t> </a:t>
            </a:r>
            <a:r>
              <a:rPr lang="en-US" dirty="0" err="1" smtClean="0"/>
              <a:t>मन</a:t>
            </a:r>
            <a:r>
              <a:rPr lang="en-US" dirty="0" smtClean="0"/>
              <a:t> </a:t>
            </a:r>
            <a:r>
              <a:rPr lang="en-US" dirty="0" err="1" smtClean="0"/>
              <a:t>बाहेर</a:t>
            </a:r>
            <a:r>
              <a:rPr lang="en-US" dirty="0" smtClean="0"/>
              <a:t> </a:t>
            </a:r>
            <a:r>
              <a:rPr lang="en-US" dirty="0" err="1" smtClean="0"/>
              <a:t>कीन्ह</a:t>
            </a:r>
            <a:r>
              <a:rPr lang="en-US" dirty="0" smtClean="0"/>
              <a:t>।</a:t>
            </a:r>
            <a:br>
              <a:rPr lang="en-US" dirty="0" smtClean="0"/>
            </a:br>
            <a:r>
              <a:rPr lang="en-US" dirty="0" err="1" smtClean="0"/>
              <a:t>रघुपति</a:t>
            </a:r>
            <a:r>
              <a:rPr lang="en-US" dirty="0" smtClean="0"/>
              <a:t> </a:t>
            </a:r>
            <a:r>
              <a:rPr lang="en-US" dirty="0" err="1" smtClean="0"/>
              <a:t>चरित</a:t>
            </a:r>
            <a:r>
              <a:rPr lang="en-US" dirty="0" smtClean="0"/>
              <a:t> </a:t>
            </a:r>
            <a:r>
              <a:rPr lang="en-US" dirty="0" err="1" smtClean="0"/>
              <a:t>महेस</a:t>
            </a:r>
            <a:r>
              <a:rPr lang="en-US" dirty="0" smtClean="0"/>
              <a:t> </a:t>
            </a:r>
            <a:r>
              <a:rPr lang="en-US" dirty="0" err="1" smtClean="0"/>
              <a:t>तब</a:t>
            </a:r>
            <a:r>
              <a:rPr lang="en-US" dirty="0" smtClean="0"/>
              <a:t> </a:t>
            </a:r>
            <a:r>
              <a:rPr lang="en-US" dirty="0" err="1" smtClean="0"/>
              <a:t>हरषित</a:t>
            </a:r>
            <a:r>
              <a:rPr lang="en-US" dirty="0" smtClean="0"/>
              <a:t> </a:t>
            </a:r>
            <a:r>
              <a:rPr lang="en-US" dirty="0" err="1" smtClean="0"/>
              <a:t>बरनै</a:t>
            </a:r>
            <a:r>
              <a:rPr lang="en-US" dirty="0" smtClean="0"/>
              <a:t> लीन्ह॥१११॥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pull dir="rd"/>
    <p:sndAc>
      <p:stSnd>
        <p:snd r:embed="rId2" name="push.wav" builtIn="1"/>
      </p:stSnd>
    </p:sndAc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धरे</a:t>
            </a:r>
            <a:r>
              <a:rPr lang="en-US" dirty="0" smtClean="0"/>
              <a:t> </a:t>
            </a:r>
            <a:r>
              <a:rPr lang="en-US" dirty="0" err="1" smtClean="0"/>
              <a:t>नाम</a:t>
            </a:r>
            <a:r>
              <a:rPr lang="en-US" dirty="0" smtClean="0"/>
              <a:t> </a:t>
            </a:r>
            <a:r>
              <a:rPr lang="en-US" dirty="0" err="1" smtClean="0"/>
              <a:t>गुर</a:t>
            </a:r>
            <a:r>
              <a:rPr lang="en-US" dirty="0" smtClean="0"/>
              <a:t> </a:t>
            </a:r>
            <a:r>
              <a:rPr lang="en-US" dirty="0" err="1" smtClean="0"/>
              <a:t>हृदयँ</a:t>
            </a:r>
            <a:r>
              <a:rPr lang="en-US" dirty="0" smtClean="0"/>
              <a:t> </a:t>
            </a:r>
            <a:r>
              <a:rPr lang="en-US" dirty="0" err="1" smtClean="0"/>
              <a:t>बिचारी</a:t>
            </a:r>
            <a:r>
              <a:rPr lang="en-US" dirty="0" smtClean="0"/>
              <a:t>। </a:t>
            </a:r>
            <a:r>
              <a:rPr lang="en-US" dirty="0" err="1" smtClean="0"/>
              <a:t>बेद</a:t>
            </a:r>
            <a:r>
              <a:rPr lang="en-US" dirty="0" smtClean="0"/>
              <a:t> </a:t>
            </a:r>
            <a:r>
              <a:rPr lang="en-US" dirty="0" err="1" smtClean="0"/>
              <a:t>तत्व</a:t>
            </a:r>
            <a:r>
              <a:rPr lang="en-US" dirty="0" smtClean="0"/>
              <a:t> </a:t>
            </a:r>
            <a:r>
              <a:rPr lang="en-US" dirty="0" err="1" smtClean="0"/>
              <a:t>नृप</a:t>
            </a:r>
            <a:r>
              <a:rPr lang="en-US" dirty="0" smtClean="0"/>
              <a:t> </a:t>
            </a:r>
            <a:r>
              <a:rPr lang="en-US" dirty="0" err="1" smtClean="0"/>
              <a:t>तव</a:t>
            </a:r>
            <a:r>
              <a:rPr lang="en-US" dirty="0" smtClean="0"/>
              <a:t> </a:t>
            </a:r>
            <a:r>
              <a:rPr lang="en-US" dirty="0" err="1" smtClean="0"/>
              <a:t>सुत</a:t>
            </a:r>
            <a:r>
              <a:rPr lang="en-US" dirty="0" smtClean="0"/>
              <a:t> </a:t>
            </a:r>
            <a:r>
              <a:rPr lang="en-US" dirty="0" err="1" smtClean="0"/>
              <a:t>चारी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smtClean="0"/>
              <a:t>मुनि </a:t>
            </a:r>
            <a:r>
              <a:rPr lang="en-US" dirty="0" err="1" smtClean="0"/>
              <a:t>धन</a:t>
            </a:r>
            <a:r>
              <a:rPr lang="en-US" dirty="0" smtClean="0"/>
              <a:t> </a:t>
            </a:r>
            <a:r>
              <a:rPr lang="en-US" dirty="0" err="1" smtClean="0"/>
              <a:t>जन</a:t>
            </a:r>
            <a:r>
              <a:rPr lang="en-US" dirty="0" smtClean="0"/>
              <a:t> </a:t>
            </a:r>
            <a:r>
              <a:rPr lang="en-US" dirty="0" err="1" smtClean="0"/>
              <a:t>सरबस</a:t>
            </a:r>
            <a:r>
              <a:rPr lang="en-US" dirty="0" smtClean="0"/>
              <a:t> </a:t>
            </a:r>
            <a:r>
              <a:rPr lang="en-US" dirty="0" err="1" smtClean="0"/>
              <a:t>सिव</a:t>
            </a:r>
            <a:r>
              <a:rPr lang="en-US" dirty="0" smtClean="0"/>
              <a:t> </a:t>
            </a:r>
            <a:r>
              <a:rPr lang="en-US" dirty="0" err="1" smtClean="0"/>
              <a:t>प्राना</a:t>
            </a:r>
            <a:r>
              <a:rPr lang="en-US" dirty="0" smtClean="0"/>
              <a:t>। </a:t>
            </a:r>
            <a:r>
              <a:rPr lang="en-US" dirty="0" err="1" smtClean="0"/>
              <a:t>बाल</a:t>
            </a:r>
            <a:r>
              <a:rPr lang="en-US" dirty="0" smtClean="0"/>
              <a:t> </a:t>
            </a:r>
            <a:r>
              <a:rPr lang="en-US" dirty="0" err="1" smtClean="0"/>
              <a:t>केलि</a:t>
            </a:r>
            <a:r>
              <a:rPr lang="en-US" dirty="0" smtClean="0"/>
              <a:t> </a:t>
            </a:r>
            <a:r>
              <a:rPr lang="en-US" dirty="0" err="1" smtClean="0"/>
              <a:t>तेहिं</a:t>
            </a:r>
            <a:r>
              <a:rPr lang="en-US" dirty="0" smtClean="0"/>
              <a:t> </a:t>
            </a:r>
            <a:r>
              <a:rPr lang="en-US" dirty="0" err="1" smtClean="0"/>
              <a:t>सुख</a:t>
            </a:r>
            <a:r>
              <a:rPr lang="en-US" dirty="0" smtClean="0"/>
              <a:t> </a:t>
            </a:r>
            <a:r>
              <a:rPr lang="en-US" dirty="0" err="1" smtClean="0"/>
              <a:t>माना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बारेहि</a:t>
            </a:r>
            <a:r>
              <a:rPr lang="en-US" dirty="0" smtClean="0"/>
              <a:t> </a:t>
            </a:r>
            <a:r>
              <a:rPr lang="en-US" dirty="0" err="1" smtClean="0"/>
              <a:t>ते</a:t>
            </a:r>
            <a:r>
              <a:rPr lang="en-US" dirty="0" smtClean="0"/>
              <a:t> </a:t>
            </a:r>
            <a:r>
              <a:rPr lang="en-US" dirty="0" err="1" smtClean="0"/>
              <a:t>निज</a:t>
            </a:r>
            <a:r>
              <a:rPr lang="en-US" dirty="0" smtClean="0"/>
              <a:t> </a:t>
            </a:r>
            <a:r>
              <a:rPr lang="en-US" dirty="0" err="1" smtClean="0"/>
              <a:t>हित</a:t>
            </a:r>
            <a:r>
              <a:rPr lang="en-US" dirty="0" smtClean="0"/>
              <a:t> </a:t>
            </a:r>
            <a:r>
              <a:rPr lang="en-US" dirty="0" err="1" smtClean="0"/>
              <a:t>पति</a:t>
            </a:r>
            <a:r>
              <a:rPr lang="en-US" dirty="0" smtClean="0"/>
              <a:t> </a:t>
            </a:r>
            <a:r>
              <a:rPr lang="en-US" dirty="0" err="1" smtClean="0"/>
              <a:t>जानी</a:t>
            </a:r>
            <a:r>
              <a:rPr lang="en-US" dirty="0" smtClean="0"/>
              <a:t>। </a:t>
            </a:r>
            <a:r>
              <a:rPr lang="en-US" dirty="0" err="1" smtClean="0"/>
              <a:t>लछिमन</a:t>
            </a:r>
            <a:r>
              <a:rPr lang="en-US" dirty="0" smtClean="0"/>
              <a:t> </a:t>
            </a:r>
            <a:r>
              <a:rPr lang="en-US" dirty="0" err="1" smtClean="0"/>
              <a:t>राम</a:t>
            </a:r>
            <a:r>
              <a:rPr lang="en-US" dirty="0" smtClean="0"/>
              <a:t> </a:t>
            </a:r>
            <a:r>
              <a:rPr lang="en-US" dirty="0" err="1" smtClean="0"/>
              <a:t>चरन</a:t>
            </a:r>
            <a:r>
              <a:rPr lang="en-US" dirty="0" smtClean="0"/>
              <a:t> </a:t>
            </a:r>
            <a:r>
              <a:rPr lang="en-US" dirty="0" err="1" smtClean="0"/>
              <a:t>रति</a:t>
            </a:r>
            <a:r>
              <a:rPr lang="en-US" dirty="0" smtClean="0"/>
              <a:t> </a:t>
            </a:r>
            <a:r>
              <a:rPr lang="en-US" dirty="0" err="1" smtClean="0"/>
              <a:t>मानी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भरत</a:t>
            </a:r>
            <a:r>
              <a:rPr lang="en-US" dirty="0" smtClean="0"/>
              <a:t> </a:t>
            </a:r>
            <a:r>
              <a:rPr lang="en-US" dirty="0" err="1" smtClean="0"/>
              <a:t>सत्रुहन</a:t>
            </a:r>
            <a:r>
              <a:rPr lang="en-US" dirty="0" smtClean="0"/>
              <a:t> </a:t>
            </a:r>
            <a:r>
              <a:rPr lang="en-US" dirty="0" err="1" smtClean="0"/>
              <a:t>दूनउ</a:t>
            </a:r>
            <a:r>
              <a:rPr lang="en-US" dirty="0" smtClean="0"/>
              <a:t> </a:t>
            </a:r>
            <a:r>
              <a:rPr lang="en-US" dirty="0" err="1" smtClean="0"/>
              <a:t>भाई</a:t>
            </a:r>
            <a:r>
              <a:rPr lang="en-US" dirty="0" smtClean="0"/>
              <a:t>। </a:t>
            </a:r>
            <a:r>
              <a:rPr lang="en-US" dirty="0" err="1" smtClean="0"/>
              <a:t>प्रभु</a:t>
            </a:r>
            <a:r>
              <a:rPr lang="en-US" dirty="0" smtClean="0"/>
              <a:t> </a:t>
            </a:r>
            <a:r>
              <a:rPr lang="en-US" dirty="0" err="1" smtClean="0"/>
              <a:t>सेवक</a:t>
            </a:r>
            <a:r>
              <a:rPr lang="en-US" dirty="0" smtClean="0"/>
              <a:t> </a:t>
            </a:r>
            <a:r>
              <a:rPr lang="en-US" dirty="0" err="1" smtClean="0"/>
              <a:t>जसि</a:t>
            </a:r>
            <a:r>
              <a:rPr lang="en-US" dirty="0" smtClean="0"/>
              <a:t> </a:t>
            </a:r>
            <a:r>
              <a:rPr lang="en-US" dirty="0" err="1" smtClean="0"/>
              <a:t>प्रीति</a:t>
            </a:r>
            <a:r>
              <a:rPr lang="en-US" dirty="0" smtClean="0"/>
              <a:t> </a:t>
            </a:r>
            <a:r>
              <a:rPr lang="en-US" dirty="0" err="1" smtClean="0"/>
              <a:t>बड़ाई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स्याम</a:t>
            </a:r>
            <a:r>
              <a:rPr lang="en-US" dirty="0" smtClean="0"/>
              <a:t> </a:t>
            </a:r>
            <a:r>
              <a:rPr lang="en-US" dirty="0" err="1" smtClean="0"/>
              <a:t>गौर</a:t>
            </a:r>
            <a:r>
              <a:rPr lang="en-US" dirty="0" smtClean="0"/>
              <a:t> </a:t>
            </a:r>
            <a:r>
              <a:rPr lang="en-US" dirty="0" err="1" smtClean="0"/>
              <a:t>सुंदर</a:t>
            </a:r>
            <a:r>
              <a:rPr lang="en-US" dirty="0" smtClean="0"/>
              <a:t> </a:t>
            </a:r>
            <a:r>
              <a:rPr lang="en-US" dirty="0" err="1" smtClean="0"/>
              <a:t>दोउ</a:t>
            </a:r>
            <a:r>
              <a:rPr lang="en-US" dirty="0" smtClean="0"/>
              <a:t> </a:t>
            </a:r>
            <a:r>
              <a:rPr lang="en-US" dirty="0" err="1" smtClean="0"/>
              <a:t>जोरी</a:t>
            </a:r>
            <a:r>
              <a:rPr lang="en-US" dirty="0" smtClean="0"/>
              <a:t>। </a:t>
            </a:r>
            <a:r>
              <a:rPr lang="en-US" dirty="0" err="1" smtClean="0"/>
              <a:t>निरखहिं</a:t>
            </a:r>
            <a:r>
              <a:rPr lang="en-US" dirty="0" smtClean="0"/>
              <a:t> </a:t>
            </a:r>
            <a:r>
              <a:rPr lang="en-US" dirty="0" err="1" smtClean="0"/>
              <a:t>छबि</a:t>
            </a:r>
            <a:r>
              <a:rPr lang="en-US" dirty="0" smtClean="0"/>
              <a:t> </a:t>
            </a:r>
            <a:r>
              <a:rPr lang="en-US" dirty="0" err="1" smtClean="0"/>
              <a:t>जननीं</a:t>
            </a:r>
            <a:r>
              <a:rPr lang="en-US" dirty="0" smtClean="0"/>
              <a:t> </a:t>
            </a:r>
            <a:r>
              <a:rPr lang="en-US" dirty="0" err="1" smtClean="0"/>
              <a:t>तृन</a:t>
            </a:r>
            <a:r>
              <a:rPr lang="en-US" dirty="0" smtClean="0"/>
              <a:t> </a:t>
            </a:r>
            <a:r>
              <a:rPr lang="en-US" dirty="0" err="1" smtClean="0"/>
              <a:t>तोरी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चारिउ</a:t>
            </a:r>
            <a:r>
              <a:rPr lang="en-US" dirty="0" smtClean="0"/>
              <a:t> </a:t>
            </a:r>
            <a:r>
              <a:rPr lang="en-US" dirty="0" err="1" smtClean="0"/>
              <a:t>सील</a:t>
            </a:r>
            <a:r>
              <a:rPr lang="en-US" dirty="0" smtClean="0"/>
              <a:t> </a:t>
            </a:r>
            <a:r>
              <a:rPr lang="en-US" dirty="0" err="1" smtClean="0"/>
              <a:t>रूप</a:t>
            </a:r>
            <a:r>
              <a:rPr lang="en-US" dirty="0" smtClean="0"/>
              <a:t> </a:t>
            </a:r>
            <a:r>
              <a:rPr lang="en-US" dirty="0" err="1" smtClean="0"/>
              <a:t>गुन</a:t>
            </a:r>
            <a:r>
              <a:rPr lang="en-US" dirty="0" smtClean="0"/>
              <a:t> </a:t>
            </a:r>
            <a:r>
              <a:rPr lang="en-US" dirty="0" err="1" smtClean="0"/>
              <a:t>धामा</a:t>
            </a:r>
            <a:r>
              <a:rPr lang="en-US" dirty="0" smtClean="0"/>
              <a:t>। </a:t>
            </a:r>
            <a:r>
              <a:rPr lang="en-US" dirty="0" err="1" smtClean="0"/>
              <a:t>तदपि</a:t>
            </a:r>
            <a:r>
              <a:rPr lang="en-US" dirty="0" smtClean="0"/>
              <a:t> </a:t>
            </a:r>
            <a:r>
              <a:rPr lang="en-US" dirty="0" err="1" smtClean="0"/>
              <a:t>अधिक</a:t>
            </a:r>
            <a:r>
              <a:rPr lang="en-US" dirty="0" smtClean="0"/>
              <a:t> </a:t>
            </a:r>
            <a:r>
              <a:rPr lang="en-US" dirty="0" err="1" smtClean="0"/>
              <a:t>सुखसागर</a:t>
            </a:r>
            <a:r>
              <a:rPr lang="en-US" dirty="0" smtClean="0"/>
              <a:t> </a:t>
            </a:r>
            <a:r>
              <a:rPr lang="en-US" dirty="0" err="1" smtClean="0"/>
              <a:t>रामा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हृदयँ</a:t>
            </a:r>
            <a:r>
              <a:rPr lang="en-US" dirty="0" smtClean="0"/>
              <a:t> </a:t>
            </a:r>
            <a:r>
              <a:rPr lang="en-US" dirty="0" err="1" smtClean="0"/>
              <a:t>अनुग्रह</a:t>
            </a:r>
            <a:r>
              <a:rPr lang="en-US" dirty="0" smtClean="0"/>
              <a:t> </a:t>
            </a:r>
            <a:r>
              <a:rPr lang="en-US" dirty="0" err="1" smtClean="0"/>
              <a:t>इंदु</a:t>
            </a:r>
            <a:r>
              <a:rPr lang="en-US" dirty="0" smtClean="0"/>
              <a:t> </a:t>
            </a:r>
            <a:r>
              <a:rPr lang="en-US" dirty="0" err="1" smtClean="0"/>
              <a:t>प्रकासा</a:t>
            </a:r>
            <a:r>
              <a:rPr lang="en-US" dirty="0" smtClean="0"/>
              <a:t>। </a:t>
            </a:r>
            <a:r>
              <a:rPr lang="en-US" dirty="0" err="1" smtClean="0"/>
              <a:t>सूचत</a:t>
            </a:r>
            <a:r>
              <a:rPr lang="en-US" dirty="0" smtClean="0"/>
              <a:t> </a:t>
            </a:r>
            <a:r>
              <a:rPr lang="en-US" dirty="0" err="1" smtClean="0"/>
              <a:t>किरन</a:t>
            </a:r>
            <a:r>
              <a:rPr lang="en-US" dirty="0" smtClean="0"/>
              <a:t> </a:t>
            </a:r>
            <a:r>
              <a:rPr lang="en-US" dirty="0" err="1" smtClean="0"/>
              <a:t>मनोहर</a:t>
            </a:r>
            <a:r>
              <a:rPr lang="en-US" dirty="0" smtClean="0"/>
              <a:t> </a:t>
            </a:r>
            <a:r>
              <a:rPr lang="en-US" dirty="0" err="1" smtClean="0"/>
              <a:t>हासा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err="1" smtClean="0"/>
              <a:t>कबहुँ</a:t>
            </a:r>
            <a:r>
              <a:rPr lang="en-US" dirty="0" smtClean="0"/>
              <a:t> </a:t>
            </a:r>
            <a:r>
              <a:rPr lang="en-US" dirty="0" err="1" smtClean="0"/>
              <a:t>उछंग</a:t>
            </a:r>
            <a:r>
              <a:rPr lang="en-US" dirty="0" smtClean="0"/>
              <a:t> </a:t>
            </a:r>
            <a:r>
              <a:rPr lang="en-US" dirty="0" err="1" smtClean="0"/>
              <a:t>कबहुँ</a:t>
            </a:r>
            <a:r>
              <a:rPr lang="en-US" dirty="0" smtClean="0"/>
              <a:t> </a:t>
            </a:r>
            <a:r>
              <a:rPr lang="en-US" dirty="0" err="1" smtClean="0"/>
              <a:t>बर</a:t>
            </a:r>
            <a:r>
              <a:rPr lang="en-US" dirty="0" smtClean="0"/>
              <a:t> </a:t>
            </a:r>
            <a:r>
              <a:rPr lang="en-US" dirty="0" err="1" smtClean="0"/>
              <a:t>पलना</a:t>
            </a:r>
            <a:r>
              <a:rPr lang="en-US" dirty="0" smtClean="0"/>
              <a:t>। </a:t>
            </a:r>
            <a:r>
              <a:rPr lang="en-US" dirty="0" err="1" smtClean="0"/>
              <a:t>मातु</a:t>
            </a:r>
            <a:r>
              <a:rPr lang="en-US" dirty="0" smtClean="0"/>
              <a:t> </a:t>
            </a:r>
            <a:r>
              <a:rPr lang="en-US" dirty="0" err="1" smtClean="0"/>
              <a:t>दुलारइ</a:t>
            </a:r>
            <a:r>
              <a:rPr lang="en-US" dirty="0" smtClean="0"/>
              <a:t> </a:t>
            </a:r>
            <a:r>
              <a:rPr lang="en-US" dirty="0" err="1" smtClean="0"/>
              <a:t>कहि</a:t>
            </a:r>
            <a:r>
              <a:rPr lang="en-US" dirty="0" smtClean="0"/>
              <a:t> </a:t>
            </a:r>
            <a:r>
              <a:rPr lang="en-US" dirty="0" err="1" smtClean="0"/>
              <a:t>प्रिय</a:t>
            </a:r>
            <a:r>
              <a:rPr lang="en-US" dirty="0" smtClean="0"/>
              <a:t> </a:t>
            </a:r>
            <a:r>
              <a:rPr lang="en-US" dirty="0" err="1" smtClean="0"/>
              <a:t>ललना</a:t>
            </a:r>
            <a:r>
              <a:rPr lang="en-US" dirty="0" smtClean="0"/>
              <a:t>॥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err="1" smtClean="0"/>
              <a:t>दोहा</a:t>
            </a:r>
            <a:r>
              <a:rPr lang="en-US" dirty="0" smtClean="0"/>
              <a:t>- </a:t>
            </a:r>
            <a:r>
              <a:rPr lang="en-US" dirty="0" err="1" smtClean="0"/>
              <a:t>ब्यापक</a:t>
            </a:r>
            <a:r>
              <a:rPr lang="en-US" dirty="0" smtClean="0"/>
              <a:t> </a:t>
            </a:r>
            <a:r>
              <a:rPr lang="en-US" dirty="0" err="1" smtClean="0"/>
              <a:t>ब्रह्म</a:t>
            </a:r>
            <a:r>
              <a:rPr lang="en-US" dirty="0" smtClean="0"/>
              <a:t> </a:t>
            </a:r>
            <a:r>
              <a:rPr lang="en-US" dirty="0" err="1" smtClean="0"/>
              <a:t>निरंजन</a:t>
            </a:r>
            <a:r>
              <a:rPr lang="en-US" dirty="0" smtClean="0"/>
              <a:t> </a:t>
            </a:r>
            <a:r>
              <a:rPr lang="en-US" dirty="0" err="1" smtClean="0"/>
              <a:t>निर्गुन</a:t>
            </a:r>
            <a:r>
              <a:rPr lang="en-US" dirty="0" smtClean="0"/>
              <a:t> </a:t>
            </a:r>
            <a:r>
              <a:rPr lang="en-US" dirty="0" err="1" smtClean="0"/>
              <a:t>बिगत</a:t>
            </a:r>
            <a:r>
              <a:rPr lang="en-US" dirty="0" smtClean="0"/>
              <a:t> </a:t>
            </a:r>
            <a:r>
              <a:rPr lang="en-US" dirty="0" err="1" smtClean="0"/>
              <a:t>बिनोद</a:t>
            </a:r>
            <a:r>
              <a:rPr lang="en-US" dirty="0" smtClean="0"/>
              <a:t>।</a:t>
            </a:r>
            <a:br>
              <a:rPr lang="en-US" dirty="0" smtClean="0"/>
            </a:br>
            <a:r>
              <a:rPr lang="en-US" dirty="0" err="1" smtClean="0"/>
              <a:t>सो</a:t>
            </a:r>
            <a:r>
              <a:rPr lang="en-US" dirty="0" smtClean="0"/>
              <a:t> </a:t>
            </a:r>
            <a:r>
              <a:rPr lang="en-US" dirty="0" err="1" smtClean="0"/>
              <a:t>अज</a:t>
            </a:r>
            <a:r>
              <a:rPr lang="en-US" dirty="0" smtClean="0"/>
              <a:t> </a:t>
            </a:r>
            <a:r>
              <a:rPr lang="en-US" dirty="0" err="1" smtClean="0"/>
              <a:t>प्रेम</a:t>
            </a:r>
            <a:r>
              <a:rPr lang="en-US" dirty="0" smtClean="0"/>
              <a:t> </a:t>
            </a:r>
            <a:r>
              <a:rPr lang="en-US" dirty="0" err="1" smtClean="0"/>
              <a:t>भगति</a:t>
            </a:r>
            <a:r>
              <a:rPr lang="en-US" dirty="0" smtClean="0"/>
              <a:t> </a:t>
            </a:r>
            <a:r>
              <a:rPr lang="en-US" dirty="0" err="1" smtClean="0"/>
              <a:t>बस</a:t>
            </a:r>
            <a:r>
              <a:rPr lang="en-US" dirty="0" smtClean="0"/>
              <a:t> </a:t>
            </a:r>
            <a:r>
              <a:rPr lang="en-US" dirty="0" err="1" smtClean="0"/>
              <a:t>कौसल्या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गोद॥१९८॥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cover dir="ru"/>
    <p:sndAc>
      <p:stSnd>
        <p:snd r:embed="rId2" name="push.wav" builtIn="1"/>
      </p:stSnd>
    </p:sndAc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india\Pictures\t\gfhsghf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55783" cy="6858000"/>
          </a:xfrm>
          <a:prstGeom prst="rect">
            <a:avLst/>
          </a:prstGeom>
          <a:noFill/>
        </p:spPr>
      </p:pic>
      <p:pic>
        <p:nvPicPr>
          <p:cNvPr id="2052" name="Picture 4" descr="C:\Users\india\Pictures\t\ryutrytrytryt.bm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15200" y="4800600"/>
            <a:ext cx="1828801" cy="20574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blinds/>
    <p:sndAc>
      <p:stSnd>
        <p:snd r:embed="rId2" name="chimes.wav" builtIn="1"/>
      </p:stSnd>
    </p:sndAc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3"/>
            <a:stretch>
              <a:fillRect/>
            </a:stretch>
          </a:blipFill>
        </p:spPr>
        <p:txBody>
          <a:bodyPr/>
          <a:lstStyle/>
          <a:p>
            <a:r>
              <a:rPr lang="hi-IN" sz="9600" b="1" dirty="0" smtClean="0">
                <a:solidFill>
                  <a:srgbClr val="FF0000"/>
                </a:solidFill>
              </a:rPr>
              <a:t>समाप्त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split orient="vert" dir="in"/>
    <p:sndAc>
      <p:stSnd>
        <p:snd r:embed="rId2" name="wind.wav" builtIn="1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3"/>
          <p:cNvSpPr/>
          <p:nvPr/>
        </p:nvSpPr>
        <p:spPr>
          <a:xfrm>
            <a:off x="0" y="1828800"/>
            <a:ext cx="9144000" cy="3124200"/>
          </a:xfrm>
          <a:prstGeom prst="wedgeRoundRectCallout">
            <a:avLst>
              <a:gd name="adj1" fmla="val 10"/>
              <a:gd name="adj2" fmla="val 94589"/>
              <a:gd name="adj3" fmla="val 16667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dirty="0" err="1" smtClean="0">
                <a:solidFill>
                  <a:srgbClr val="FFFF00"/>
                </a:solidFill>
              </a:rPr>
              <a:t>साहित्यिक</a:t>
            </a:r>
            <a:r>
              <a:rPr lang="en-US" sz="9600" b="1" dirty="0" smtClean="0">
                <a:solidFill>
                  <a:srgbClr val="FFFF00"/>
                </a:solidFill>
                <a:cs typeface="Mangal" pitchFamily="2"/>
              </a:rPr>
              <a:t> </a:t>
            </a:r>
            <a:r>
              <a:rPr lang="hi-IN" sz="9600" b="1" dirty="0" smtClean="0">
                <a:solidFill>
                  <a:srgbClr val="FFFF00"/>
                </a:solidFill>
                <a:cs typeface="Mangal" pitchFamily="2"/>
              </a:rPr>
              <a:t>परिचय</a:t>
            </a:r>
            <a:endParaRPr lang="en-US" sz="9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wheel spokes="1"/>
    <p:sndAc>
      <p:stSnd>
        <p:snd r:embed="rId2" name="laser.wav" builtIn="1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705600"/>
          </a:xfrm>
        </p:spPr>
        <p:txBody>
          <a:bodyPr>
            <a:normAutofit lnSpcReduction="10000"/>
          </a:bodyPr>
          <a:lstStyle/>
          <a:p>
            <a:r>
              <a:rPr lang="en-US" sz="3600" i="1" dirty="0" err="1" smtClean="0"/>
              <a:t>मुख्य</a:t>
            </a:r>
            <a:r>
              <a:rPr lang="en-US" sz="3600" i="1" dirty="0" smtClean="0"/>
              <a:t> </a:t>
            </a:r>
            <a:r>
              <a:rPr lang="en-US" sz="3600" i="1" dirty="0" err="1" smtClean="0"/>
              <a:t>लेख</a:t>
            </a:r>
            <a:r>
              <a:rPr lang="en-US" sz="3600" i="1" dirty="0" smtClean="0"/>
              <a:t>  :  </a:t>
            </a:r>
            <a:r>
              <a:rPr lang="en-US" sz="3600" b="1" dirty="0" err="1" smtClean="0"/>
              <a:t>रामचरितमानस</a:t>
            </a:r>
            <a:endParaRPr lang="en-US" sz="3600" b="1" dirty="0" smtClean="0"/>
          </a:p>
          <a:p>
            <a:pPr>
              <a:buFont typeface="Wingdings" pitchFamily="2" charset="2"/>
              <a:buChar char="ü"/>
            </a:pPr>
            <a:r>
              <a:rPr lang="en-US" sz="4000" dirty="0" err="1" smtClean="0"/>
              <a:t>रामचरितमानस</a:t>
            </a:r>
            <a:r>
              <a:rPr lang="en-US" sz="4000" dirty="0" smtClean="0"/>
              <a:t> , एक </a:t>
            </a:r>
            <a:r>
              <a:rPr lang="en-US" sz="4000" dirty="0" err="1" smtClean="0"/>
              <a:t>भगवान</a:t>
            </a:r>
            <a:r>
              <a:rPr lang="en-US" sz="4000" dirty="0" smtClean="0"/>
              <a:t> </a:t>
            </a:r>
            <a:r>
              <a:rPr lang="en-US" sz="4000" dirty="0" err="1" smtClean="0"/>
              <a:t>के</a:t>
            </a:r>
            <a:r>
              <a:rPr lang="en-US" sz="4000" dirty="0" smtClean="0"/>
              <a:t> </a:t>
            </a:r>
            <a:r>
              <a:rPr lang="en-US" sz="4000" dirty="0" err="1" smtClean="0"/>
              <a:t>प्रति</a:t>
            </a:r>
            <a:r>
              <a:rPr lang="en-US" sz="4000" dirty="0" smtClean="0"/>
              <a:t> </a:t>
            </a:r>
            <a:r>
              <a:rPr lang="en-US" sz="4000" dirty="0" err="1" smtClean="0"/>
              <a:t>समर्पित</a:t>
            </a:r>
            <a:r>
              <a:rPr lang="en-US" sz="4000" dirty="0" smtClean="0"/>
              <a:t> </a:t>
            </a:r>
            <a:r>
              <a:rPr lang="en-US" sz="4000" dirty="0" err="1" smtClean="0"/>
              <a:t>महाकाव्य</a:t>
            </a:r>
            <a:r>
              <a:rPr lang="en-US" sz="4000" dirty="0" smtClean="0"/>
              <a:t> </a:t>
            </a:r>
            <a:r>
              <a:rPr lang="en-US" sz="4000" dirty="0" err="1" smtClean="0">
                <a:hlinkClick r:id="rId4" tooltip="राम"/>
              </a:rPr>
              <a:t>राम</a:t>
            </a:r>
            <a:r>
              <a:rPr lang="en-US" sz="4000" dirty="0" smtClean="0"/>
              <a:t> </a:t>
            </a:r>
            <a:r>
              <a:rPr lang="en-US" sz="4000" dirty="0" err="1" smtClean="0"/>
              <a:t>था</a:t>
            </a:r>
            <a:r>
              <a:rPr lang="en-US" sz="4000" dirty="0" smtClean="0"/>
              <a:t>, </a:t>
            </a:r>
            <a:r>
              <a:rPr lang="en-US" sz="4000" dirty="0" err="1" smtClean="0">
                <a:hlinkClick r:id="rId5" tooltip="अवधी"/>
              </a:rPr>
              <a:t>अवधी</a:t>
            </a:r>
            <a:r>
              <a:rPr lang="en-US" sz="4000" dirty="0" smtClean="0"/>
              <a:t> </a:t>
            </a:r>
            <a:r>
              <a:rPr lang="en-US" sz="4000" dirty="0" err="1" smtClean="0"/>
              <a:t>के</a:t>
            </a:r>
            <a:r>
              <a:rPr lang="en-US" sz="4000" dirty="0" smtClean="0"/>
              <a:t> </a:t>
            </a:r>
            <a:r>
              <a:rPr lang="en-US" sz="4000" dirty="0" err="1" smtClean="0"/>
              <a:t>संस्करण</a:t>
            </a:r>
            <a:r>
              <a:rPr lang="en-US" sz="4000" dirty="0" smtClean="0"/>
              <a:t> </a:t>
            </a:r>
            <a:r>
              <a:rPr lang="en-US" sz="4000" dirty="0" err="1" smtClean="0">
                <a:hlinkClick r:id="rId6" tooltip="रामायण"/>
              </a:rPr>
              <a:t>रामायण</a:t>
            </a:r>
            <a:r>
              <a:rPr lang="en-US" sz="4000" dirty="0" smtClean="0"/>
              <a:t> </a:t>
            </a:r>
            <a:r>
              <a:rPr lang="en-US" sz="4000" dirty="0" err="1" smtClean="0"/>
              <a:t>की</a:t>
            </a:r>
            <a:r>
              <a:rPr lang="en-US" sz="4000" dirty="0" smtClean="0"/>
              <a:t> </a:t>
            </a:r>
            <a:r>
              <a:rPr lang="en-US" sz="4000" dirty="0" smtClean="0">
                <a:hlinkClick r:id="rId7" tooltip="वाल्मीकि"/>
              </a:rPr>
              <a:t>वाल्मीकि</a:t>
            </a:r>
            <a:r>
              <a:rPr lang="en-US" sz="4000" dirty="0" smtClean="0"/>
              <a:t> . "</a:t>
            </a:r>
            <a:r>
              <a:rPr lang="en-US" sz="4000" dirty="0" err="1" smtClean="0"/>
              <a:t>अवधी</a:t>
            </a:r>
            <a:r>
              <a:rPr lang="en-US" sz="4000" dirty="0" smtClean="0"/>
              <a:t> '</a:t>
            </a:r>
            <a:r>
              <a:rPr lang="en-US" sz="4000" dirty="0" err="1" smtClean="0"/>
              <a:t>के</a:t>
            </a:r>
            <a:r>
              <a:rPr lang="en-US" sz="4000" dirty="0" smtClean="0"/>
              <a:t> </a:t>
            </a:r>
            <a:r>
              <a:rPr lang="en-US" sz="4000" dirty="0" err="1" smtClean="0"/>
              <a:t>अलावा</a:t>
            </a:r>
            <a:r>
              <a:rPr lang="en-US" sz="4000" dirty="0" smtClean="0"/>
              <a:t> </a:t>
            </a:r>
            <a:r>
              <a:rPr lang="en-US" sz="4000" dirty="0" err="1" smtClean="0"/>
              <a:t>तीन</a:t>
            </a:r>
            <a:r>
              <a:rPr lang="en-US" sz="4000" dirty="0" smtClean="0"/>
              <a:t> </a:t>
            </a:r>
            <a:r>
              <a:rPr lang="en-US" sz="4000" dirty="0" err="1" smtClean="0"/>
              <a:t>अन्य</a:t>
            </a:r>
            <a:r>
              <a:rPr lang="en-US" sz="4000" dirty="0" smtClean="0"/>
              <a:t> </a:t>
            </a:r>
            <a:r>
              <a:rPr lang="en-US" sz="4000" dirty="0" err="1" smtClean="0"/>
              <a:t>भाषाओं</a:t>
            </a:r>
            <a:r>
              <a:rPr lang="en-US" sz="4000" dirty="0" smtClean="0"/>
              <a:t> </a:t>
            </a:r>
            <a:r>
              <a:rPr lang="en-US" sz="4000" dirty="0" err="1" smtClean="0"/>
              <a:t>में</a:t>
            </a:r>
            <a:r>
              <a:rPr lang="en-US" sz="4000" dirty="0" smtClean="0"/>
              <a:t> </a:t>
            </a:r>
            <a:r>
              <a:rPr lang="en-US" sz="4000" dirty="0" err="1" smtClean="0"/>
              <a:t>भी</a:t>
            </a:r>
            <a:r>
              <a:rPr lang="en-US" sz="4000" dirty="0" smtClean="0"/>
              <a:t> </a:t>
            </a:r>
            <a:r>
              <a:rPr lang="en-US" sz="4000" dirty="0" err="1" smtClean="0"/>
              <a:t>महाकाव्य</a:t>
            </a:r>
            <a:r>
              <a:rPr lang="en-US" sz="4000" dirty="0" smtClean="0"/>
              <a:t> </a:t>
            </a:r>
            <a:r>
              <a:rPr lang="en-US" sz="4000" dirty="0" err="1" smtClean="0"/>
              <a:t>रामचरितमानस</a:t>
            </a:r>
            <a:r>
              <a:rPr lang="en-US" sz="4000" dirty="0" smtClean="0"/>
              <a:t> " </a:t>
            </a:r>
            <a:r>
              <a:rPr lang="en-US" sz="4000" dirty="0" err="1" smtClean="0"/>
              <a:t>भोजपुरी</a:t>
            </a:r>
            <a:r>
              <a:rPr lang="en-US" sz="4000" dirty="0" smtClean="0"/>
              <a:t> "," </a:t>
            </a:r>
            <a:r>
              <a:rPr lang="en-US" sz="4000" dirty="0" err="1" smtClean="0"/>
              <a:t>में</a:t>
            </a:r>
            <a:r>
              <a:rPr lang="en-US" sz="4000" dirty="0" smtClean="0"/>
              <a:t> </a:t>
            </a:r>
            <a:r>
              <a:rPr lang="en-US" sz="4000" dirty="0" err="1" smtClean="0"/>
              <a:t>देखा</a:t>
            </a:r>
            <a:r>
              <a:rPr lang="en-US" sz="4000" dirty="0" smtClean="0"/>
              <a:t> </a:t>
            </a:r>
            <a:r>
              <a:rPr lang="en-US" sz="4000" dirty="0" err="1" smtClean="0"/>
              <a:t>जाता</a:t>
            </a:r>
            <a:r>
              <a:rPr lang="en-US" sz="4000" dirty="0" smtClean="0"/>
              <a:t> </a:t>
            </a:r>
            <a:r>
              <a:rPr lang="en-US" sz="4000" dirty="0" err="1" smtClean="0"/>
              <a:t>है</a:t>
            </a:r>
            <a:r>
              <a:rPr lang="en-US" sz="4000" dirty="0" smtClean="0"/>
              <a:t>. </a:t>
            </a:r>
            <a:r>
              <a:rPr lang="en-US" sz="4000" dirty="0" err="1" smtClean="0"/>
              <a:t>मूल</a:t>
            </a:r>
            <a:r>
              <a:rPr lang="en-US" sz="4000" dirty="0" smtClean="0"/>
              <a:t> </a:t>
            </a:r>
            <a:r>
              <a:rPr lang="en-US" sz="4000" dirty="0" err="1" smtClean="0"/>
              <a:t>संस्कृत</a:t>
            </a:r>
            <a:r>
              <a:rPr lang="en-US" sz="4000" dirty="0" smtClean="0"/>
              <a:t> </a:t>
            </a:r>
            <a:r>
              <a:rPr lang="en-US" sz="4000" dirty="0" err="1" smtClean="0"/>
              <a:t>रामायण</a:t>
            </a:r>
            <a:r>
              <a:rPr lang="en-US" sz="4000" dirty="0" smtClean="0"/>
              <a:t> </a:t>
            </a:r>
            <a:r>
              <a:rPr lang="en-US" sz="4000" dirty="0" err="1" smtClean="0"/>
              <a:t>के</a:t>
            </a:r>
            <a:r>
              <a:rPr lang="en-US" sz="4000" dirty="0" smtClean="0"/>
              <a:t> </a:t>
            </a:r>
            <a:r>
              <a:rPr lang="en-US" sz="4000" dirty="0" err="1" smtClean="0"/>
              <a:t>कई</a:t>
            </a:r>
            <a:r>
              <a:rPr lang="en-US" sz="4000" dirty="0" smtClean="0"/>
              <a:t> </a:t>
            </a:r>
            <a:r>
              <a:rPr lang="en-US" sz="4000" dirty="0" err="1" smtClean="0"/>
              <a:t>अनुवादों</a:t>
            </a:r>
            <a:r>
              <a:rPr lang="en-US" sz="4000" dirty="0" smtClean="0"/>
              <a:t> </a:t>
            </a:r>
            <a:r>
              <a:rPr lang="en-US" sz="4000" dirty="0" err="1" smtClean="0"/>
              <a:t>की</a:t>
            </a:r>
            <a:r>
              <a:rPr lang="en-US" sz="4000" dirty="0" smtClean="0"/>
              <a:t> </a:t>
            </a:r>
            <a:r>
              <a:rPr lang="en-US" sz="4000" dirty="0" err="1" smtClean="0"/>
              <a:t>तरह</a:t>
            </a:r>
            <a:r>
              <a:rPr lang="en-US" sz="4000" dirty="0" smtClean="0"/>
              <a:t>, </a:t>
            </a:r>
            <a:r>
              <a:rPr lang="en-US" sz="4000" dirty="0" err="1" smtClean="0"/>
              <a:t>यह</a:t>
            </a:r>
            <a:r>
              <a:rPr lang="en-US" sz="4000" dirty="0" smtClean="0"/>
              <a:t> </a:t>
            </a:r>
            <a:r>
              <a:rPr lang="en-US" sz="4000" dirty="0" err="1" smtClean="0"/>
              <a:t>पढ़ा</a:t>
            </a:r>
            <a:r>
              <a:rPr lang="en-US" sz="4000" dirty="0" smtClean="0"/>
              <a:t> </a:t>
            </a:r>
            <a:r>
              <a:rPr lang="en-US" sz="4000" dirty="0" err="1" smtClean="0"/>
              <a:t>है</a:t>
            </a:r>
            <a:r>
              <a:rPr lang="en-US" sz="4000" dirty="0" smtClean="0"/>
              <a:t> </a:t>
            </a:r>
            <a:r>
              <a:rPr lang="en-US" sz="4000" dirty="0" err="1" smtClean="0"/>
              <a:t>और</a:t>
            </a:r>
            <a:r>
              <a:rPr lang="en-US" sz="4000" dirty="0" smtClean="0"/>
              <a:t> </a:t>
            </a:r>
            <a:r>
              <a:rPr lang="en-US" sz="4000" dirty="0" err="1" smtClean="0"/>
              <a:t>भारत</a:t>
            </a:r>
            <a:r>
              <a:rPr lang="en-US" sz="4000" dirty="0" smtClean="0"/>
              <a:t> </a:t>
            </a:r>
            <a:r>
              <a:rPr lang="en-US" sz="4000" dirty="0" err="1" smtClean="0"/>
              <a:t>में</a:t>
            </a:r>
            <a:r>
              <a:rPr lang="en-US" sz="4000" dirty="0" smtClean="0"/>
              <a:t> </a:t>
            </a:r>
            <a:r>
              <a:rPr lang="en-US" sz="4000" dirty="0" err="1" smtClean="0"/>
              <a:t>कई</a:t>
            </a:r>
            <a:r>
              <a:rPr lang="en-US" sz="4000" dirty="0" smtClean="0"/>
              <a:t> </a:t>
            </a:r>
            <a:r>
              <a:rPr lang="en-US" sz="4000" dirty="0" err="1" smtClean="0"/>
              <a:t>हिन्दू</a:t>
            </a:r>
            <a:r>
              <a:rPr lang="en-US" sz="4000" dirty="0" smtClean="0"/>
              <a:t> </a:t>
            </a:r>
            <a:r>
              <a:rPr lang="en-US" sz="4000" dirty="0" err="1" smtClean="0"/>
              <a:t>घरों</a:t>
            </a:r>
            <a:r>
              <a:rPr lang="en-US" sz="4000" dirty="0" smtClean="0"/>
              <a:t> </a:t>
            </a:r>
            <a:r>
              <a:rPr lang="en-US" sz="4000" dirty="0" err="1" smtClean="0"/>
              <a:t>में</a:t>
            </a:r>
            <a:r>
              <a:rPr lang="en-US" sz="4000" dirty="0" smtClean="0"/>
              <a:t> </a:t>
            </a:r>
            <a:r>
              <a:rPr lang="en-US" sz="4000" dirty="0" err="1" smtClean="0"/>
              <a:t>महान</a:t>
            </a:r>
            <a:r>
              <a:rPr lang="en-US" sz="4000" dirty="0" smtClean="0"/>
              <a:t> </a:t>
            </a:r>
            <a:r>
              <a:rPr lang="en-US" sz="4000" dirty="0" err="1" smtClean="0"/>
              <a:t>श्रद्धा</a:t>
            </a:r>
            <a:r>
              <a:rPr lang="en-US" sz="4000" dirty="0" smtClean="0"/>
              <a:t> </a:t>
            </a:r>
            <a:r>
              <a:rPr lang="en-US" sz="4000" dirty="0" err="1" smtClean="0"/>
              <a:t>के</a:t>
            </a:r>
            <a:r>
              <a:rPr lang="en-US" sz="4000" dirty="0" smtClean="0"/>
              <a:t> </a:t>
            </a:r>
            <a:r>
              <a:rPr lang="en-US" sz="4000" dirty="0" err="1" smtClean="0"/>
              <a:t>साथ</a:t>
            </a:r>
            <a:r>
              <a:rPr lang="en-US" sz="4000" dirty="0" smtClean="0"/>
              <a:t> </a:t>
            </a:r>
            <a:r>
              <a:rPr lang="en-US" sz="4000" dirty="0" err="1" smtClean="0"/>
              <a:t>पूजा</a:t>
            </a:r>
            <a:r>
              <a:rPr lang="en-US" sz="4000" dirty="0" smtClean="0"/>
              <a:t> </a:t>
            </a:r>
            <a:r>
              <a:rPr lang="en-US" sz="4000" dirty="0" err="1" smtClean="0"/>
              <a:t>कीयह</a:t>
            </a:r>
            <a:r>
              <a:rPr lang="en-US" sz="4000" dirty="0" smtClean="0"/>
              <a:t> एक </a:t>
            </a:r>
            <a:r>
              <a:rPr lang="en-US" sz="4000" dirty="0" err="1" smtClean="0"/>
              <a:t>प्रेरणादायक</a:t>
            </a:r>
            <a:r>
              <a:rPr lang="en-US" sz="4000" dirty="0" smtClean="0"/>
              <a:t> </a:t>
            </a:r>
            <a:r>
              <a:rPr lang="en-US" sz="4000" dirty="0" err="1" smtClean="0"/>
              <a:t>पुस्तक</a:t>
            </a:r>
            <a:r>
              <a:rPr lang="en-US" sz="4000" dirty="0" smtClean="0"/>
              <a:t> </a:t>
            </a:r>
            <a:r>
              <a:rPr lang="en-US" sz="4000" dirty="0" err="1" smtClean="0"/>
              <a:t>है</a:t>
            </a:r>
            <a:r>
              <a:rPr lang="en-US" sz="4000" dirty="0" smtClean="0"/>
              <a:t> </a:t>
            </a:r>
            <a:r>
              <a:rPr lang="en-US" sz="4000" dirty="0" err="1" smtClean="0"/>
              <a:t>कि</a:t>
            </a:r>
            <a:r>
              <a:rPr lang="en-US" sz="4000" dirty="0" smtClean="0"/>
              <a:t> </a:t>
            </a:r>
            <a:r>
              <a:rPr lang="en-US" sz="4000" dirty="0" err="1" smtClean="0"/>
              <a:t>कविता</a:t>
            </a:r>
            <a:r>
              <a:rPr lang="en-US" sz="4000" dirty="0" smtClean="0"/>
              <a:t> </a:t>
            </a:r>
            <a:r>
              <a:rPr lang="en-US" sz="4000" dirty="0" err="1" smtClean="0"/>
              <a:t>नामक</a:t>
            </a:r>
            <a:r>
              <a:rPr lang="en-US" sz="4000" dirty="0" smtClean="0"/>
              <a:t> </a:t>
            </a:r>
            <a:r>
              <a:rPr lang="en-US" sz="4000" dirty="0" err="1" smtClean="0"/>
              <a:t>फार्म</a:t>
            </a:r>
            <a:r>
              <a:rPr lang="en-US" sz="4000" dirty="0" smtClean="0"/>
              <a:t> </a:t>
            </a:r>
            <a:r>
              <a:rPr lang="en-US" sz="4000" dirty="0" err="1" smtClean="0"/>
              <a:t>में</a:t>
            </a:r>
            <a:r>
              <a:rPr lang="en-US" sz="4000" dirty="0" smtClean="0"/>
              <a:t> </a:t>
            </a:r>
            <a:r>
              <a:rPr lang="en-US" sz="4000" dirty="0" err="1" smtClean="0"/>
              <a:t>शायरी</a:t>
            </a:r>
            <a:r>
              <a:rPr lang="en-US" sz="4000" dirty="0" smtClean="0"/>
              <a:t> </a:t>
            </a:r>
            <a:r>
              <a:rPr lang="en-US" sz="4000" dirty="0" err="1" smtClean="0"/>
              <a:t>शामिल</a:t>
            </a:r>
            <a:r>
              <a:rPr lang="en-US" sz="4000" dirty="0" smtClean="0"/>
              <a:t> </a:t>
            </a:r>
            <a:r>
              <a:rPr lang="en-US" sz="4000" dirty="0" err="1" smtClean="0"/>
              <a:t>है</a:t>
            </a:r>
            <a:r>
              <a:rPr lang="en-US" sz="4000" dirty="0" smtClean="0"/>
              <a:t>.</a:t>
            </a:r>
          </a:p>
          <a:p>
            <a:endParaRPr lang="en-US" sz="2400" dirty="0"/>
          </a:p>
        </p:txBody>
      </p:sp>
    </p:spTree>
  </p:cSld>
  <p:clrMapOvr>
    <a:masterClrMapping/>
  </p:clrMapOvr>
  <p:transition spd="slow">
    <p:strips dir="rd"/>
    <p:sndAc>
      <p:stSnd>
        <p:snd r:embed="rId2" name="type.wav" builtIn="1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81000"/>
            <a:ext cx="9144000" cy="6477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err="1" smtClean="0"/>
              <a:t>यह</a:t>
            </a:r>
            <a:r>
              <a:rPr lang="en-US" dirty="0" smtClean="0"/>
              <a:t> </a:t>
            </a:r>
            <a:r>
              <a:rPr lang="en-US" dirty="0" err="1" smtClean="0"/>
              <a:t>भी</a:t>
            </a:r>
            <a:r>
              <a:rPr lang="en-US" dirty="0" smtClean="0"/>
              <a:t> </a:t>
            </a:r>
            <a:r>
              <a:rPr lang="en-US" i="1" dirty="0" err="1" smtClean="0"/>
              <a:t>तुलसी</a:t>
            </a:r>
            <a:r>
              <a:rPr lang="en-US" i="1" dirty="0" smtClean="0"/>
              <a:t> </a:t>
            </a:r>
            <a:r>
              <a:rPr lang="en-US" i="1" dirty="0" err="1" smtClean="0"/>
              <a:t>रामायण</a:t>
            </a:r>
            <a:r>
              <a:rPr lang="en-US" dirty="0" smtClean="0"/>
              <a:t>  </a:t>
            </a:r>
            <a:r>
              <a:rPr lang="en-US" dirty="0" err="1" smtClean="0"/>
              <a:t>कहा</a:t>
            </a:r>
            <a:r>
              <a:rPr lang="en-US" dirty="0" smtClean="0"/>
              <a:t> </a:t>
            </a:r>
            <a:r>
              <a:rPr lang="en-US" dirty="0" err="1" smtClean="0"/>
              <a:t>जाता</a:t>
            </a:r>
            <a:r>
              <a:rPr lang="en-US" dirty="0" smtClean="0"/>
              <a:t> </a:t>
            </a:r>
            <a:r>
              <a:rPr lang="en-US" dirty="0" err="1" smtClean="0"/>
              <a:t>है</a:t>
            </a:r>
            <a:r>
              <a:rPr lang="en-US" dirty="0" smtClean="0"/>
              <a:t>. </a:t>
            </a:r>
            <a:r>
              <a:rPr lang="en-US" dirty="0" err="1" smtClean="0"/>
              <a:t>अपने</a:t>
            </a:r>
            <a:r>
              <a:rPr lang="en-US" dirty="0" smtClean="0"/>
              <a:t> </a:t>
            </a:r>
            <a:r>
              <a:rPr lang="en-US" dirty="0" err="1" smtClean="0"/>
              <a:t>गीतों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से</a:t>
            </a:r>
            <a:r>
              <a:rPr lang="en-US" dirty="0" smtClean="0"/>
              <a:t> </a:t>
            </a:r>
            <a:r>
              <a:rPr lang="en-US" dirty="0" err="1" smtClean="0"/>
              <a:t>कई</a:t>
            </a:r>
            <a:r>
              <a:rPr lang="en-US" dirty="0" smtClean="0"/>
              <a:t> </a:t>
            </a:r>
            <a:r>
              <a:rPr lang="en-US" dirty="0" err="1" smtClean="0"/>
              <a:t>बहुत</a:t>
            </a:r>
            <a:r>
              <a:rPr lang="en-US" dirty="0" smtClean="0"/>
              <a:t> </a:t>
            </a:r>
            <a:r>
              <a:rPr lang="en-US" dirty="0" err="1" smtClean="0"/>
              <a:t>लोकप्रिय</a:t>
            </a:r>
            <a:r>
              <a:rPr lang="en-US" dirty="0" smtClean="0"/>
              <a:t> </a:t>
            </a:r>
            <a:r>
              <a:rPr lang="en-US" dirty="0" err="1" smtClean="0"/>
              <a:t>कहावत</a:t>
            </a:r>
            <a:r>
              <a:rPr lang="en-US" dirty="0" smtClean="0"/>
              <a:t> का </a:t>
            </a:r>
            <a:r>
              <a:rPr lang="en-US" dirty="0" err="1" smtClean="0"/>
              <a:t>खेल</a:t>
            </a:r>
            <a:r>
              <a:rPr lang="en-US" dirty="0" smtClean="0"/>
              <a:t> </a:t>
            </a:r>
            <a:r>
              <a:rPr lang="en-US" dirty="0" err="1" smtClean="0"/>
              <a:t>कर</a:t>
            </a:r>
            <a:r>
              <a:rPr lang="en-US" dirty="0" smtClean="0"/>
              <a:t> </a:t>
            </a:r>
            <a:r>
              <a:rPr lang="en-US" dirty="0" err="1" smtClean="0"/>
              <a:t>रहे</a:t>
            </a:r>
            <a:r>
              <a:rPr lang="en-US" dirty="0" smtClean="0"/>
              <a:t> </a:t>
            </a:r>
            <a:r>
              <a:rPr lang="en-US" dirty="0" err="1" smtClean="0"/>
              <a:t>हैं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सामान्य</a:t>
            </a:r>
            <a:r>
              <a:rPr lang="en-US" dirty="0" smtClean="0"/>
              <a:t> </a:t>
            </a:r>
            <a:r>
              <a:rPr lang="en-US" dirty="0" err="1" smtClean="0"/>
              <a:t>भाषण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पारित</a:t>
            </a:r>
            <a:r>
              <a:rPr lang="en-US" dirty="0" smtClean="0"/>
              <a:t> </a:t>
            </a:r>
            <a:r>
              <a:rPr lang="en-US" dirty="0" err="1" smtClean="0"/>
              <a:t>कर</a:t>
            </a:r>
            <a:r>
              <a:rPr lang="en-US" dirty="0" smtClean="0"/>
              <a:t> </a:t>
            </a:r>
            <a:r>
              <a:rPr lang="en-US" dirty="0" err="1" smtClean="0"/>
              <a:t>दिया</a:t>
            </a:r>
            <a:r>
              <a:rPr lang="en-US" dirty="0" smtClean="0"/>
              <a:t>,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हिन्दी</a:t>
            </a:r>
            <a:r>
              <a:rPr lang="en-US" dirty="0" smtClean="0"/>
              <a:t> </a:t>
            </a:r>
            <a:r>
              <a:rPr lang="en-US" dirty="0" err="1" smtClean="0"/>
              <a:t>बोलने</a:t>
            </a:r>
            <a:r>
              <a:rPr lang="en-US" dirty="0" smtClean="0"/>
              <a:t> </a:t>
            </a:r>
            <a:r>
              <a:rPr lang="en-US" dirty="0" err="1" smtClean="0"/>
              <a:t>वालों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लाखों</a:t>
            </a:r>
            <a:r>
              <a:rPr lang="en-US" dirty="0" smtClean="0"/>
              <a:t> </a:t>
            </a:r>
            <a:r>
              <a:rPr lang="en-US" dirty="0" err="1" smtClean="0"/>
              <a:t>लोगों</a:t>
            </a:r>
            <a:r>
              <a:rPr lang="en-US" dirty="0" smtClean="0"/>
              <a:t> द्वारा </a:t>
            </a:r>
            <a:r>
              <a:rPr lang="en-US" dirty="0" err="1" smtClean="0"/>
              <a:t>इस्तेमाल</a:t>
            </a:r>
            <a:r>
              <a:rPr lang="en-US" dirty="0" smtClean="0"/>
              <a:t> </a:t>
            </a:r>
            <a:r>
              <a:rPr lang="en-US" dirty="0" err="1" smtClean="0"/>
              <a:t>किया</a:t>
            </a:r>
            <a:r>
              <a:rPr lang="en-US" dirty="0" smtClean="0"/>
              <a:t>. </a:t>
            </a:r>
            <a:r>
              <a:rPr lang="en-US" dirty="0" err="1" smtClean="0"/>
              <a:t>उनके</a:t>
            </a:r>
            <a:r>
              <a:rPr lang="en-US" dirty="0" smtClean="0"/>
              <a:t> </a:t>
            </a:r>
            <a:r>
              <a:rPr lang="en-US" dirty="0" err="1" smtClean="0"/>
              <a:t>सिद्धांत</a:t>
            </a:r>
            <a:r>
              <a:rPr lang="en-US" dirty="0" smtClean="0"/>
              <a:t> </a:t>
            </a:r>
            <a:r>
              <a:rPr lang="en-US" dirty="0" err="1" smtClean="0"/>
              <a:t>वास्तव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सबसे</a:t>
            </a:r>
            <a:r>
              <a:rPr lang="en-US" dirty="0" smtClean="0"/>
              <a:t> </a:t>
            </a:r>
            <a:r>
              <a:rPr lang="en-US" dirty="0" err="1" smtClean="0"/>
              <a:t>शक्तिशाली</a:t>
            </a:r>
            <a:r>
              <a:rPr lang="en-US" dirty="0" smtClean="0"/>
              <a:t> </a:t>
            </a:r>
            <a:r>
              <a:rPr lang="en-US" dirty="0" err="1" smtClean="0"/>
              <a:t>वर्तमान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धार्मिक</a:t>
            </a:r>
            <a:r>
              <a:rPr lang="en-US" dirty="0" smtClean="0"/>
              <a:t> </a:t>
            </a:r>
            <a:r>
              <a:rPr lang="en-US" dirty="0" err="1" smtClean="0"/>
              <a:t>प्रभाव</a:t>
            </a:r>
            <a:r>
              <a:rPr lang="en-US" dirty="0" smtClean="0"/>
              <a:t> </a:t>
            </a:r>
            <a:r>
              <a:rPr lang="en-US" dirty="0" err="1" smtClean="0"/>
              <a:t>रूपों</a:t>
            </a:r>
            <a:r>
              <a:rPr lang="en-US" dirty="0" smtClean="0"/>
              <a:t> </a:t>
            </a:r>
            <a:r>
              <a:rPr lang="en-US" dirty="0" err="1" smtClean="0">
                <a:hlinkClick r:id="rId4" tooltip="हिन्दू धर्म"/>
              </a:rPr>
              <a:t>हिंदू</a:t>
            </a:r>
            <a:r>
              <a:rPr lang="en-US" dirty="0" smtClean="0">
                <a:hlinkClick r:id="rId4" tooltip="हिन्दू धर्म"/>
              </a:rPr>
              <a:t> </a:t>
            </a:r>
            <a:r>
              <a:rPr lang="en-US" dirty="0" err="1" smtClean="0">
                <a:hlinkClick r:id="rId4" tooltip="हिन्दू धर्म"/>
              </a:rPr>
              <a:t>धर्म</a:t>
            </a:r>
            <a:r>
              <a:rPr lang="en-US" dirty="0" smtClean="0"/>
              <a:t> . </a:t>
            </a:r>
            <a:r>
              <a:rPr lang="en-US" dirty="0" err="1" smtClean="0"/>
              <a:t>हालांकि</a:t>
            </a:r>
            <a:r>
              <a:rPr lang="en-US" dirty="0" smtClean="0"/>
              <a:t> </a:t>
            </a:r>
            <a:r>
              <a:rPr lang="en-US" dirty="0" err="1" smtClean="0"/>
              <a:t>उन्होंने</a:t>
            </a:r>
            <a:r>
              <a:rPr lang="en-US" dirty="0" smtClean="0"/>
              <a:t> </a:t>
            </a:r>
            <a:r>
              <a:rPr lang="en-US" dirty="0" err="1" smtClean="0"/>
              <a:t>कोई</a:t>
            </a:r>
            <a:r>
              <a:rPr lang="en-US" dirty="0" smtClean="0"/>
              <a:t> </a:t>
            </a:r>
            <a:r>
              <a:rPr lang="en-US" dirty="0" err="1" smtClean="0"/>
              <a:t>स्कूल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 </a:t>
            </a:r>
            <a:r>
              <a:rPr lang="en-US" dirty="0" err="1" smtClean="0"/>
              <a:t>स्थापना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एक </a:t>
            </a:r>
            <a:r>
              <a:rPr lang="en-US" dirty="0" err="1" smtClean="0"/>
              <a:t>गुरु</a:t>
            </a:r>
            <a:r>
              <a:rPr lang="en-US" dirty="0" smtClean="0"/>
              <a:t> </a:t>
            </a:r>
            <a:r>
              <a:rPr lang="en-US" dirty="0" err="1" smtClean="0"/>
              <a:t>या</a:t>
            </a:r>
            <a:r>
              <a:rPr lang="en-US" dirty="0" smtClean="0"/>
              <a:t> </a:t>
            </a:r>
            <a:r>
              <a:rPr lang="en-US" dirty="0" err="1" smtClean="0"/>
              <a:t>गुरु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रूप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जाना</a:t>
            </a:r>
            <a:r>
              <a:rPr lang="en-US" dirty="0" smtClean="0"/>
              <a:t> </a:t>
            </a:r>
            <a:r>
              <a:rPr lang="en-US" dirty="0" err="1" smtClean="0"/>
              <a:t>जाता</a:t>
            </a:r>
            <a:r>
              <a:rPr lang="en-US" dirty="0" smtClean="0"/>
              <a:t> </a:t>
            </a:r>
            <a:r>
              <a:rPr lang="en-US" dirty="0" err="1" smtClean="0"/>
              <a:t>था</a:t>
            </a:r>
            <a:r>
              <a:rPr lang="en-US" dirty="0" smtClean="0"/>
              <a:t> </a:t>
            </a:r>
            <a:r>
              <a:rPr lang="en-US" dirty="0" err="1" smtClean="0"/>
              <a:t>कभी</a:t>
            </a:r>
            <a:r>
              <a:rPr lang="en-US" dirty="0" smtClean="0"/>
              <a:t> </a:t>
            </a:r>
            <a:r>
              <a:rPr lang="en-US" dirty="0" err="1" smtClean="0"/>
              <a:t>नहीं</a:t>
            </a:r>
            <a:r>
              <a:rPr lang="en-US" dirty="0" smtClean="0"/>
              <a:t>, </a:t>
            </a:r>
            <a:r>
              <a:rPr lang="en-US" dirty="0" err="1" smtClean="0"/>
              <a:t>वह</a:t>
            </a:r>
            <a:r>
              <a:rPr lang="en-US" dirty="0" smtClean="0"/>
              <a:t> </a:t>
            </a:r>
            <a:r>
              <a:rPr lang="en-US" dirty="0" err="1" smtClean="0"/>
              <a:t>हर</a:t>
            </a:r>
            <a:r>
              <a:rPr lang="en-US" dirty="0" smtClean="0"/>
              <a:t> </a:t>
            </a:r>
            <a:r>
              <a:rPr lang="en-US" dirty="0" err="1" smtClean="0"/>
              <a:t>जगह</a:t>
            </a:r>
            <a:r>
              <a:rPr lang="en-US" dirty="0" smtClean="0"/>
              <a:t> </a:t>
            </a:r>
            <a:r>
              <a:rPr lang="en-US" dirty="0" err="1" smtClean="0"/>
              <a:t>दोनों</a:t>
            </a:r>
            <a:r>
              <a:rPr lang="en-US" dirty="0" smtClean="0"/>
              <a:t> </a:t>
            </a:r>
            <a:r>
              <a:rPr lang="en-US" dirty="0" err="1" smtClean="0"/>
              <a:t>कवि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संत</a:t>
            </a:r>
            <a:r>
              <a:rPr lang="en-US" dirty="0" smtClean="0"/>
              <a:t>, </a:t>
            </a:r>
            <a:r>
              <a:rPr lang="en-US" dirty="0" err="1" smtClean="0"/>
              <a:t>धर्म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जीवन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संचालन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एक </a:t>
            </a:r>
            <a:r>
              <a:rPr lang="en-US" dirty="0" err="1" smtClean="0"/>
              <a:t>प्रेरित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आधिकारिक</a:t>
            </a:r>
            <a:r>
              <a:rPr lang="en-US" dirty="0" smtClean="0"/>
              <a:t> </a:t>
            </a:r>
            <a:r>
              <a:rPr lang="en-US" dirty="0" err="1" smtClean="0"/>
              <a:t>गाइड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रूप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स्वीकार</a:t>
            </a:r>
            <a:r>
              <a:rPr lang="en-US" dirty="0" smtClean="0"/>
              <a:t> </a:t>
            </a:r>
            <a:r>
              <a:rPr lang="en-US" dirty="0" err="1" smtClean="0"/>
              <a:t>किया</a:t>
            </a:r>
            <a:r>
              <a:rPr lang="en-US" dirty="0" smtClean="0"/>
              <a:t> </a:t>
            </a:r>
            <a:r>
              <a:rPr lang="en-US" dirty="0" err="1" smtClean="0"/>
              <a:t>जाता</a:t>
            </a:r>
            <a:r>
              <a:rPr lang="en-US" dirty="0" smtClean="0"/>
              <a:t> </a:t>
            </a:r>
            <a:r>
              <a:rPr lang="en-US" dirty="0" err="1" smtClean="0"/>
              <a:t>है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zoom/>
    <p:sndAc>
      <p:stSnd>
        <p:snd r:embed="rId2" name="push.wav" builtIn="1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787</TotalTime>
  <Words>2700</Words>
  <Application>Microsoft Office PowerPoint</Application>
  <PresentationFormat>On-screen Show (4:3)</PresentationFormat>
  <Paragraphs>167</Paragraphs>
  <Slides>69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70" baseType="lpstr">
      <vt:lpstr>Office Theme</vt:lpstr>
      <vt:lpstr>Slide 1</vt:lpstr>
      <vt:lpstr>Slide 2</vt:lpstr>
      <vt:lpstr>Slide 3</vt:lpstr>
      <vt:lpstr>Slide 4</vt:lpstr>
      <vt:lpstr>Slide 5</vt:lpstr>
      <vt:lpstr> 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तुलसीदास के अन्य दोहे  </vt:lpstr>
      <vt:lpstr>रामचरितमानस: बालकाण्ड 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  <vt:lpstr>Slide 68</vt:lpstr>
      <vt:lpstr>समाप्त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हिन्दी परियोजना कार्य</dc:title>
  <dc:creator>india</dc:creator>
  <cp:lastModifiedBy>System</cp:lastModifiedBy>
  <cp:revision>88</cp:revision>
  <dcterms:created xsi:type="dcterms:W3CDTF">2006-08-16T00:00:00Z</dcterms:created>
  <dcterms:modified xsi:type="dcterms:W3CDTF">2012-12-25T07:46:16Z</dcterms:modified>
</cp:coreProperties>
</file>