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62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EE48F-AB62-4A55-A9A3-5637D5221E5F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D3E9-8A2C-419F-96D7-F6309AF30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7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1. Basic instinct 2.</a:t>
            </a:r>
            <a:r>
              <a:rPr lang="en-IN" baseline="0" dirty="0" smtClean="0"/>
              <a:t> </a:t>
            </a:r>
            <a:r>
              <a:rPr lang="en-IN" baseline="0" dirty="0" err="1" smtClean="0"/>
              <a:t>evideyum</a:t>
            </a:r>
            <a:r>
              <a:rPr lang="en-IN" baseline="0" dirty="0" smtClean="0"/>
              <a:t> </a:t>
            </a:r>
            <a:r>
              <a:rPr lang="en-IN" baseline="0" dirty="0" err="1" smtClean="0"/>
              <a:t>parayum</a:t>
            </a:r>
            <a:r>
              <a:rPr lang="en-IN" baseline="0" dirty="0" smtClean="0"/>
              <a:t> . 4. </a:t>
            </a:r>
            <a:r>
              <a:rPr lang="en-IN" baseline="0" dirty="0" err="1" smtClean="0"/>
              <a:t>mattullavarku</a:t>
            </a:r>
            <a:r>
              <a:rPr lang="en-IN" baseline="0" dirty="0" smtClean="0"/>
              <a:t> </a:t>
            </a:r>
            <a:r>
              <a:rPr lang="en-IN" baseline="0" dirty="0" err="1" smtClean="0"/>
              <a:t>sathikathathu</a:t>
            </a:r>
            <a:r>
              <a:rPr lang="en-IN" baseline="0" dirty="0" smtClean="0"/>
              <a:t> </a:t>
            </a:r>
            <a:r>
              <a:rPr lang="en-IN" baseline="0" dirty="0" err="1" smtClean="0"/>
              <a:t>namuku</a:t>
            </a:r>
            <a:r>
              <a:rPr lang="en-IN" baseline="0" dirty="0" smtClean="0"/>
              <a:t> </a:t>
            </a:r>
            <a:r>
              <a:rPr lang="en-IN" baseline="0" dirty="0" err="1" smtClean="0"/>
              <a:t>sathikum</a:t>
            </a:r>
            <a:r>
              <a:rPr lang="en-IN" baseline="0" dirty="0" smtClean="0"/>
              <a:t> 6. </a:t>
            </a:r>
            <a:r>
              <a:rPr lang="en-IN" baseline="0" dirty="0" err="1" smtClean="0"/>
              <a:t>patharilla</a:t>
            </a:r>
            <a:r>
              <a:rPr lang="en-IN" baseline="0" dirty="0" smtClean="0"/>
              <a:t> 7. </a:t>
            </a:r>
            <a:r>
              <a:rPr lang="en-IN" baseline="0" dirty="0" err="1" smtClean="0"/>
              <a:t>vidhwatham</a:t>
            </a:r>
            <a:r>
              <a:rPr lang="en-IN" baseline="0" dirty="0" smtClean="0"/>
              <a:t> </a:t>
            </a:r>
            <a:r>
              <a:rPr lang="en-IN" baseline="0" dirty="0" err="1" smtClean="0"/>
              <a:t>naivathllyam</a:t>
            </a:r>
            <a:r>
              <a:rPr lang="en-IN" baseline="0" dirty="0" smtClean="0"/>
              <a:t> </a:t>
            </a:r>
            <a:r>
              <a:rPr lang="en-IN" baseline="0" dirty="0" err="1" smtClean="0"/>
              <a:t>swadeshya</a:t>
            </a:r>
            <a:r>
              <a:rPr lang="en-IN" baseline="0" dirty="0" smtClean="0"/>
              <a:t> 8.business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9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9A1F-5FAE-4289-8F44-68B05F061390}" type="datetimeFigureOut">
              <a:rPr lang="en-US" smtClean="0"/>
              <a:pPr/>
              <a:t>10/12/2017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831"/>
            <a:ext cx="9324528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PC-TOPS</a:t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Positive Commune-Training on Public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peaking</a:t>
            </a:r>
            <a:endParaRPr lang="en-IN" sz="66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ubin Thomas\Desktop\public speaking MC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389116" cy="43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1" descr="D:\positive commune\02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5"/>
            <a:ext cx="1440160" cy="138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48"/>
            <a:ext cx="8229600" cy="1143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484"/>
            <a:ext cx="8229600" cy="569755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1.Recognition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2.Presentation skill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3.Effective communication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4. Admiration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5.Sharp memory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6.Presence of mind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7.Knowledge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8.Money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9.Travelling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10.Confident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11.Relationship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12.Respect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13.Grattitude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14.Happiness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15. personality </a:t>
            </a:r>
            <a:r>
              <a:rPr lang="en-US" sz="2400" dirty="0" err="1" smtClean="0">
                <a:solidFill>
                  <a:srgbClr val="FF0000"/>
                </a:solidFill>
              </a:rPr>
              <a:t>devolop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ubin Thomas\Desktop\public speaking MC\gg57406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1605"/>
            <a:ext cx="4047372" cy="45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D:\positive commune\02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42" y="36890"/>
            <a:ext cx="1440160" cy="138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00"/>
            <a:ext cx="4644008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 Begin strongly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 Smiling face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ye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 Voice modulation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 Confidence</a:t>
            </a:r>
          </a:p>
          <a:p>
            <a:pPr marL="0" indent="0" eaLnBrk="0" hangingPunc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6.   </a:t>
            </a:r>
            <a:r>
              <a:rPr lang="en-US" b="1" kern="0" dirty="0" smtClean="0">
                <a:solidFill>
                  <a:srgbClr val="FF0000"/>
                </a:solidFill>
              </a:rPr>
              <a:t>Draw </a:t>
            </a:r>
            <a:r>
              <a:rPr lang="en-US" b="1" kern="0" dirty="0">
                <a:solidFill>
                  <a:srgbClr val="FF0000"/>
                </a:solidFill>
              </a:rPr>
              <a:t>a picture in </a:t>
            </a:r>
            <a:endParaRPr lang="en-US" b="1" kern="0" dirty="0" smtClean="0">
              <a:solidFill>
                <a:srgbClr val="FF0000"/>
              </a:solidFill>
            </a:endParaRPr>
          </a:p>
          <a:p>
            <a:pPr marL="0" indent="0" eaLnBrk="0" hangingPunct="0">
              <a:buNone/>
              <a:defRPr/>
            </a:pP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</a:rPr>
              <a:t>             the </a:t>
            </a:r>
            <a:r>
              <a:rPr lang="en-US" b="1" kern="0" dirty="0">
                <a:solidFill>
                  <a:srgbClr val="FF0000"/>
                </a:solidFill>
              </a:rPr>
              <a:t>listener’s </a:t>
            </a:r>
            <a:r>
              <a:rPr lang="en-US" b="1" kern="0" dirty="0" smtClean="0">
                <a:solidFill>
                  <a:srgbClr val="FF0000"/>
                </a:solidFill>
              </a:rPr>
              <a:t>mind </a:t>
            </a:r>
            <a:endParaRPr lang="en-US" b="1" kern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7.  Body language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8.   Use simple language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9.   Focus to the topic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10. </a:t>
            </a:r>
            <a:r>
              <a:rPr lang="en-US" b="1" dirty="0">
                <a:solidFill>
                  <a:srgbClr val="FF0000"/>
                </a:solidFill>
              </a:rPr>
              <a:t>End with </a:t>
            </a:r>
            <a:r>
              <a:rPr lang="en-US" b="1" dirty="0" smtClean="0">
                <a:solidFill>
                  <a:srgbClr val="FF0000"/>
                </a:solidFill>
              </a:rPr>
              <a:t>emotion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ubin Thomas\Desktop\public speaking MC\nervous-speaker-clip-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0323"/>
            <a:ext cx="3898776" cy="55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ML-TTThunchan" panose="04000000000000000000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44016"/>
            <a:ext cx="9937104" cy="710140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ശക്തിയോടെ തുടങ്ങുക</a:t>
            </a:r>
            <a:endParaRPr lang="en-IN" sz="2000" b="1" dirty="0" smtClean="0">
              <a:solidFill>
                <a:srgbClr val="FF0000"/>
              </a:solidFill>
              <a:latin typeface="ML-TTKarthika" panose="04000000000000000000" pitchFamily="8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ചിരിച്ച മുഖം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>
                <a:solidFill>
                  <a:srgbClr val="FF0000"/>
                </a:solidFill>
                <a:latin typeface="ML-TTKarthika" panose="04000000000000000000" pitchFamily="82" charset="0"/>
              </a:rPr>
              <a:t>ലളിതമായ ഭാഷ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കണ്ണി</a:t>
            </a:r>
            <a:r>
              <a:rPr lang="en-US" sz="2800" b="1" dirty="0" err="1" smtClean="0">
                <a:solidFill>
                  <a:srgbClr val="FF0000"/>
                </a:solidFill>
                <a:latin typeface="ML-TTKarthika" panose="040000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</a:t>
            </a: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 ചലനം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ശബ്ദ വ്യതിയാനം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വിഷയത്തി</a:t>
            </a:r>
            <a:r>
              <a:rPr lang="en-US" b="1" dirty="0" smtClean="0">
                <a:solidFill>
                  <a:srgbClr val="FF0000"/>
                </a:solidFill>
                <a:latin typeface="ML-TTKarthika" panose="040000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 </a:t>
            </a:r>
            <a:r>
              <a:rPr lang="ml-IN" sz="2000" b="1" dirty="0">
                <a:solidFill>
                  <a:srgbClr val="FF0000"/>
                </a:solidFill>
                <a:latin typeface="ML-TTKarthika" panose="04000000000000000000" pitchFamily="82" charset="0"/>
              </a:rPr>
              <a:t>ഊന്നി സംസാരിക്കുക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ആത്മവിശ്വാസം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ശ്രോതാക്കളുടെ മനസി</a:t>
            </a:r>
            <a:r>
              <a:rPr lang="en-US" b="1" dirty="0" smtClean="0">
                <a:solidFill>
                  <a:srgbClr val="FF0000"/>
                </a:solidFill>
                <a:latin typeface="ML-TTKarthika" panose="04000000000000000000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 ചിത്രം</a:t>
            </a:r>
            <a:r>
              <a:rPr lang="en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 </a:t>
            </a: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വരക്കുക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>
                <a:solidFill>
                  <a:srgbClr val="FF0000"/>
                </a:solidFill>
                <a:latin typeface="ML-TTKarthika" panose="04000000000000000000" pitchFamily="82" charset="0"/>
              </a:rPr>
              <a:t>ശരീരഭാഷ</a:t>
            </a:r>
            <a:endParaRPr lang="en-GB" sz="2000" b="1" dirty="0">
              <a:solidFill>
                <a:srgbClr val="FF0000"/>
              </a:solidFill>
              <a:latin typeface="ML-TTKarthika" panose="04000000000000000000" pitchFamily="8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ml-IN" sz="2000" b="1" dirty="0" smtClean="0">
                <a:solidFill>
                  <a:srgbClr val="FF0000"/>
                </a:solidFill>
                <a:latin typeface="ML-TTKarthika" panose="04000000000000000000" pitchFamily="82" charset="0"/>
              </a:rPr>
              <a:t>വൈകാരികമായി അവസാനിപ്പിക്കുക</a:t>
            </a:r>
          </a:p>
        </p:txBody>
      </p:sp>
    </p:spTree>
    <p:extLst>
      <p:ext uri="{BB962C8B-B14F-4D97-AF65-F5344CB8AC3E}">
        <p14:creationId xmlns:p14="http://schemas.microsoft.com/office/powerpoint/2010/main" val="3590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/>
          </a:solidFill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Organizing Your Speech – The Design</a:t>
            </a:r>
          </a:p>
        </p:txBody>
      </p:sp>
      <p:pic>
        <p:nvPicPr>
          <p:cNvPr id="41987" name="Picture 2" descr="C:\Users\User\Desktop\GuacBurger-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371600"/>
            <a:ext cx="52609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3429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Arial Black" panose="020B0A04020102020204" pitchFamily="34" charset="0"/>
              </a:rPr>
              <a:t>Opening – 15 %</a:t>
            </a: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sz="2400">
                <a:latin typeface="Arial Black" panose="020B0A04020102020204" pitchFamily="34" charset="0"/>
              </a:rPr>
              <a:t>Body – 75 %</a:t>
            </a: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endParaRPr lang="en-US" sz="2400"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sz="2400">
                <a:latin typeface="Arial Black" panose="020B0A04020102020204" pitchFamily="34" charset="0"/>
              </a:rPr>
              <a:t>Close – 10 %</a:t>
            </a:r>
          </a:p>
        </p:txBody>
      </p:sp>
      <p:pic>
        <p:nvPicPr>
          <p:cNvPr id="5" name="Picture 1" descr="D:\positive commune\02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62588"/>
            <a:ext cx="1440160" cy="138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MEMORY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000240"/>
            <a:ext cx="3681442" cy="4572031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TOOTH BRUSH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BITTER GUARD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SUGAR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WASHING POWDER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TISSUE PAPER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8915" y="2209800"/>
            <a:ext cx="2605085" cy="387985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BOOK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FROG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WIND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WATER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GUN</a:t>
            </a:r>
          </a:p>
          <a:p>
            <a:pPr>
              <a:lnSpc>
                <a:spcPct val="20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 rot="10800000" flipV="1">
            <a:off x="6786578" y="6215082"/>
            <a:ext cx="193835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6000" b="1" kern="0" dirty="0" smtClean="0">
              <a:solidFill>
                <a:srgbClr val="C60AAB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60A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60A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962400" y="2286000"/>
            <a:ext cx="260508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</a:t>
            </a: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CUP</a:t>
            </a: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</a:t>
            </a: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SPECS</a:t>
            </a: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COCUNUT OIL</a:t>
            </a: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98897" y="332656"/>
            <a:ext cx="7772400" cy="5832647"/>
          </a:xfrm>
        </p:spPr>
        <p:txBody>
          <a:bodyPr>
            <a:normAutofit/>
          </a:bodyPr>
          <a:lstStyle/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1 വൃത്തിയുള്ള വസ്ത്രധാരണം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2 ഉറക്കെ സംസാരിക്കുക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3 തുറന്നു പറയുക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4 നിവർന്നു നില്ക്കുക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5 നന്ദിയുള്ളവരാകുക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6 കരുത്തിനെകുറിച്ച് ബോധവനാകുക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7 ആത്മവിശ്വാസം പുലർത്തുക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8 ചിരി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9 </a:t>
            </a:r>
            <a:r>
              <a:rPr lang="ml-IN" sz="2800" smtClean="0">
                <a:solidFill>
                  <a:srgbClr val="FF0000"/>
                </a:solidFill>
                <a:latin typeface="ML1-TTRevathi" panose="04000000000000000000" pitchFamily="82" charset="0"/>
              </a:rPr>
              <a:t>മുന് നിരയില് </a:t>
            </a:r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സ്ഥാനം പിടിക്കുക</a:t>
            </a:r>
          </a:p>
          <a:p>
            <a:r>
              <a:rPr lang="ml-IN" sz="2800" dirty="0" smtClean="0">
                <a:solidFill>
                  <a:srgbClr val="FF0000"/>
                </a:solidFill>
                <a:latin typeface="ML1-TTRevathi" panose="04000000000000000000" pitchFamily="82" charset="0"/>
              </a:rPr>
              <a:t>10 തിരിച്ച് പ്രതിഫലം ആഗ്രഹിക്കാതെ സഹായിക്കുക. </a:t>
            </a:r>
            <a:endParaRPr lang="en-GB" sz="2800" dirty="0">
              <a:solidFill>
                <a:srgbClr val="FF0000"/>
              </a:solidFill>
              <a:latin typeface="ML1-TTRevathi" panose="040000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2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191</Words>
  <Application>Microsoft Office PowerPoint</Application>
  <PresentationFormat>On-screen Show (4:3)</PresentationFormat>
  <Paragraphs>89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Book Antiqua</vt:lpstr>
      <vt:lpstr>Calibri</vt:lpstr>
      <vt:lpstr>Kartika</vt:lpstr>
      <vt:lpstr>ML1-TTRevathi</vt:lpstr>
      <vt:lpstr>ML-TTKarthika</vt:lpstr>
      <vt:lpstr>ML-TTThunchan</vt:lpstr>
      <vt:lpstr>Times New Roman</vt:lpstr>
      <vt:lpstr>Office Theme</vt:lpstr>
      <vt:lpstr>PC-TOPS Positive Commune-Training on Public Speaking</vt:lpstr>
      <vt:lpstr>PowerPoint Presentation</vt:lpstr>
      <vt:lpstr>PowerPoint Presentation</vt:lpstr>
      <vt:lpstr>PowerPoint Presentation</vt:lpstr>
      <vt:lpstr>PowerPoint Presentation</vt:lpstr>
      <vt:lpstr> MEMORY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YOUR SKILL</dc:title>
  <dc:creator>user</dc:creator>
  <cp:lastModifiedBy>Windows User</cp:lastModifiedBy>
  <cp:revision>36</cp:revision>
  <dcterms:created xsi:type="dcterms:W3CDTF">2016-09-26T04:35:43Z</dcterms:created>
  <dcterms:modified xsi:type="dcterms:W3CDTF">2017-10-12T06:31:50Z</dcterms:modified>
</cp:coreProperties>
</file>