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E3E98-E194-4763-B22D-1406CBCDDF58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99EA-50F3-453B-8BFA-548C5CA024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\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n§Ä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 CS-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Xp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-]-£-¡m-c\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mtWm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AtXm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 he-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Xp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-]-£-¡m-c\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mtWm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L-TTKarthika" pitchFamily="82" charset="0"/>
              </a:rPr>
              <a:t>?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763000" cy="6553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9.BÄPn-{_</a:t>
            </a:r>
            <a:r>
              <a:rPr lang="en-US" sz="4000" b="1" dirty="0" err="1" smtClean="0">
                <a:latin typeface="ML-TTKarthika" pitchFamily="82" charset="0"/>
              </a:rPr>
              <a:t>tbm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tPymsa</a:t>
            </a:r>
            <a:r>
              <a:rPr lang="en-US" sz="4000" b="1" dirty="0" smtClean="0">
                <a:latin typeface="ML-TTKarthika" pitchFamily="82" charset="0"/>
              </a:rPr>
              <a:t>-{</a:t>
            </a:r>
            <a:r>
              <a:rPr lang="en-US" sz="4000" b="1" dirty="0" err="1" smtClean="0">
                <a:latin typeface="ML-TTKarthika" pitchFamily="82" charset="0"/>
              </a:rPr>
              <a:t>Sntbm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¡v </a:t>
            </a:r>
            <a:r>
              <a:rPr lang="en-US" sz="4000" b="1" dirty="0" err="1" smtClean="0">
                <a:latin typeface="ML-TTKarthika" pitchFamily="82" charset="0"/>
              </a:rPr>
              <a:t>IqSp</a:t>
            </a:r>
            <a:r>
              <a:rPr lang="en-US" sz="4000" b="1" dirty="0" smtClean="0">
                <a:latin typeface="ML-TTKarthika" pitchFamily="82" charset="0"/>
              </a:rPr>
              <a:t>-XÂ </a:t>
            </a:r>
            <a:r>
              <a:rPr lang="en-US" sz="4000" b="1" dirty="0" err="1" smtClean="0">
                <a:latin typeface="ML-TTKarthika" pitchFamily="82" charset="0"/>
              </a:rPr>
              <a:t>Ffp¸w</a:t>
            </a:r>
            <a:r>
              <a:rPr lang="en-US" sz="4000" b="1" dirty="0" smtClean="0">
                <a:latin typeface="ML-TTKarthika" pitchFamily="82" charset="0"/>
              </a:rPr>
              <a:t>?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BÄPn</a:t>
            </a:r>
            <a:r>
              <a:rPr lang="en-US" sz="4000" b="1" dirty="0" smtClean="0">
                <a:latin typeface="ML-TTKarthika" pitchFamily="82" charset="0"/>
              </a:rPr>
              <a:t>-{_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tPymsa</a:t>
            </a:r>
            <a:r>
              <a:rPr lang="en-US" sz="4000" b="1" dirty="0" smtClean="0">
                <a:latin typeface="ML-TTKarthika" pitchFamily="82" charset="0"/>
              </a:rPr>
              <a:t>-{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b="1" dirty="0" smtClean="0">
                <a:latin typeface="ML-TTKarthika" pitchFamily="82" charset="0"/>
              </a:rPr>
              <a:t>10.BfpIfpsS t]</a:t>
            </a:r>
            <a:r>
              <a:rPr lang="en-US" b="1" dirty="0" err="1" smtClean="0">
                <a:latin typeface="ML-TTKarthika" pitchFamily="82" charset="0"/>
              </a:rPr>
              <a:t>tcm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err="1" smtClean="0">
                <a:latin typeface="ML-TTKarthika" pitchFamily="82" charset="0"/>
              </a:rPr>
              <a:t>apJtam</a:t>
            </a:r>
            <a:r>
              <a:rPr lang="en-US" b="1" dirty="0" smtClean="0">
                <a:latin typeface="ML-TTKarthika" pitchFamily="82" charset="0"/>
              </a:rPr>
              <a:t> \</a:t>
            </a:r>
            <a:r>
              <a:rPr lang="en-US" b="1" dirty="0" err="1" smtClean="0">
                <a:latin typeface="ML-TTKarthika" pitchFamily="82" charset="0"/>
              </a:rPr>
              <a:t>n§Ä¡v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err="1" smtClean="0">
                <a:latin typeface="ML-TTKarthika" pitchFamily="82" charset="0"/>
              </a:rPr>
              <a:t>HmÀ¡m</a:t>
            </a:r>
            <a:r>
              <a:rPr lang="en-US" b="1" dirty="0" smtClean="0">
                <a:latin typeface="ML-TTKarthika" pitchFamily="82" charset="0"/>
              </a:rPr>
              <a:t>-s\-</a:t>
            </a:r>
            <a:r>
              <a:rPr lang="en-US" b="1" dirty="0" err="1" smtClean="0">
                <a:latin typeface="ML-TTKarthika" pitchFamily="82" charset="0"/>
              </a:rPr>
              <a:t>fp¸w</a:t>
            </a:r>
            <a:r>
              <a:rPr lang="en-US" b="1" dirty="0" smtClean="0">
                <a:latin typeface="ML-TTKarthika" pitchFamily="82" charset="0"/>
              </a:rPr>
              <a:t>? </a:t>
            </a:r>
            <a:br>
              <a:rPr lang="en-US" b="1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/>
            </a:r>
            <a:br>
              <a:rPr lang="en-US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t]À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apJw</a:t>
            </a:r>
            <a:r>
              <a:rPr lang="en-US" sz="4000" b="1" dirty="0" smtClean="0">
                <a:latin typeface="ML-TTKarthika" pitchFamily="82" charset="0"/>
              </a:rPr>
              <a:t>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c­pw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ML-TTKarthika" pitchFamily="82" charset="0"/>
              </a:rPr>
              <a:t>11.</a:t>
            </a:r>
            <a:r>
              <a:rPr lang="en-US" sz="4000" b="1" dirty="0" smtClean="0">
                <a:latin typeface="ML-TTKarthika" pitchFamily="82" charset="0"/>
              </a:rPr>
              <a:t>GsX-¦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hnj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sb</a:t>
            </a:r>
            <a:r>
              <a:rPr lang="en-US" sz="4000" b="1" dirty="0" smtClean="0">
                <a:latin typeface="ML-TTKarthika" pitchFamily="82" charset="0"/>
              </a:rPr>
              <a:t>-s¯-¡p-</a:t>
            </a:r>
            <a:r>
              <a:rPr lang="en-US" sz="4000" b="1" dirty="0" err="1" smtClean="0">
                <a:latin typeface="ML-TTKarthika" pitchFamily="82" charset="0"/>
              </a:rPr>
              <a:t>dn¨p</a:t>
            </a:r>
            <a:r>
              <a:rPr lang="en-US" sz="4000" b="1" dirty="0" smtClean="0">
                <a:latin typeface="ML-TTKarthika" pitchFamily="82" charset="0"/>
              </a:rPr>
              <a:t> \n 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b="1" dirty="0" err="1" smtClean="0">
                <a:latin typeface="ML-TTKarthika" pitchFamily="82" charset="0"/>
              </a:rPr>
              <a:t>Nn</a:t>
            </a:r>
            <a:r>
              <a:rPr lang="en-US" sz="4000" b="1" dirty="0" smtClean="0">
                <a:latin typeface="ML-TTKarthika" pitchFamily="82" charset="0"/>
              </a:rPr>
              <a:t>´-IÄ </a:t>
            </a:r>
            <a:r>
              <a:rPr lang="en-US" sz="4000" b="1" dirty="0" err="1" smtClean="0">
                <a:latin typeface="ML-TTKarthika" pitchFamily="82" charset="0"/>
              </a:rPr>
              <a:t>Bhn-jv</a:t>
            </a:r>
            <a:r>
              <a:rPr lang="en-US" sz="4000" b="1" dirty="0" smtClean="0">
                <a:latin typeface="ML-TTKarthika" pitchFamily="82" charset="0"/>
              </a:rPr>
              <a:t>¡-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-¡m³ </a:t>
            </a:r>
            <a:r>
              <a:rPr lang="en-US" sz="4000" b="1" dirty="0" err="1" smtClean="0">
                <a:latin typeface="ML-TTKarthika" pitchFamily="82" charset="0"/>
              </a:rPr>
              <a:t>Bh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iy</a:t>
            </a:r>
            <a:r>
              <a:rPr lang="en-US" sz="4000" b="1" dirty="0" smtClean="0">
                <a:latin typeface="ML-TTKarthika" pitchFamily="82" charset="0"/>
              </a:rPr>
              <a:t>-s¸-«</a:t>
            </a:r>
            <a:r>
              <a:rPr lang="en-US" sz="4000" b="1" dirty="0" err="1" smtClean="0">
                <a:latin typeface="ML-TTKarthika" pitchFamily="82" charset="0"/>
              </a:rPr>
              <a:t>mÂ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AXp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hm¡p</a:t>
            </a:r>
            <a:r>
              <a:rPr lang="en-US" sz="4000" b="1" dirty="0" smtClean="0">
                <a:latin typeface="ML-TTKarthika" pitchFamily="82" charset="0"/>
              </a:rPr>
              <a:t>-I-fn-</a:t>
            </a:r>
            <a:r>
              <a:rPr lang="en-US" sz="4000" b="1" dirty="0" err="1" smtClean="0">
                <a:latin typeface="ML-TTKarthika" pitchFamily="82" charset="0"/>
              </a:rPr>
              <a:t>eqsS</a:t>
            </a:r>
            <a:r>
              <a:rPr lang="en-US" sz="4000" b="1" dirty="0" smtClean="0">
                <a:latin typeface="ML-TTKarthika" pitchFamily="82" charset="0"/>
              </a:rPr>
              <a:t> Ah-X-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-¸n-¡</a:t>
            </a:r>
            <a:r>
              <a:rPr lang="en-US" sz="4000" b="1" dirty="0" err="1" smtClean="0">
                <a:latin typeface="ML-TTKarthika" pitchFamily="82" charset="0"/>
              </a:rPr>
              <a:t>mt</a:t>
            </a:r>
            <a:r>
              <a:rPr lang="en-US" sz="4000" b="1" dirty="0" smtClean="0">
                <a:latin typeface="ML-TTKarthika" pitchFamily="82" charset="0"/>
              </a:rPr>
              <a:t>\m {</a:t>
            </a:r>
            <a:r>
              <a:rPr lang="en-US" sz="4000" b="1" dirty="0" err="1" smtClean="0">
                <a:latin typeface="ML-TTKarthika" pitchFamily="82" charset="0"/>
              </a:rPr>
              <a:t>Km^nIv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cq</a:t>
            </a:r>
            <a:r>
              <a:rPr lang="en-US" sz="4000" b="1" dirty="0" smtClean="0">
                <a:latin typeface="ML-TTKarthika" pitchFamily="82" charset="0"/>
              </a:rPr>
              <a:t> ]-¯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Ah-X-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-¸n-¡</a:t>
            </a:r>
            <a:r>
              <a:rPr lang="en-US" sz="4000" b="1" dirty="0" err="1" smtClean="0">
                <a:latin typeface="ML-TTKarthika" pitchFamily="82" charset="0"/>
              </a:rPr>
              <a:t>mt</a:t>
            </a:r>
            <a:r>
              <a:rPr lang="en-US" sz="4000" b="1" dirty="0" smtClean="0">
                <a:latin typeface="ML-TTKarthika" pitchFamily="82" charset="0"/>
              </a:rPr>
              <a:t>\m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</a:t>
            </a:r>
            <a:r>
              <a:rPr lang="en-US" sz="4000" b="1" dirty="0" err="1" smtClean="0">
                <a:latin typeface="ML-TTKarthika" pitchFamily="82" charset="0"/>
              </a:rPr>
              <a:t>SpI</a:t>
            </a:r>
            <a:r>
              <a:rPr lang="en-US" sz="4000" b="1" dirty="0" smtClean="0">
                <a:latin typeface="ML-TTKarthika" pitchFamily="82" charset="0"/>
              </a:rPr>
              <a:t>?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(</a:t>
            </a:r>
            <a:r>
              <a:rPr lang="en-US" sz="4000" b="1" dirty="0" smtClean="0">
                <a:latin typeface="Cambria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Nn</a:t>
            </a:r>
            <a:r>
              <a:rPr lang="en-US" sz="4000" b="1" dirty="0" smtClean="0">
                <a:latin typeface="ML-TTKarthika" pitchFamily="82" charset="0"/>
              </a:rPr>
              <a:t>{X-</a:t>
            </a:r>
            <a:r>
              <a:rPr lang="en-US" sz="4000" b="1" dirty="0" err="1" smtClean="0">
                <a:latin typeface="ML-TTKarthika" pitchFamily="82" charset="0"/>
              </a:rPr>
              <a:t>cq</a:t>
            </a:r>
            <a:r>
              <a:rPr lang="en-US" sz="4000" b="1" dirty="0" smtClean="0">
                <a:latin typeface="ML-TTKarthika" pitchFamily="82" charset="0"/>
              </a:rPr>
              <a:t>-]-¯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(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hmIv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cq</a:t>
            </a:r>
            <a:r>
              <a:rPr lang="en-US" sz="4000" b="1" dirty="0" smtClean="0">
                <a:latin typeface="ML-TTKarthika" pitchFamily="82" charset="0"/>
              </a:rPr>
              <a:t>-]-¯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ML-TTKarthika" pitchFamily="82" charset="0"/>
              </a:rPr>
              <a:t>12.</a:t>
            </a:r>
            <a:r>
              <a:rPr lang="en-US" sz="4000" b="1" dirty="0" smtClean="0">
                <a:latin typeface="ML-TTKarthika" pitchFamily="82" charset="0"/>
              </a:rPr>
              <a:t>asäm-cm-fp-ambn </a:t>
            </a:r>
            <a:r>
              <a:rPr lang="en-US" sz="4000" b="1" dirty="0" err="1" smtClean="0">
                <a:latin typeface="ML-TTKarthika" pitchFamily="82" charset="0"/>
              </a:rPr>
              <a:t>kwkm-cn</a:t>
            </a:r>
            <a:r>
              <a:rPr lang="en-US" sz="4000" b="1" dirty="0" smtClean="0">
                <a:latin typeface="ML-TTKarthika" pitchFamily="82" charset="0"/>
              </a:rPr>
              <a:t>-¨p-</a:t>
            </a:r>
            <a:r>
              <a:rPr lang="en-US" sz="4000" b="1" dirty="0" err="1" smtClean="0">
                <a:latin typeface="ML-TTKarthika" pitchFamily="82" charset="0"/>
              </a:rPr>
              <a:t>sIm</a:t>
            </a:r>
            <a:r>
              <a:rPr lang="en-US" sz="4000" b="1" dirty="0" smtClean="0">
                <a:latin typeface="ML-TTKarthika" pitchFamily="82" charset="0"/>
              </a:rPr>
              <a:t>-­n-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-¡p-t¼mÄ At±-l-¯</a:t>
            </a:r>
            <a:r>
              <a:rPr lang="en-US" sz="4000" b="1" dirty="0" err="1" smtClean="0">
                <a:latin typeface="ML-TTKarthika" pitchFamily="82" charset="0"/>
              </a:rPr>
              <a:t>nsâ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hm¡p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AÀY-¯</a:t>
            </a:r>
            <a:r>
              <a:rPr lang="en-US" sz="4000" b="1" dirty="0" err="1" smtClean="0">
                <a:latin typeface="ML-TTKarthika" pitchFamily="82" charset="0"/>
              </a:rPr>
              <a:t>ntem</a:t>
            </a:r>
            <a:r>
              <a:rPr lang="en-US" sz="4000" b="1" dirty="0" smtClean="0">
                <a:latin typeface="ML-TTKarthika" pitchFamily="82" charset="0"/>
              </a:rPr>
              <a:t> (</a:t>
            </a:r>
            <a:r>
              <a:rPr lang="en-US" sz="4000" b="1" dirty="0" err="1" smtClean="0">
                <a:latin typeface="ML-TTKarthika" pitchFamily="82" charset="0"/>
              </a:rPr>
              <a:t>F´p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-¶p-</a:t>
            </a:r>
            <a:r>
              <a:rPr lang="en-US" sz="4000" b="1" dirty="0" err="1" smtClean="0">
                <a:latin typeface="ML-TTKarthika" pitchFamily="82" charset="0"/>
              </a:rPr>
              <a:t>sh</a:t>
            </a:r>
            <a:r>
              <a:rPr lang="en-US" sz="4000" b="1" dirty="0" smtClean="0">
                <a:latin typeface="ML-TTKarthika" pitchFamily="82" charset="0"/>
              </a:rPr>
              <a:t>-¶-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-tem) </a:t>
            </a:r>
            <a:r>
              <a:rPr lang="en-US" sz="4000" b="1" dirty="0" err="1" smtClean="0">
                <a:latin typeface="ML-TTKarthika" pitchFamily="82" charset="0"/>
              </a:rPr>
              <a:t>i_vZ</a:t>
            </a:r>
            <a:r>
              <a:rPr lang="en-US" sz="4000" b="1" dirty="0" smtClean="0">
                <a:latin typeface="ML-TTKarthika" pitchFamily="82" charset="0"/>
              </a:rPr>
              <a:t>-¯</a:t>
            </a:r>
            <a:r>
              <a:rPr lang="en-US" sz="4000" b="1" dirty="0" err="1" smtClean="0">
                <a:latin typeface="ML-TTKarthika" pitchFamily="82" charset="0"/>
              </a:rPr>
              <a:t>nsâ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Btcm</a:t>
            </a:r>
            <a:r>
              <a:rPr lang="en-US" sz="4000" b="1" dirty="0" smtClean="0">
                <a:latin typeface="ML-TTKarthika" pitchFamily="82" charset="0"/>
              </a:rPr>
              <a:t>-l-W-h-</a:t>
            </a:r>
            <a:r>
              <a:rPr lang="en-US" sz="4000" b="1" dirty="0" err="1" smtClean="0">
                <a:latin typeface="ML-TTKarthika" pitchFamily="82" charset="0"/>
              </a:rPr>
              <a:t>tcml</a:t>
            </a:r>
            <a:r>
              <a:rPr lang="en-US" sz="4000" b="1" dirty="0" smtClean="0">
                <a:latin typeface="ML-TTKarthika" pitchFamily="82" charset="0"/>
              </a:rPr>
              <a:t>-Wm-Zn-I-</a:t>
            </a:r>
            <a:r>
              <a:rPr lang="en-US" sz="4000" b="1" dirty="0" err="1" smtClean="0">
                <a:latin typeface="ML-TTKarthika" pitchFamily="82" charset="0"/>
              </a:rPr>
              <a:t>fntem</a:t>
            </a:r>
            <a:r>
              <a:rPr lang="en-US" sz="4000" b="1" dirty="0" smtClean="0">
                <a:latin typeface="ML-TTKarthika" pitchFamily="82" charset="0"/>
              </a:rPr>
              <a:t> (F-§s\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-¶p-</a:t>
            </a:r>
            <a:r>
              <a:rPr lang="en-US" sz="4000" b="1" dirty="0" err="1" smtClean="0">
                <a:latin typeface="ML-TTKarthika" pitchFamily="82" charset="0"/>
              </a:rPr>
              <a:t>sh</a:t>
            </a:r>
            <a:r>
              <a:rPr lang="en-US" sz="4000" b="1" dirty="0" smtClean="0">
                <a:latin typeface="ML-TTKarthika" pitchFamily="82" charset="0"/>
              </a:rPr>
              <a:t>-¶-</a:t>
            </a:r>
            <a:r>
              <a:rPr lang="en-US" sz="4000" b="1" dirty="0" err="1" smtClean="0">
                <a:latin typeface="ML-TTKarthika" pitchFamily="82" charset="0"/>
              </a:rPr>
              <a:t>Xn</a:t>
            </a:r>
            <a:r>
              <a:rPr lang="en-US" sz="4000" b="1" dirty="0" smtClean="0">
                <a:latin typeface="ML-TTKarthika" pitchFamily="82" charset="0"/>
              </a:rPr>
              <a:t>-tem)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A[</a:t>
            </a:r>
            <a:r>
              <a:rPr lang="en-US" sz="4000" b="1" dirty="0" err="1" smtClean="0">
                <a:latin typeface="ML-TTKarthika" pitchFamily="82" charset="0"/>
              </a:rPr>
              <a:t>nIw</a:t>
            </a:r>
            <a:r>
              <a:rPr lang="en-US" sz="4000" b="1" dirty="0" smtClean="0">
                <a:latin typeface="ML-TTKarthika" pitchFamily="82" charset="0"/>
              </a:rPr>
              <a:t> {i²bq-¶</a:t>
            </a:r>
            <a:r>
              <a:rPr lang="en-US" sz="4000" b="1" dirty="0" err="1" smtClean="0">
                <a:latin typeface="ML-TTKarthika" pitchFamily="82" charset="0"/>
              </a:rPr>
              <a:t>pI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F´p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-¶p-</a:t>
            </a:r>
            <a:r>
              <a:rPr lang="en-US" sz="4000" b="1" dirty="0" err="1" smtClean="0">
                <a:latin typeface="ML-TTKarthika" pitchFamily="82" charset="0"/>
              </a:rPr>
              <a:t>sh¶p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F§s\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-¶p-</a:t>
            </a:r>
            <a:r>
              <a:rPr lang="en-US" sz="4000" b="1" dirty="0" err="1" smtClean="0">
                <a:latin typeface="ML-TTKarthika" pitchFamily="82" charset="0"/>
              </a:rPr>
              <a:t>sh</a:t>
            </a:r>
            <a:r>
              <a:rPr lang="en-US" sz="4000" b="1" dirty="0" smtClean="0">
                <a:latin typeface="ML-TTKarthika" pitchFamily="82" charset="0"/>
              </a:rPr>
              <a:t>-¶-</a:t>
            </a:r>
            <a:r>
              <a:rPr lang="en-US" sz="4000" b="1" dirty="0" err="1" smtClean="0">
                <a:latin typeface="ML-TTKarthika" pitchFamily="82" charset="0"/>
              </a:rPr>
              <a:t>XnÂ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ML-TTKarthika" pitchFamily="82" charset="0"/>
              </a:rPr>
              <a:t>13.</a:t>
            </a:r>
            <a:r>
              <a:rPr lang="en-US" sz="4000" b="1" dirty="0" smtClean="0">
                <a:latin typeface="ML-TTKarthika" pitchFamily="82" charset="0"/>
              </a:rPr>
              <a:t>kwkm-c-th-f-I-fnÂ </a:t>
            </a:r>
            <a:r>
              <a:rPr lang="en-US" sz="4000" b="1" dirty="0" err="1" smtClean="0">
                <a:latin typeface="ML-TTKarthika" pitchFamily="82" charset="0"/>
              </a:rPr>
              <a:t>ssIIÄsIm­v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F´pam</a:t>
            </a:r>
            <a:r>
              <a:rPr lang="en-US" sz="4000" b="1" dirty="0" smtClean="0">
                <a:latin typeface="ML-TTKarthika" pitchFamily="82" charset="0"/>
              </a:rPr>
              <a:t>{</a:t>
            </a:r>
            <a:r>
              <a:rPr lang="en-US" sz="4000" b="1" dirty="0" err="1" smtClean="0">
                <a:latin typeface="ML-TTKarthika" pitchFamily="82" charset="0"/>
              </a:rPr>
              <a:t>Xw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BwKy</a:t>
            </a:r>
            <a:r>
              <a:rPr lang="en-US" sz="4000" b="1" dirty="0" smtClean="0">
                <a:latin typeface="ML-TTKarthika" pitchFamily="82" charset="0"/>
              </a:rPr>
              <a:t>-§Ä </a:t>
            </a:r>
            <a:r>
              <a:rPr lang="en-US" sz="4000" b="1" dirty="0" err="1" smtClean="0">
                <a:latin typeface="ML-TTKarthika" pitchFamily="82" charset="0"/>
              </a:rPr>
              <a:t>ImWn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dp­v</a:t>
            </a:r>
            <a:r>
              <a:rPr lang="en-US" sz="4000" b="1" dirty="0" smtClean="0">
                <a:latin typeface="ML-TTKarthika" pitchFamily="82" charset="0"/>
              </a:rPr>
              <a:t> 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Ipd¨p</a:t>
            </a:r>
            <a:r>
              <a:rPr lang="en-US" sz="4000" b="1" dirty="0" smtClean="0">
                <a:latin typeface="ML-TTKarthika" pitchFamily="82" charset="0"/>
              </a:rPr>
              <a:t> am{</a:t>
            </a:r>
            <a:r>
              <a:rPr lang="en-US" sz="4000" b="1" dirty="0" err="1" smtClean="0">
                <a:latin typeface="ML-TTKarthika" pitchFamily="82" charset="0"/>
              </a:rPr>
              <a:t>Xw</a:t>
            </a:r>
            <a:r>
              <a:rPr lang="en-US" sz="4000" b="1" dirty="0" smtClean="0">
                <a:latin typeface="ML-TTKarthika" pitchFamily="82" charset="0"/>
              </a:rPr>
              <a:t> 	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[</a:t>
            </a:r>
            <a:r>
              <a:rPr lang="en-US" sz="4000" b="1" dirty="0" err="1" smtClean="0">
                <a:latin typeface="ML-TTKarthika" pitchFamily="82" charset="0"/>
              </a:rPr>
              <a:t>mcm</a:t>
            </a:r>
            <a:r>
              <a:rPr lang="en-US" sz="4000" b="1" dirty="0" smtClean="0">
                <a:latin typeface="ML-TTKarthika" pitchFamily="82" charset="0"/>
              </a:rPr>
              <a:t>-f-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b="1" dirty="0" smtClean="0">
                <a:latin typeface="ML-TTKarthika" pitchFamily="82" charset="0"/>
              </a:rPr>
              <a:t>14. ]</a:t>
            </a:r>
            <a:r>
              <a:rPr lang="en-US" sz="4000" b="1" dirty="0" err="1" smtClean="0">
                <a:latin typeface="ML-TTKarthika" pitchFamily="82" charset="0"/>
              </a:rPr>
              <a:t>m«p-tI</a:t>
            </a:r>
            <a:r>
              <a:rPr lang="en-US" sz="4000" b="1" dirty="0" smtClean="0">
                <a:latin typeface="ML-TTKarthika" pitchFamily="82" charset="0"/>
              </a:rPr>
              <a:t>-«p-</a:t>
            </a:r>
            <a:r>
              <a:rPr lang="en-US" sz="4000" b="1" dirty="0" err="1" smtClean="0">
                <a:latin typeface="ML-TTKarthika" pitchFamily="82" charset="0"/>
              </a:rPr>
              <a:t>sIm­v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hmbn</a:t>
            </a:r>
            <a:r>
              <a:rPr lang="en-US" sz="4000" b="1" dirty="0" smtClean="0">
                <a:latin typeface="ML-TTKarthika" pitchFamily="82" charset="0"/>
              </a:rPr>
              <a:t>-¡p-</a:t>
            </a:r>
            <a:r>
              <a:rPr lang="en-US" sz="4000" b="1" dirty="0" err="1" smtClean="0">
                <a:latin typeface="ML-TTKarthika" pitchFamily="82" charset="0"/>
              </a:rPr>
              <a:t>Itbm</a:t>
            </a:r>
            <a:r>
              <a:rPr lang="en-US" sz="4000" b="1" dirty="0" smtClean="0">
                <a:latin typeface="ML-TTKarthika" pitchFamily="82" charset="0"/>
              </a:rPr>
              <a:t> ] </a:t>
            </a:r>
            <a:r>
              <a:rPr lang="en-US" sz="4000" b="1" dirty="0" err="1" smtClean="0">
                <a:latin typeface="ML-TTKarthika" pitchFamily="82" charset="0"/>
              </a:rPr>
              <a:t>Tn</a:t>
            </a:r>
            <a:r>
              <a:rPr lang="en-US" sz="4000" b="1" dirty="0" smtClean="0">
                <a:latin typeface="ML-TTKarthika" pitchFamily="82" charset="0"/>
              </a:rPr>
              <a:t>-¡p-</a:t>
            </a:r>
            <a:r>
              <a:rPr lang="en-US" sz="4000" b="1" dirty="0" err="1" smtClean="0">
                <a:latin typeface="ML-TTKarthika" pitchFamily="82" charset="0"/>
              </a:rPr>
              <a:t>Itbm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-¶Xv \</a:t>
            </a:r>
            <a:r>
              <a:rPr lang="en-US" sz="4000" b="1" dirty="0" err="1" smtClean="0">
                <a:latin typeface="ML-TTKarthika" pitchFamily="82" charset="0"/>
              </a:rPr>
              <a:t>n§Ä¡n-jvS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amtWm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AÃ	 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AsX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15.]</a:t>
            </a:r>
            <a:r>
              <a:rPr lang="en-US" sz="4000" b="1" dirty="0" err="1" smtClean="0">
                <a:latin typeface="ML-TTKarthika" pitchFamily="82" charset="0"/>
              </a:rPr>
              <a:t>Tn</a:t>
            </a:r>
            <a:r>
              <a:rPr lang="en-US" sz="4000" b="1" dirty="0" smtClean="0">
                <a:latin typeface="ML-TTKarthika" pitchFamily="82" charset="0"/>
              </a:rPr>
              <a:t>-¡p-t¼mÄ Bi-b-§Ä </a:t>
            </a:r>
            <a:r>
              <a:rPr lang="en-US" sz="4000" b="1" dirty="0" err="1" smtClean="0">
                <a:latin typeface="ML-TTKarthika" pitchFamily="82" charset="0"/>
              </a:rPr>
              <a:t>sam</a:t>
            </a:r>
            <a:r>
              <a:rPr lang="en-US" sz="4000" b="1" dirty="0" smtClean="0">
                <a:latin typeface="ML-TTKarthika" pitchFamily="82" charset="0"/>
              </a:rPr>
              <a:t>¯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a\-</a:t>
            </a:r>
            <a:r>
              <a:rPr lang="en-US" sz="4000" b="1" dirty="0" err="1" smtClean="0">
                <a:latin typeface="ML-TTKarthika" pitchFamily="82" charset="0"/>
              </a:rPr>
              <a:t>Ên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em</a:t>
            </a:r>
            <a:r>
              <a:rPr lang="en-US" sz="4000" b="1" dirty="0" smtClean="0">
                <a:latin typeface="ML-TTKarthika" pitchFamily="82" charset="0"/>
              </a:rPr>
              <a:t>-¡p-¶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GsX</a:t>
            </a:r>
            <a:r>
              <a:rPr lang="en-US" sz="4000" b="1" dirty="0" smtClean="0">
                <a:latin typeface="ML-TTKarthika" pitchFamily="82" charset="0"/>
              </a:rPr>
              <a:t>-¦n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</a:t>
            </a:r>
            <a:r>
              <a:rPr lang="en-US" sz="4000" b="1" dirty="0" err="1" smtClean="0">
                <a:latin typeface="ML-TTKarthika" pitchFamily="82" charset="0"/>
              </a:rPr>
              <a:t>epw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tXy-Im-i-b¯nÂ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tI</a:t>
            </a:r>
            <a:r>
              <a:rPr lang="en-US" sz="4000" b="1" dirty="0" smtClean="0">
                <a:latin typeface="ML-TTKarthika" pitchFamily="82" charset="0"/>
              </a:rPr>
              <a:t>{µo-I-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¨p]</a:t>
            </a:r>
            <a:r>
              <a:rPr lang="en-US" sz="4000" b="1" dirty="0" err="1" smtClean="0">
                <a:latin typeface="ML-TTKarthika" pitchFamily="82" charset="0"/>
              </a:rPr>
              <a:t>Tn</a:t>
            </a:r>
            <a:r>
              <a:rPr lang="en-US" sz="4000" b="1" dirty="0" smtClean="0">
                <a:latin typeface="ML-TTKarthika" pitchFamily="82" charset="0"/>
              </a:rPr>
              <a:t>-¡p-¶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IqSpXÂ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</a:t>
            </a:r>
            <a:r>
              <a:rPr lang="en-US" sz="4000" b="1" dirty="0" err="1" smtClean="0">
                <a:latin typeface="ML-TTKarthika" pitchFamily="82" charset="0"/>
              </a:rPr>
              <a:t>Ffp¸w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sam</a:t>
            </a:r>
            <a:r>
              <a:rPr lang="en-US" sz="4000" b="1" dirty="0" smtClean="0">
                <a:latin typeface="ML-TTKarthika" pitchFamily="82" charset="0"/>
              </a:rPr>
              <a:t>¯-¯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a\-</a:t>
            </a:r>
            <a:r>
              <a:rPr lang="en-US" sz="4000" b="1" dirty="0" err="1" smtClean="0">
                <a:latin typeface="ML-TTKarthika" pitchFamily="82" charset="0"/>
              </a:rPr>
              <a:t>Ên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em</a:t>
            </a:r>
            <a:r>
              <a:rPr lang="en-US" sz="4000" b="1" dirty="0" smtClean="0">
                <a:latin typeface="ML-TTKarthika" pitchFamily="82" charset="0"/>
              </a:rPr>
              <a:t>-¡p-¶Xv.	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{]</a:t>
            </a:r>
            <a:r>
              <a:rPr lang="en-US" sz="4000" b="1" dirty="0" err="1" smtClean="0">
                <a:latin typeface="ML-TTKarthika" pitchFamily="82" charset="0"/>
              </a:rPr>
              <a:t>tXy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</a:t>
            </a:r>
            <a:r>
              <a:rPr lang="en-US" sz="4000" b="1" dirty="0" smtClean="0">
                <a:latin typeface="ML-TTKarthika" pitchFamily="82" charset="0"/>
              </a:rPr>
              <a:t>-b-¯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tI</a:t>
            </a:r>
            <a:r>
              <a:rPr lang="en-US" sz="4000" b="1" dirty="0" smtClean="0">
                <a:latin typeface="ML-TTKarthika" pitchFamily="82" charset="0"/>
              </a:rPr>
              <a:t>{µo-I-</a:t>
            </a:r>
            <a:r>
              <a:rPr lang="en-US" sz="4000" b="1" dirty="0" err="1" smtClean="0">
                <a:latin typeface="ML-TTKarthika" pitchFamily="82" charset="0"/>
              </a:rPr>
              <a:t>cn¨v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 ]</a:t>
            </a:r>
            <a:r>
              <a:rPr lang="en-US" sz="4000" b="1" dirty="0" err="1" smtClean="0">
                <a:latin typeface="ML-TTKarthika" pitchFamily="82" charset="0"/>
              </a:rPr>
              <a:t>Tn¡p</a:t>
            </a:r>
            <a:r>
              <a:rPr lang="en-US" sz="4000" b="1" dirty="0" smtClean="0">
                <a:latin typeface="ML-TTKarthika" pitchFamily="82" charset="0"/>
              </a:rPr>
              <a:t>-¶Xv.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b="1" dirty="0" smtClean="0">
                <a:latin typeface="ML-TTKarthika" pitchFamily="82" charset="0"/>
              </a:rPr>
              <a:t>16.Fhn-sS-sb-¦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nhÀ¶n</a:t>
            </a:r>
            <a:r>
              <a:rPr lang="en-US" sz="4000" b="1" dirty="0" smtClean="0">
                <a:latin typeface="ML-TTKarthika" pitchFamily="82" charset="0"/>
              </a:rPr>
              <a:t>-cp-¶p-</a:t>
            </a:r>
            <a:r>
              <a:rPr lang="en-US" sz="4000" b="1" dirty="0" err="1" smtClean="0">
                <a:latin typeface="ML-TTKarthika" pitchFamily="82" charset="0"/>
              </a:rPr>
              <a:t>sIm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­v </a:t>
            </a:r>
            <a:r>
              <a:rPr lang="en-US" sz="4000" b="1" dirty="0" err="1" smtClean="0">
                <a:latin typeface="ML-TTKarthika" pitchFamily="82" charset="0"/>
              </a:rPr>
              <a:t>Nn´n</a:t>
            </a:r>
            <a:r>
              <a:rPr lang="en-US" sz="4000" b="1" dirty="0" smtClean="0">
                <a:latin typeface="ML-TTKarthika" pitchFamily="82" charset="0"/>
              </a:rPr>
              <a:t>-¡</a:t>
            </a:r>
            <a:r>
              <a:rPr lang="en-US" sz="4000" b="1" dirty="0" err="1" smtClean="0">
                <a:latin typeface="ML-TTKarthika" pitchFamily="82" charset="0"/>
              </a:rPr>
              <a:t>p¶tXm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InS</a:t>
            </a:r>
            <a:r>
              <a:rPr lang="en-US" sz="4000" b="1" dirty="0" smtClean="0">
                <a:latin typeface="ML-TTKarthika" pitchFamily="82" charset="0"/>
              </a:rPr>
              <a:t>-¶p-</a:t>
            </a:r>
            <a:r>
              <a:rPr lang="en-US" sz="4000" b="1" dirty="0" err="1" smtClean="0">
                <a:latin typeface="ML-TTKarthika" pitchFamily="82" charset="0"/>
              </a:rPr>
              <a:t>sIm­v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´n-¡p-¶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n§Ä¡njvSw</a:t>
            </a:r>
            <a:r>
              <a:rPr lang="en-US" sz="4000" b="1" dirty="0" smtClean="0">
                <a:latin typeface="ML-TTKarthika" pitchFamily="82" charset="0"/>
              </a:rPr>
              <a:t>? 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\</a:t>
            </a:r>
            <a:r>
              <a:rPr lang="en-US" sz="4000" b="1" dirty="0" err="1" smtClean="0">
                <a:latin typeface="ML-TTKarthika" pitchFamily="82" charset="0"/>
              </a:rPr>
              <a:t>nhÀ¶n-cp¶p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sIm­v</a:t>
            </a:r>
            <a:r>
              <a:rPr lang="en-US" sz="4000" b="1" dirty="0" smtClean="0">
                <a:latin typeface="ML-TTKarthika" pitchFamily="82" charset="0"/>
              </a:rPr>
              <a:t>  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InS¶p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sIm­v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17.Imcy-§Ä </a:t>
            </a:r>
            <a:r>
              <a:rPr lang="en-US" sz="4000" b="1" dirty="0" err="1" smtClean="0">
                <a:latin typeface="ML-TTKarthika" pitchFamily="82" charset="0"/>
              </a:rPr>
              <a:t>FSp</a:t>
            </a:r>
            <a:r>
              <a:rPr lang="en-US" sz="4000" b="1" dirty="0" smtClean="0">
                <a:latin typeface="ML-TTKarthika" pitchFamily="82" charset="0"/>
              </a:rPr>
              <a:t>-¯p-</a:t>
            </a:r>
            <a:r>
              <a:rPr lang="en-US" sz="4000" b="1" dirty="0" err="1" smtClean="0">
                <a:latin typeface="ML-TTKarthika" pitchFamily="82" charset="0"/>
              </a:rPr>
              <a:t>NmSn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hcp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wh</a:t>
            </a:r>
            <a:r>
              <a:rPr lang="en-US" sz="4000" b="1" dirty="0" smtClean="0">
                <a:latin typeface="ML-TTKarthika" pitchFamily="82" charset="0"/>
              </a:rPr>
              <a:t>-cm-</a:t>
            </a:r>
            <a:r>
              <a:rPr lang="en-US" sz="4000" b="1" dirty="0" err="1" smtClean="0">
                <a:latin typeface="ML-TTKarthika" pitchFamily="82" charset="0"/>
              </a:rPr>
              <a:t>bvI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Isf¡pdn¨v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icn-bmw-h®w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</a:t>
            </a:r>
            <a:r>
              <a:rPr lang="en-US" sz="4000" b="1" dirty="0" smtClean="0">
                <a:latin typeface="ML-TTKarthika" pitchFamily="82" charset="0"/>
              </a:rPr>
              <a:t>-I-e\w </a:t>
            </a:r>
            <a:r>
              <a:rPr lang="en-US" sz="4000" b="1" dirty="0" err="1" smtClean="0">
                <a:latin typeface="ML-TTKarthika" pitchFamily="82" charset="0"/>
              </a:rPr>
              <a:t>sNbvX-tijw</a:t>
            </a:r>
            <a:r>
              <a:rPr lang="en-US" sz="4000" b="1" dirty="0" smtClean="0">
                <a:latin typeface="ML-TTKarthika" pitchFamily="82" charset="0"/>
              </a:rPr>
              <a:t> {i²-tbmsS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n§fpsS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coXn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FSp</a:t>
            </a:r>
            <a:r>
              <a:rPr lang="en-US" sz="4000" b="1" dirty="0" smtClean="0">
                <a:latin typeface="ML-TTKarthika" pitchFamily="82" charset="0"/>
              </a:rPr>
              <a:t>-¯p-</a:t>
            </a:r>
            <a:r>
              <a:rPr lang="en-US" sz="4000" b="1" dirty="0" err="1" smtClean="0">
                <a:latin typeface="ML-TTKarthika" pitchFamily="82" charset="0"/>
              </a:rPr>
              <a:t>NmSn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¿-</a:t>
            </a:r>
            <a:r>
              <a:rPr lang="en-US" sz="4000" b="1" dirty="0" err="1" smtClean="0">
                <a:latin typeface="ML-TTKarthika" pitchFamily="82" charset="0"/>
              </a:rPr>
              <a:t>p¶X.v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th</a:t>
            </a:r>
            <a:r>
              <a:rPr lang="en-US" sz="4000" b="1" dirty="0" smtClean="0">
                <a:latin typeface="ML-TTKarthika" pitchFamily="82" charset="0"/>
              </a:rPr>
              <a:t>­{X </a:t>
            </a:r>
            <a:r>
              <a:rPr lang="en-US" sz="4000" b="1" dirty="0" err="1" smtClean="0">
                <a:latin typeface="ML-TTKarthika" pitchFamily="82" charset="0"/>
              </a:rPr>
              <a:t>Btem</a:t>
            </a:r>
            <a:r>
              <a:rPr lang="en-US" sz="4000" b="1" dirty="0" smtClean="0">
                <a:latin typeface="ML-TTKarthika" pitchFamily="82" charset="0"/>
              </a:rPr>
              <a:t>-N-\-I-</a:t>
            </a:r>
            <a:r>
              <a:rPr lang="en-US" sz="4000" b="1" dirty="0" err="1" smtClean="0">
                <a:latin typeface="ML-TTKarthika" pitchFamily="82" charset="0"/>
              </a:rPr>
              <a:t>tfmsS</a:t>
            </a:r>
            <a:r>
              <a:rPr lang="en-US" sz="4000" b="1" dirty="0" smtClean="0">
                <a:latin typeface="ML-TTKarthika" pitchFamily="82" charset="0"/>
              </a:rPr>
              <a:t> am{</a:t>
            </a:r>
            <a:r>
              <a:rPr lang="en-US" sz="4000" b="1" dirty="0" err="1" smtClean="0">
                <a:latin typeface="ML-TTKarthika" pitchFamily="82" charset="0"/>
              </a:rPr>
              <a:t>Xw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-¶-Xv.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7630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\n§-</a:t>
            </a:r>
            <a:r>
              <a:rPr lang="en-US" sz="4000" b="1" dirty="0" err="1" smtClean="0">
                <a:latin typeface="ML-TTKarthika" pitchFamily="82" charset="0"/>
              </a:rPr>
              <a:t>sfmcp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KWnX</a:t>
            </a:r>
            <a:r>
              <a:rPr lang="en-US" sz="4000" b="1" dirty="0" smtClean="0">
                <a:latin typeface="ML-TTKarthika" pitchFamily="82" charset="0"/>
              </a:rPr>
              <a:t>{]iv\w </a:t>
            </a:r>
            <a:r>
              <a:rPr lang="en-US" sz="4000" b="1" dirty="0" err="1" smtClean="0">
                <a:latin typeface="ML-TTKarthika" pitchFamily="82" charset="0"/>
              </a:rPr>
              <a:t>sN¿p</a:t>
            </a:r>
            <a:r>
              <a:rPr lang="en-US" sz="4000" b="1" dirty="0" smtClean="0">
                <a:latin typeface="ML-TTKarthika" pitchFamily="82" charset="0"/>
              </a:rPr>
              <a:t>-¶p. D¯-</a:t>
            </a:r>
            <a:r>
              <a:rPr lang="en-US" sz="4000" b="1" dirty="0" err="1" smtClean="0">
                <a:latin typeface="ML-TTKarthika" pitchFamily="82" charset="0"/>
              </a:rPr>
              <a:t>chpw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In«n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b="1" dirty="0" err="1" smtClean="0">
                <a:latin typeface="ML-TTKarthika" pitchFamily="82" charset="0"/>
              </a:rPr>
              <a:t>F¦nÂ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Xmsg</a:t>
            </a:r>
            <a:r>
              <a:rPr lang="en-US" sz="4000" b="1" dirty="0" smtClean="0">
                <a:latin typeface="ML-TTKarthika" pitchFamily="82" charset="0"/>
              </a:rPr>
              <a:t>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¶ </a:t>
            </a:r>
            <a:r>
              <a:rPr lang="en-US" sz="4000" b="1" dirty="0" err="1" smtClean="0">
                <a:latin typeface="ML-TTKarthika" pitchFamily="82" charset="0"/>
              </a:rPr>
              <a:t>GXp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kvXm</a:t>
            </a:r>
            <a:r>
              <a:rPr lang="en-US" sz="4000" b="1" dirty="0" smtClean="0">
                <a:latin typeface="ML-TTKarthika" pitchFamily="82" charset="0"/>
              </a:rPr>
              <a:t>-h-\-</a:t>
            </a:r>
            <a:r>
              <a:rPr lang="en-US" sz="4000" b="1" dirty="0" err="1" smtClean="0">
                <a:latin typeface="ML-TTKarthika" pitchFamily="82" charset="0"/>
              </a:rPr>
              <a:t>bmWv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n§sf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Êw</a:t>
            </a:r>
            <a:r>
              <a:rPr lang="en-US" sz="4000" b="1" dirty="0" smtClean="0">
                <a:latin typeface="ML-TTKarthika" pitchFamily="82" charset="0"/>
              </a:rPr>
              <a:t>_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Ôn</a:t>
            </a:r>
            <a:r>
              <a:rPr lang="en-US" sz="4000" b="1" dirty="0" smtClean="0">
                <a:latin typeface="ML-TTKarthika" pitchFamily="82" charset="0"/>
              </a:rPr>
              <a:t>-¨n-S-</a:t>
            </a:r>
            <a:r>
              <a:rPr lang="en-US" sz="4000" b="1" dirty="0" err="1" smtClean="0">
                <a:latin typeface="ML-TTKarthika" pitchFamily="82" charset="0"/>
              </a:rPr>
              <a:t>t¯mfw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IqSpXÂ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icn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D¯cw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In«n-bXv</a:t>
            </a:r>
            <a:r>
              <a:rPr lang="en-US" sz="4000" b="1" dirty="0" smtClean="0">
                <a:latin typeface="ML-TTKarthika" pitchFamily="82" charset="0"/>
              </a:rPr>
              <a:t> F§-s\-</a:t>
            </a:r>
            <a:r>
              <a:rPr lang="en-US" sz="4000" b="1" dirty="0" err="1" smtClean="0">
                <a:latin typeface="ML-TTKarthika" pitchFamily="82" charset="0"/>
              </a:rPr>
              <a:t>sb¶v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F\</a:t>
            </a:r>
            <a:r>
              <a:rPr lang="en-US" sz="4000" b="1" dirty="0" err="1" smtClean="0">
                <a:latin typeface="ML-TTKarthika" pitchFamily="82" charset="0"/>
              </a:rPr>
              <a:t>n¡v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Zo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-¡m³ </a:t>
            </a:r>
            <a:r>
              <a:rPr lang="en-US" sz="4000" b="1" dirty="0" err="1" smtClean="0">
                <a:latin typeface="ML-TTKarthika" pitchFamily="82" charset="0"/>
              </a:rPr>
              <a:t>Ignbpw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D¯cw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In«n-bXv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icn</a:t>
            </a:r>
            <a:r>
              <a:rPr lang="en-US" sz="4000" b="1" dirty="0" smtClean="0">
                <a:latin typeface="ML-TTKarthika" pitchFamily="82" charset="0"/>
              </a:rPr>
              <a:t>. ]s£, </a:t>
            </a:r>
            <a:r>
              <a:rPr lang="en-US" sz="4000" b="1" dirty="0" err="1" smtClean="0">
                <a:latin typeface="ML-TTKarthika" pitchFamily="82" charset="0"/>
              </a:rPr>
              <a:t>AsX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§-s\-</a:t>
            </a:r>
            <a:r>
              <a:rPr lang="en-US" sz="4000" b="1" dirty="0" err="1" smtClean="0">
                <a:latin typeface="ML-TTKarthika" pitchFamily="82" charset="0"/>
              </a:rPr>
              <a:t>sb¶v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hni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Zo</a:t>
            </a:r>
            <a:r>
              <a:rPr lang="en-US" sz="4000" b="1" dirty="0" smtClean="0">
                <a:latin typeface="ML-TTKarthika" pitchFamily="82" charset="0"/>
              </a:rPr>
              <a:t>-I-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-¡m³ </a:t>
            </a:r>
            <a:r>
              <a:rPr lang="en-US" sz="4000" b="1" dirty="0" err="1" smtClean="0">
                <a:latin typeface="ML-TTKarthika" pitchFamily="82" charset="0"/>
              </a:rPr>
              <a:t>Ign-bnÃ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534400" cy="3295651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1. </a:t>
            </a:r>
            <a:r>
              <a:rPr lang="en-US" sz="4000" b="1" dirty="0" err="1" smtClean="0">
                <a:latin typeface="ML-TTKarthika" pitchFamily="82" charset="0"/>
              </a:rPr>
              <a:t>Xnc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>
                <a:latin typeface="ML-TTKarthika" pitchFamily="82" charset="0"/>
              </a:rPr>
              <a:t>¡n-</a:t>
            </a:r>
            <a:r>
              <a:rPr lang="en-US" sz="4000" b="1" dirty="0" err="1">
                <a:latin typeface="ML-TTKarthika" pitchFamily="82" charset="0"/>
              </a:rPr>
              <a:t>Ãm</a:t>
            </a:r>
            <a:r>
              <a:rPr lang="en-US" sz="4000" b="1" dirty="0">
                <a:latin typeface="ML-TTKarthika" pitchFamily="82" charset="0"/>
              </a:rPr>
              <a:t>¯ </a:t>
            </a:r>
            <a:r>
              <a:rPr lang="en-US" sz="4000" b="1" dirty="0" err="1">
                <a:latin typeface="ML-TTKarthika" pitchFamily="82" charset="0"/>
              </a:rPr>
              <a:t>Hcp</a:t>
            </a:r>
            <a:r>
              <a:rPr lang="en-US" sz="4000" b="1" dirty="0">
                <a:latin typeface="ML-TTKarthika" pitchFamily="82" charset="0"/>
              </a:rPr>
              <a:t> </a:t>
            </a:r>
            <a:r>
              <a:rPr lang="en-US" sz="4000" b="1" dirty="0" err="1">
                <a:latin typeface="ML-TTKarthika" pitchFamily="82" charset="0"/>
              </a:rPr>
              <a:t>Xntb</a:t>
            </a:r>
            <a:r>
              <a:rPr lang="en-US" sz="4000" b="1" dirty="0">
                <a:latin typeface="ML-TTKarthika" pitchFamily="82" charset="0"/>
              </a:rPr>
              <a:t>-ä-</a:t>
            </a:r>
            <a:r>
              <a:rPr lang="en-US" sz="4000" b="1" dirty="0" err="1">
                <a:latin typeface="ML-TTKarthika" pitchFamily="82" charset="0"/>
              </a:rPr>
              <a:t>dn</a:t>
            </a:r>
            <a:r>
              <a:rPr lang="en-US" sz="4000" b="1" dirty="0">
                <a:latin typeface="ML-TTKarthika" pitchFamily="82" charset="0"/>
              </a:rPr>
              <a:t>-</a:t>
            </a:r>
            <a:r>
              <a:rPr lang="en-US" sz="4000" b="1" dirty="0" err="1">
                <a:latin typeface="ML-TTKarthika" pitchFamily="82" charset="0"/>
              </a:rPr>
              <a:t>tet¡m</a:t>
            </a:r>
            <a:r>
              <a:rPr lang="en-US" sz="4000" b="1" dirty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Hm</a:t>
            </a:r>
            <a:r>
              <a:rPr lang="en-US" sz="4000" b="1" dirty="0" smtClean="0">
                <a:latin typeface="ML-TTKarthika" pitchFamily="82" charset="0"/>
              </a:rPr>
              <a:t> Un-</a:t>
            </a:r>
            <a:r>
              <a:rPr lang="en-US" sz="4000" b="1" dirty="0" err="1" smtClean="0">
                <a:latin typeface="ML-TTKarthika" pitchFamily="82" charset="0"/>
              </a:rPr>
              <a:t>täm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dn</a:t>
            </a:r>
            <a:r>
              <a:rPr lang="en-US" sz="4000" b="1" dirty="0" smtClean="0">
                <a:latin typeface="ML-TTKarthika" pitchFamily="82" charset="0"/>
              </a:rPr>
              <a:t>-b-</a:t>
            </a:r>
            <a:r>
              <a:rPr lang="en-US" sz="4000" b="1" dirty="0">
                <a:latin typeface="ML-TTKarthika" pitchFamily="82" charset="0"/>
              </a:rPr>
              <a:t>¯n-</a:t>
            </a:r>
            <a:r>
              <a:rPr lang="en-US" sz="4000" b="1" dirty="0" err="1">
                <a:latin typeface="ML-TTKarthika" pitchFamily="82" charset="0"/>
              </a:rPr>
              <a:t>tet¡m</a:t>
            </a:r>
            <a:r>
              <a:rPr lang="en-US" sz="4000" b="1" dirty="0">
                <a:latin typeface="ML-TTKarthika" pitchFamily="82" charset="0"/>
              </a:rPr>
              <a:t> ¢</a:t>
            </a:r>
            <a:r>
              <a:rPr lang="en-US" sz="4000" b="1" dirty="0" err="1">
                <a:latin typeface="ML-TTKarthika" pitchFamily="82" charset="0"/>
              </a:rPr>
              <a:t>mÊvdqan-tet¡m</a:t>
            </a:r>
            <a:r>
              <a:rPr lang="en-US" sz="4000" b="1" dirty="0">
                <a:latin typeface="ML-TTKarthika" pitchFamily="82" charset="0"/>
              </a:rPr>
              <a:t> \</a:t>
            </a:r>
            <a:r>
              <a:rPr lang="en-US" sz="4000" b="1" dirty="0" err="1">
                <a:latin typeface="ML-TTKarthika" pitchFamily="82" charset="0"/>
              </a:rPr>
              <a:t>n§Ä</a:t>
            </a:r>
            <a:r>
              <a:rPr lang="en-US" sz="4000" b="1" dirty="0">
                <a:latin typeface="ML-TTKarthika" pitchFamily="82" charset="0"/>
              </a:rPr>
              <a:t> {]</a:t>
            </a:r>
            <a:r>
              <a:rPr lang="en-US" sz="4000" b="1" dirty="0" err="1">
                <a:latin typeface="ML-TTKarthika" pitchFamily="82" charset="0"/>
              </a:rPr>
              <a:t>th</a:t>
            </a:r>
            <a:r>
              <a:rPr lang="en-US" sz="4000" b="1" dirty="0">
                <a:latin typeface="ML-TTKarthika" pitchFamily="82" charset="0"/>
              </a:rPr>
              <a:t>-in-¡p-</a:t>
            </a:r>
            <a:r>
              <a:rPr lang="en-US" sz="4000" b="1" dirty="0" err="1">
                <a:latin typeface="ML-TTKarthika" pitchFamily="82" charset="0"/>
              </a:rPr>
              <a:t>IbmsW¶n</a:t>
            </a:r>
            <a:r>
              <a:rPr lang="en-US" sz="4000" b="1" dirty="0">
                <a:latin typeface="ML-TTKarthika" pitchFamily="82" charset="0"/>
              </a:rPr>
              <a:t>-</a:t>
            </a:r>
            <a:r>
              <a:rPr lang="en-US" sz="4000" b="1" dirty="0" err="1">
                <a:latin typeface="ML-TTKarthika" pitchFamily="82" charset="0"/>
              </a:rPr>
              <a:t>cn</a:t>
            </a:r>
            <a:r>
              <a:rPr lang="en-US" sz="4000" b="1" dirty="0">
                <a:latin typeface="ML-TTKarthika" pitchFamily="82" charset="0"/>
              </a:rPr>
              <a:t>-¡-s«. </a:t>
            </a:r>
            <a:r>
              <a:rPr lang="en-US" sz="4000" b="1" dirty="0" err="1" smtClean="0">
                <a:latin typeface="ML-TTKarthika" pitchFamily="82" charset="0"/>
              </a:rPr>
              <a:t>GXphi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>
                <a:latin typeface="ML-TTKarthika" pitchFamily="82" charset="0"/>
              </a:rPr>
              <a:t>¯n-</a:t>
            </a:r>
            <a:r>
              <a:rPr lang="en-US" sz="4000" b="1" dirty="0" err="1">
                <a:latin typeface="ML-TTKarthika" pitchFamily="82" charset="0"/>
              </a:rPr>
              <a:t>cn</a:t>
            </a:r>
            <a:r>
              <a:rPr lang="en-US" sz="4000" b="1" dirty="0">
                <a:latin typeface="ML-TTKarthika" pitchFamily="82" charset="0"/>
              </a:rPr>
              <a:t>-¡m-\</a:t>
            </a:r>
            <a:r>
              <a:rPr lang="en-US" sz="4000" b="1" dirty="0" err="1">
                <a:latin typeface="ML-TTKarthika" pitchFamily="82" charset="0"/>
              </a:rPr>
              <a:t>mWv</a:t>
            </a:r>
            <a:r>
              <a:rPr lang="en-US" sz="4000" b="1" dirty="0">
                <a:latin typeface="ML-TTKarthika" pitchFamily="82" charset="0"/>
              </a:rPr>
              <a:t> \</a:t>
            </a:r>
            <a:r>
              <a:rPr lang="en-US" sz="4000" b="1" dirty="0" err="1">
                <a:latin typeface="ML-TTKarthika" pitchFamily="82" charset="0"/>
              </a:rPr>
              <a:t>n§Ä</a:t>
            </a:r>
            <a:r>
              <a:rPr lang="en-US" sz="4000" b="1" dirty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XmÂ</a:t>
            </a:r>
            <a:r>
              <a:rPr lang="en-US" sz="4000" b="1" dirty="0" smtClean="0">
                <a:latin typeface="ML-TTKarthika" pitchFamily="82" charset="0"/>
              </a:rPr>
              <a:t> ]-</a:t>
            </a:r>
            <a:r>
              <a:rPr lang="en-US" sz="4000" b="1" dirty="0">
                <a:latin typeface="ML-TTKarthika" pitchFamily="82" charset="0"/>
              </a:rPr>
              <a:t>cy-s¸-</a:t>
            </a:r>
            <a:r>
              <a:rPr lang="en-US" sz="4000" b="1" dirty="0" err="1">
                <a:latin typeface="ML-TTKarthika" pitchFamily="82" charset="0"/>
              </a:rPr>
              <a:t>SpI</a:t>
            </a:r>
            <a:r>
              <a:rPr lang="en-US" sz="4000" b="1" dirty="0">
                <a:latin typeface="ML-TTKarthika" pitchFamily="82" charset="0"/>
              </a:rPr>
              <a:t>?</a:t>
            </a: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2819400" cy="1524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4000" b="1" dirty="0" err="1" smtClean="0">
                <a:solidFill>
                  <a:schemeClr val="tx1"/>
                </a:solidFill>
                <a:latin typeface="ML-TTKarthika" pitchFamily="82" charset="0"/>
              </a:rPr>
              <a:t>heXv</a:t>
            </a:r>
            <a:endParaRPr lang="en-US" sz="4000" b="1" dirty="0">
              <a:solidFill>
                <a:schemeClr val="tx1"/>
              </a:solidFill>
              <a:latin typeface="ML-TTKarthika" pitchFamily="82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 flipH="1">
            <a:off x="5486400" y="4038600"/>
            <a:ext cx="23622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4000" b="1" dirty="0" err="1" smtClean="0">
                <a:latin typeface="ML-TTKarthika" pitchFamily="82" charset="0"/>
              </a:rPr>
              <a:t>CSXv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L-TTKarthika" pitchFamily="8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latin typeface="ML-TTKarthika" pitchFamily="82" charset="0"/>
              </a:rPr>
              <a:t>19.hnh-c-§Ä \n-c-\</a:t>
            </a:r>
            <a:r>
              <a:rPr lang="en-US" sz="4000" b="1" dirty="0" err="1" smtClean="0">
                <a:latin typeface="ML-TTKarthika" pitchFamily="82" charset="0"/>
              </a:rPr>
              <a:t>ncbmbn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enÌv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cq</a:t>
            </a:r>
            <a:r>
              <a:rPr lang="en-US" sz="4000" b="1" dirty="0" smtClean="0">
                <a:latin typeface="ML-TTKarthika" pitchFamily="82" charset="0"/>
              </a:rPr>
              <a:t>]-¯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Ah-X-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-¸n-¡p-¶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{</a:t>
            </a:r>
            <a:r>
              <a:rPr lang="en-US" sz="4000" b="1" dirty="0" err="1" smtClean="0">
                <a:latin typeface="ML-TTKarthika" pitchFamily="82" charset="0"/>
              </a:rPr>
              <a:t>Km^nIv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ssien-bnÂ</a:t>
            </a:r>
            <a:r>
              <a:rPr lang="en-US" sz="4000" b="1" dirty="0" smtClean="0">
                <a:latin typeface="ML-TTKarthika" pitchFamily="82" charset="0"/>
              </a:rPr>
              <a:t> Ah-X-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-¸n-¡p-¶</a:t>
            </a:r>
            <a:r>
              <a:rPr lang="en-US" sz="4000" b="1" dirty="0" err="1" smtClean="0">
                <a:latin typeface="ML-TTKarthika" pitchFamily="82" charset="0"/>
              </a:rPr>
              <a:t>tXm</a:t>
            </a:r>
            <a:r>
              <a:rPr lang="en-US" sz="4000" b="1" dirty="0" smtClean="0">
                <a:latin typeface="ML-TTKarthika" pitchFamily="82" charset="0"/>
              </a:rPr>
              <a:t> \n §</a:t>
            </a:r>
            <a:r>
              <a:rPr lang="en-US" sz="4000" b="1" dirty="0" err="1" smtClean="0">
                <a:latin typeface="ML-TTKarthika" pitchFamily="82" charset="0"/>
              </a:rPr>
              <a:t>Ä¡njvSw</a:t>
            </a:r>
            <a:r>
              <a:rPr lang="en-US" sz="4000" b="1" dirty="0" smtClean="0">
                <a:latin typeface="ML-TTKarthika" pitchFamily="82" charset="0"/>
              </a:rPr>
              <a:t>?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 </a:t>
            </a:r>
            <a:r>
              <a:rPr lang="en-US" sz="4000" b="1" dirty="0" err="1" smtClean="0">
                <a:latin typeface="ML-TTKarthika" pitchFamily="82" charset="0"/>
              </a:rPr>
              <a:t>enÌv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cq</a:t>
            </a:r>
            <a:r>
              <a:rPr lang="en-US" sz="4000" b="1" dirty="0" smtClean="0">
                <a:latin typeface="ML-TTKarthika" pitchFamily="82" charset="0"/>
              </a:rPr>
              <a:t>]-¯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{</a:t>
            </a:r>
            <a:r>
              <a:rPr lang="en-US" sz="4000" b="1" dirty="0" err="1" smtClean="0">
                <a:latin typeface="ML-TTKarthika" pitchFamily="82" charset="0"/>
              </a:rPr>
              <a:t>Km^nIv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ssien-bnÂ</a:t>
            </a: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latin typeface="ML-TTKarthika" pitchFamily="82" charset="0"/>
              </a:rPr>
              <a:t>20.kz´w </a:t>
            </a:r>
            <a:r>
              <a:rPr lang="en-US" sz="4000" b="1" dirty="0" err="1" smtClean="0">
                <a:latin typeface="ML-TTKarthika" pitchFamily="82" charset="0"/>
              </a:rPr>
              <a:t>ssI</a:t>
            </a:r>
            <a:r>
              <a:rPr lang="en-US" sz="4000" b="1" dirty="0" smtClean="0">
                <a:latin typeface="ML-TTKarthika" pitchFamily="82" charset="0"/>
              </a:rPr>
              <a:t>¸-S-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Fgp-Xnb</a:t>
            </a:r>
            <a:r>
              <a:rPr lang="en-US" sz="4000" b="1" dirty="0" smtClean="0">
                <a:latin typeface="ML-TTKarthika" pitchFamily="82" charset="0"/>
              </a:rPr>
              <a:t> t\m «</a:t>
            </a:r>
            <a:r>
              <a:rPr lang="en-US" sz="4000" b="1" dirty="0" err="1" smtClean="0">
                <a:latin typeface="ML-TTKarthika" pitchFamily="82" charset="0"/>
              </a:rPr>
              <a:t>pItfm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nsâ</a:t>
            </a:r>
            <a:r>
              <a:rPr lang="en-US" sz="4000" b="1" dirty="0" smtClean="0">
                <a:latin typeface="ML-TTKarthika" pitchFamily="82" charset="0"/>
              </a:rPr>
              <a:t>-Sp¯ t\</a:t>
            </a:r>
            <a:r>
              <a:rPr lang="en-US" sz="4000" b="1" dirty="0" err="1" smtClean="0">
                <a:latin typeface="ML-TTKarthika" pitchFamily="82" charset="0"/>
              </a:rPr>
              <a:t>m«p-Itfm</a:t>
            </a:r>
            <a:r>
              <a:rPr lang="en-US" sz="4000" b="1" dirty="0" smtClean="0">
                <a:latin typeface="ML-TTKarthika" pitchFamily="82" charset="0"/>
              </a:rPr>
              <a:t> \n §Ä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-s¸-Sp-¶Xv 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{]</a:t>
            </a:r>
            <a:r>
              <a:rPr lang="en-US" sz="4000" b="1" dirty="0" err="1" smtClean="0">
                <a:latin typeface="ML-TTKarthika" pitchFamily="82" charset="0"/>
              </a:rPr>
              <a:t>nâp-IÄ¡v</a:t>
            </a:r>
            <a:r>
              <a:rPr lang="en-US" sz="4000" b="1" dirty="0" smtClean="0">
                <a:latin typeface="ML-TTKarthika" pitchFamily="82" charset="0"/>
              </a:rPr>
              <a:t> ap³K-W\ \</a:t>
            </a:r>
            <a:r>
              <a:rPr lang="en-US" sz="4000" b="1" dirty="0" err="1" smtClean="0">
                <a:latin typeface="ML-TTKarthika" pitchFamily="82" charset="0"/>
              </a:rPr>
              <a:t>evIp</a:t>
            </a:r>
            <a:r>
              <a:rPr lang="en-US" sz="4000" b="1" dirty="0" smtClean="0">
                <a:latin typeface="ML-TTKarthika" pitchFamily="82" charset="0"/>
              </a:rPr>
              <a:t>-¶p.  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ssI</a:t>
            </a:r>
            <a:r>
              <a:rPr lang="en-US" sz="4000" b="1" dirty="0" smtClean="0">
                <a:latin typeface="ML-TTKarthika" pitchFamily="82" charset="0"/>
              </a:rPr>
              <a:t>¸-S-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WnjvSw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c­pw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sz="4000" b="1" dirty="0" smtClean="0">
                <a:latin typeface="ML-TTKarthika" pitchFamily="82" charset="0"/>
              </a:rPr>
              <a:t>21.hfsc ‘</a:t>
            </a:r>
            <a:r>
              <a:rPr lang="en-US" sz="4000" b="1" dirty="0" err="1" smtClean="0">
                <a:latin typeface="ML-TTKarthika" pitchFamily="82" charset="0"/>
              </a:rPr>
              <a:t>dnemIvkUv</a:t>
            </a:r>
            <a:r>
              <a:rPr lang="en-US" sz="4000" b="1" dirty="0" smtClean="0">
                <a:latin typeface="ML-TTKarthika" pitchFamily="82" charset="0"/>
              </a:rPr>
              <a:t>’ </a:t>
            </a:r>
            <a:r>
              <a:rPr lang="en-US" sz="4000" b="1" dirty="0" err="1" smtClean="0">
                <a:latin typeface="ML-TTKarthika" pitchFamily="82" charset="0"/>
              </a:rPr>
              <a:t>Bbn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Hcp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Itk</a:t>
            </a:r>
            <a:r>
              <a:rPr lang="en-US" sz="4000" b="1" dirty="0" smtClean="0">
                <a:latin typeface="ML-TTKarthika" pitchFamily="82" charset="0"/>
              </a:rPr>
              <a:t>-c-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nhÀ¶n-cn</a:t>
            </a:r>
            <a:r>
              <a:rPr lang="en-US" sz="4000" b="1" dirty="0" smtClean="0">
                <a:latin typeface="ML-TTKarthika" pitchFamily="82" charset="0"/>
              </a:rPr>
              <a:t>-¡p-I. </a:t>
            </a:r>
            <a:r>
              <a:rPr lang="en-US" sz="4000" b="1" dirty="0" err="1" smtClean="0">
                <a:latin typeface="ML-TTKarthika" pitchFamily="82" charset="0"/>
              </a:rPr>
              <a:t>ssIIÄ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tImÀ</a:t>
            </a:r>
            <a:r>
              <a:rPr lang="en-US" sz="4000" b="1" dirty="0" smtClean="0">
                <a:latin typeface="ML-TTKarthika" pitchFamily="82" charset="0"/>
              </a:rPr>
              <a:t> ¯p-]n-</a:t>
            </a:r>
            <a:r>
              <a:rPr lang="en-US" sz="4000" b="1" dirty="0" err="1" smtClean="0">
                <a:latin typeface="ML-TTKarthika" pitchFamily="82" charset="0"/>
              </a:rPr>
              <a:t>Sn</a:t>
            </a:r>
            <a:r>
              <a:rPr lang="en-US" sz="4000" b="1" dirty="0" smtClean="0">
                <a:latin typeface="ML-TTKarthika" pitchFamily="82" charset="0"/>
              </a:rPr>
              <a:t>¨ Ah-Ø-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aSn-bnÂ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{</a:t>
            </a:r>
            <a:r>
              <a:rPr lang="en-US" sz="4000" b="1" dirty="0" err="1" smtClean="0">
                <a:latin typeface="ML-TTKarthika" pitchFamily="82" charset="0"/>
              </a:rPr>
              <a:t>i</a:t>
            </a:r>
            <a:r>
              <a:rPr lang="en-US" sz="4000" b="1" dirty="0" smtClean="0">
                <a:latin typeface="ML-TTKarthika" pitchFamily="82" charset="0"/>
              </a:rPr>
              <a:t>-an-¡s«. </a:t>
            </a:r>
            <a:r>
              <a:rPr lang="en-US" sz="4000" b="1" dirty="0" err="1" smtClean="0">
                <a:latin typeface="ML-TTKarthika" pitchFamily="82" charset="0"/>
              </a:rPr>
              <a:t>Ct¸mÄ</a:t>
            </a:r>
            <a:r>
              <a:rPr lang="en-US" sz="4000" b="1" dirty="0" smtClean="0">
                <a:latin typeface="ML-TTKarthika" pitchFamily="82" charset="0"/>
              </a:rPr>
              <a:t> \n§-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GXp</a:t>
            </a:r>
            <a:r>
              <a:rPr lang="en-US" sz="4000" b="1" dirty="0" smtClean="0">
                <a:latin typeface="ML-TTKarthika" pitchFamily="82" charset="0"/>
              </a:rPr>
              <a:t> s]cp-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-c-</a:t>
            </a:r>
            <a:r>
              <a:rPr lang="en-US" sz="4000" b="1" dirty="0" err="1" smtClean="0">
                <a:latin typeface="ML-TTKarthika" pitchFamily="82" charset="0"/>
              </a:rPr>
              <a:t>emWv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apI-fnÂ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CSXv</a:t>
            </a:r>
            <a:r>
              <a:rPr lang="en-US" sz="4000" b="1" dirty="0" smtClean="0">
                <a:latin typeface="ML-TTKarthika" pitchFamily="82" charset="0"/>
              </a:rPr>
              <a:t>.  	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b="1" dirty="0" err="1" smtClean="0">
                <a:latin typeface="ML-TTKarthika" pitchFamily="82" charset="0"/>
              </a:rPr>
              <a:t>heXv</a:t>
            </a:r>
            <a:r>
              <a:rPr lang="en-US" sz="4000" b="1" dirty="0" smtClean="0">
                <a:latin typeface="ML-TTKarthika" pitchFamily="82" charset="0"/>
              </a:rPr>
              <a:t> 	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kam-´cw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latin typeface="ML-TTKarthika" pitchFamily="82" charset="0"/>
              </a:rPr>
              <a:t>22.\</a:t>
            </a:r>
            <a:r>
              <a:rPr lang="en-US" sz="4000" b="1" dirty="0" err="1" smtClean="0">
                <a:latin typeface="ML-TTKarthika" pitchFamily="82" charset="0"/>
              </a:rPr>
              <a:t>nb</a:t>
            </a:r>
            <a:r>
              <a:rPr lang="en-US" sz="4000" b="1" dirty="0" smtClean="0">
                <a:latin typeface="ML-TTKarthika" pitchFamily="82" charset="0"/>
              </a:rPr>
              <a:t>-a-§-</a:t>
            </a:r>
            <a:r>
              <a:rPr lang="en-US" sz="4000" b="1" dirty="0" err="1" smtClean="0">
                <a:latin typeface="ML-TTKarthika" pitchFamily="82" charset="0"/>
              </a:rPr>
              <a:t>tfm-SpÅ</a:t>
            </a:r>
            <a:r>
              <a:rPr lang="en-US" sz="4000" b="1" dirty="0" smtClean="0">
                <a:latin typeface="ML-TTKarthika" pitchFamily="82" charset="0"/>
              </a:rPr>
              <a:t> \n§-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at\m-`</a:t>
            </a:r>
            <a:r>
              <a:rPr lang="en-US" sz="4000" b="1" dirty="0" err="1" smtClean="0">
                <a:latin typeface="ML-TTKarthika" pitchFamily="82" charset="0"/>
              </a:rPr>
              <a:t>mhw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F´mWv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Imcy</a:t>
            </a:r>
            <a:r>
              <a:rPr lang="en-US" sz="4000" b="1" dirty="0" smtClean="0">
                <a:latin typeface="ML-TTKarthika" pitchFamily="82" charset="0"/>
              </a:rPr>
              <a:t>-§Ä `</a:t>
            </a:r>
            <a:r>
              <a:rPr lang="en-US" sz="4000" b="1" dirty="0" err="1" smtClean="0">
                <a:latin typeface="ML-TTKarthika" pitchFamily="82" charset="0"/>
              </a:rPr>
              <a:t>wKn-bmbn</a:t>
            </a:r>
            <a:r>
              <a:rPr lang="en-US" sz="4000" b="1" dirty="0" smtClean="0">
                <a:latin typeface="ML-TTKarthika" pitchFamily="82" charset="0"/>
              </a:rPr>
              <a:t> \S-¶p-t]m-</a:t>
            </a:r>
            <a:r>
              <a:rPr lang="en-US" sz="4000" b="1" dirty="0" err="1" smtClean="0">
                <a:latin typeface="ML-TTKarthika" pitchFamily="82" charset="0"/>
              </a:rPr>
              <a:t>Ip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-</a:t>
            </a:r>
            <a:r>
              <a:rPr lang="en-US" sz="4000" b="1" dirty="0" err="1" smtClean="0">
                <a:latin typeface="ML-TTKarthika" pitchFamily="82" charset="0"/>
              </a:rPr>
              <a:t>sa</a:t>
            </a:r>
            <a:r>
              <a:rPr lang="en-US" sz="4000" b="1" dirty="0" smtClean="0">
                <a:latin typeface="ML-TTKarthika" pitchFamily="82" charset="0"/>
              </a:rPr>
              <a:t>-¦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Aev</a:t>
            </a:r>
            <a:r>
              <a:rPr lang="en-US" sz="4000" b="1" dirty="0" smtClean="0">
                <a:latin typeface="ML-TTKarthika" pitchFamily="82" charset="0"/>
              </a:rPr>
              <a:t>]-</a:t>
            </a:r>
            <a:r>
              <a:rPr lang="en-US" sz="4000" b="1" dirty="0" err="1" smtClean="0">
                <a:latin typeface="ML-TTKarthika" pitchFamily="82" charset="0"/>
              </a:rPr>
              <a:t>kzev</a:t>
            </a:r>
            <a:r>
              <a:rPr lang="en-US" sz="4000" b="1" dirty="0" smtClean="0">
                <a:latin typeface="ML-TTKarthika" pitchFamily="82" charset="0"/>
              </a:rPr>
              <a:t>]w \</a:t>
            </a:r>
            <a:r>
              <a:rPr lang="en-US" sz="4000" b="1" dirty="0" err="1" smtClean="0">
                <a:latin typeface="ML-TTKarthika" pitchFamily="82" charset="0"/>
              </a:rPr>
              <a:t>nb</a:t>
            </a:r>
            <a:r>
              <a:rPr lang="en-US" sz="4000" b="1" dirty="0" smtClean="0">
                <a:latin typeface="ML-TTKarthika" pitchFamily="82" charset="0"/>
              </a:rPr>
              <a:t>-a-</a:t>
            </a:r>
            <a:r>
              <a:rPr lang="en-US" sz="4000" b="1" dirty="0" err="1" smtClean="0">
                <a:latin typeface="ML-TTKarthika" pitchFamily="82" charset="0"/>
              </a:rPr>
              <a:t>ew</a:t>
            </a:r>
            <a:r>
              <a:rPr lang="en-US" sz="4000" b="1" dirty="0" smtClean="0">
                <a:latin typeface="ML-TTKarthika" pitchFamily="82" charset="0"/>
              </a:rPr>
              <a:t>-L-\-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</a:t>
            </a:r>
            <a:r>
              <a:rPr lang="en-US" sz="4000" b="1" dirty="0" err="1" smtClean="0">
                <a:latin typeface="ML-TTKarthika" pitchFamily="82" charset="0"/>
              </a:rPr>
              <a:t>amImw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\</a:t>
            </a:r>
            <a:r>
              <a:rPr lang="en-US" sz="4000" b="1" dirty="0" err="1" smtClean="0">
                <a:latin typeface="ML-TTKarthika" pitchFamily="82" charset="0"/>
              </a:rPr>
              <a:t>nb</a:t>
            </a:r>
            <a:r>
              <a:rPr lang="en-US" sz="4000" b="1" dirty="0" smtClean="0">
                <a:latin typeface="ML-TTKarthika" pitchFamily="82" charset="0"/>
              </a:rPr>
              <a:t>-a-§Ä </a:t>
            </a:r>
            <a:r>
              <a:rPr lang="en-US" sz="4000" b="1" dirty="0" err="1" smtClean="0">
                <a:latin typeface="ML-TTKarthika" pitchFamily="82" charset="0"/>
              </a:rPr>
              <a:t>IÀi</a:t>
            </a:r>
            <a:r>
              <a:rPr lang="en-US" sz="4000" b="1" dirty="0" smtClean="0">
                <a:latin typeface="ML-TTKarthika" pitchFamily="82" charset="0"/>
              </a:rPr>
              <a:t>-\-</a:t>
            </a:r>
            <a:r>
              <a:rPr lang="en-US" sz="4000" b="1" dirty="0" err="1" smtClean="0">
                <a:latin typeface="ML-TTKarthika" pitchFamily="82" charset="0"/>
              </a:rPr>
              <a:t>ambn</a:t>
            </a:r>
            <a:r>
              <a:rPr lang="en-US" sz="4000" b="1" dirty="0" smtClean="0">
                <a:latin typeface="ML-TTKarthika" pitchFamily="82" charset="0"/>
              </a:rPr>
              <a:t> ]</a:t>
            </a:r>
            <a:r>
              <a:rPr lang="en-US" sz="4000" b="1" dirty="0" err="1" smtClean="0">
                <a:latin typeface="ML-TTKarthika" pitchFamily="82" charset="0"/>
              </a:rPr>
              <a:t>men¡s</a:t>
            </a:r>
            <a:r>
              <a:rPr lang="en-US" sz="4000" b="1" dirty="0" smtClean="0">
                <a:latin typeface="ML-TTKarthika" pitchFamily="82" charset="0"/>
              </a:rPr>
              <a:t>¸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</a:t>
            </a:r>
            <a:r>
              <a:rPr lang="en-US" sz="4000" b="1" dirty="0" err="1" smtClean="0">
                <a:latin typeface="ML-TTKarthika" pitchFamily="82" charset="0"/>
              </a:rPr>
              <a:t>tS</a:t>
            </a:r>
            <a:r>
              <a:rPr lang="en-US" sz="4000" b="1" dirty="0" smtClean="0">
                <a:latin typeface="ML-TTKarthika" pitchFamily="82" charset="0"/>
              </a:rPr>
              <a:t>-­-h-</a:t>
            </a:r>
            <a:r>
              <a:rPr lang="en-US" sz="4000" b="1" dirty="0" err="1" smtClean="0">
                <a:latin typeface="ML-TTKarthika" pitchFamily="82" charset="0"/>
              </a:rPr>
              <a:t>bmWv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NnÃd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nb</a:t>
            </a:r>
            <a:r>
              <a:rPr lang="en-US" sz="4000" b="1" dirty="0" smtClean="0">
                <a:latin typeface="ML-TTKarthika" pitchFamily="82" charset="0"/>
              </a:rPr>
              <a:t>-a-</a:t>
            </a:r>
            <a:r>
              <a:rPr lang="en-US" sz="4000" b="1" dirty="0" err="1" smtClean="0">
                <a:latin typeface="ML-TTKarthika" pitchFamily="82" charset="0"/>
              </a:rPr>
              <a:t>ew</a:t>
            </a:r>
            <a:r>
              <a:rPr lang="en-US" sz="4000" b="1" dirty="0" smtClean="0">
                <a:latin typeface="ML-TTKarthika" pitchFamily="82" charset="0"/>
              </a:rPr>
              <a:t>-L-\-§-fn-</a:t>
            </a:r>
            <a:r>
              <a:rPr lang="en-US" sz="4000" b="1" dirty="0" err="1" smtClean="0">
                <a:latin typeface="ML-TTKarthika" pitchFamily="82" charset="0"/>
              </a:rPr>
              <a:t>eq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sSsb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]</a:t>
            </a:r>
            <a:r>
              <a:rPr lang="en-US" sz="4000" b="1" dirty="0" err="1" smtClean="0">
                <a:latin typeface="ML-TTKarthika" pitchFamily="82" charset="0"/>
              </a:rPr>
              <a:t>ptcm-KXn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ssIhcq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59436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b="1" dirty="0" smtClean="0">
                <a:latin typeface="ML-TTKarthika" pitchFamily="82" charset="0"/>
              </a:rPr>
              <a:t>23.\n§-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tai-¸</a:t>
            </a:r>
            <a:r>
              <a:rPr lang="en-US" sz="4000" b="1" dirty="0" err="1" smtClean="0">
                <a:latin typeface="ML-TTKarthika" pitchFamily="82" charset="0"/>
              </a:rPr>
              <a:t>pdw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hr¯n-bmbn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ASp</a:t>
            </a:r>
            <a:r>
              <a:rPr lang="en-US" sz="4000" b="1" dirty="0" smtClean="0">
                <a:latin typeface="ML-TTKarthika" pitchFamily="82" charset="0"/>
              </a:rPr>
              <a:t>-¡n-</a:t>
            </a:r>
            <a:r>
              <a:rPr lang="en-US" sz="4000" b="1" dirty="0" err="1" smtClean="0">
                <a:latin typeface="ML-TTKarthika" pitchFamily="82" charset="0"/>
              </a:rPr>
              <a:t>sh¡s</a:t>
            </a:r>
            <a:r>
              <a:rPr lang="en-US" sz="4000" b="1" dirty="0" smtClean="0">
                <a:latin typeface="ML-TTKarthika" pitchFamily="82" charset="0"/>
              </a:rPr>
              <a:t>¸« Ah-Ø-</a:t>
            </a:r>
            <a:r>
              <a:rPr lang="en-US" sz="4000" b="1" dirty="0" err="1" smtClean="0">
                <a:latin typeface="ML-TTKarthika" pitchFamily="82" charset="0"/>
              </a:rPr>
              <a:t>bntem</a:t>
            </a:r>
            <a:r>
              <a:rPr lang="en-US" sz="4000" b="1" dirty="0" smtClean="0">
                <a:latin typeface="ML-TTKarthika" pitchFamily="82" charset="0"/>
              </a:rPr>
              <a:t> B </a:t>
            </a:r>
            <a:r>
              <a:rPr lang="en-US" sz="4000" b="1" dirty="0" err="1" smtClean="0">
                <a:latin typeface="ML-TTKarthika" pitchFamily="82" charset="0"/>
              </a:rPr>
              <a:t>sI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Ae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t¦m</a:t>
            </a:r>
            <a:r>
              <a:rPr lang="en-US" sz="4000" b="1" dirty="0" smtClean="0">
                <a:latin typeface="ML-TTKarthika" pitchFamily="82" charset="0"/>
              </a:rPr>
              <a:t>-e-s¸« Ah-Ø-</a:t>
            </a:r>
            <a:r>
              <a:rPr lang="en-US" sz="4000" b="1" dirty="0" err="1" smtClean="0">
                <a:latin typeface="ML-TTKarthika" pitchFamily="82" charset="0"/>
              </a:rPr>
              <a:t>bntem</a:t>
            </a:r>
            <a:r>
              <a:rPr lang="en-US" sz="4000" b="1" dirty="0" smtClean="0">
                <a:latin typeface="ML-TTKarthika" pitchFamily="82" charset="0"/>
              </a:rPr>
              <a:t> km [m-</a:t>
            </a:r>
            <a:r>
              <a:rPr lang="en-US" sz="4000" b="1" dirty="0" err="1" smtClean="0">
                <a:latin typeface="ML-TTKarthika" pitchFamily="82" charset="0"/>
              </a:rPr>
              <a:t>cW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ImW</a:t>
            </a:r>
            <a:r>
              <a:rPr lang="en-US" sz="4000" b="1" dirty="0" smtClean="0">
                <a:latin typeface="ML-TTKarthika" pitchFamily="82" charset="0"/>
              </a:rPr>
              <a:t>-s¸-</a:t>
            </a:r>
            <a:r>
              <a:rPr lang="en-US" sz="4000" b="1" dirty="0" err="1" smtClean="0">
                <a:latin typeface="ML-TTKarthika" pitchFamily="82" charset="0"/>
              </a:rPr>
              <a:t>Sm-dp-ÅXv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Ae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t¦m</a:t>
            </a:r>
            <a:r>
              <a:rPr lang="en-US" sz="4000" b="1" dirty="0" smtClean="0">
                <a:latin typeface="ML-TTKarthika" pitchFamily="82" charset="0"/>
              </a:rPr>
              <a:t>-e-s¸« Ah-Ø-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</a:t>
            </a:r>
            <a:r>
              <a:rPr lang="en-US" sz="4000" b="1" dirty="0" err="1" smtClean="0">
                <a:latin typeface="ML-TTKarthika" pitchFamily="82" charset="0"/>
              </a:rPr>
              <a:t>hr¯n-bmbn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ASp</a:t>
            </a:r>
            <a:r>
              <a:rPr lang="en-US" sz="4000" b="1" dirty="0" smtClean="0">
                <a:latin typeface="ML-TTKarthika" pitchFamily="82" charset="0"/>
              </a:rPr>
              <a:t>-¡n-</a:t>
            </a:r>
            <a:r>
              <a:rPr lang="en-US" sz="4000" b="1" dirty="0" err="1" smtClean="0">
                <a:latin typeface="ML-TTKarthika" pitchFamily="82" charset="0"/>
              </a:rPr>
              <a:t>sh¡s</a:t>
            </a:r>
            <a:r>
              <a:rPr lang="en-US" sz="4000" b="1" dirty="0" smtClean="0">
                <a:latin typeface="ML-TTKarthika" pitchFamily="82" charset="0"/>
              </a:rPr>
              <a:t>¸«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Ah-Ø-</a:t>
            </a:r>
            <a:r>
              <a:rPr lang="en-US" sz="4000" b="1" dirty="0" err="1" smtClean="0">
                <a:latin typeface="ML-TTKarthika" pitchFamily="82" charset="0"/>
              </a:rPr>
              <a:t>bnÂ</a:t>
            </a:r>
            <a:r>
              <a:rPr lang="en-US" sz="4000" b="1" dirty="0" smtClean="0">
                <a:latin typeface="ML-TTKarthika" pitchFamily="82" charset="0"/>
              </a:rPr>
              <a:t>.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8458200" cy="65532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3600" b="1" u="sng" dirty="0" err="1" smtClean="0">
                <a:latin typeface="ML-TTKarthika" pitchFamily="82" charset="0"/>
              </a:rPr>
              <a:t>hni</a:t>
            </a:r>
            <a:r>
              <a:rPr lang="en-US" sz="3600" b="1" u="sng" dirty="0" smtClean="0">
                <a:latin typeface="ML-TTKarthika" pitchFamily="82" charset="0"/>
              </a:rPr>
              <a:t>--I-e\w.</a:t>
            </a:r>
            <a:r>
              <a:rPr lang="en-US" sz="3600" dirty="0" smtClean="0">
                <a:latin typeface="ML-TTKarthika" pitchFamily="82" charset="0"/>
              </a:rPr>
              <a:t/>
            </a:r>
            <a:br>
              <a:rPr lang="en-US" sz="3600" dirty="0" smtClean="0">
                <a:latin typeface="ML-TTKarthika" pitchFamily="82" charset="0"/>
              </a:rPr>
            </a:br>
            <a:r>
              <a:rPr lang="en-US" sz="3600" dirty="0" smtClean="0">
                <a:latin typeface="ML-TTKarthika" pitchFamily="82" charset="0"/>
              </a:rPr>
              <a:t>     </a:t>
            </a:r>
            <a:r>
              <a:rPr lang="en-US" sz="3600" b="1" dirty="0" err="1" smtClean="0">
                <a:latin typeface="ML-TTKarthika" pitchFamily="82" charset="0"/>
              </a:rPr>
              <a:t>tNmZym</a:t>
            </a:r>
            <a:r>
              <a:rPr lang="en-US" sz="3600" b="1" dirty="0" smtClean="0">
                <a:latin typeface="ML-TTKarthika" pitchFamily="82" charset="0"/>
              </a:rPr>
              <a:t>-h-en-</a:t>
            </a:r>
            <a:r>
              <a:rPr lang="en-US" sz="3600" b="1" dirty="0" err="1" smtClean="0">
                <a:latin typeface="ML-TTKarthika" pitchFamily="82" charset="0"/>
              </a:rPr>
              <a:t>bnse</a:t>
            </a:r>
            <a:r>
              <a:rPr lang="en-US" sz="3600" b="1" dirty="0" smtClean="0">
                <a:latin typeface="ML-TTKarthika" pitchFamily="82" charset="0"/>
              </a:rPr>
              <a:t> D¯-c-§-</a:t>
            </a:r>
            <a:r>
              <a:rPr lang="en-US" sz="3600" b="1" dirty="0" err="1" smtClean="0">
                <a:latin typeface="ML-TTKarthika" pitchFamily="82" charset="0"/>
              </a:rPr>
              <a:t>fpsS</a:t>
            </a:r>
            <a:r>
              <a:rPr lang="en-US" sz="3600" b="1" dirty="0" smtClean="0">
                <a:latin typeface="ML-TTKarthika" pitchFamily="82" charset="0"/>
              </a:rPr>
              <a:t> AS-</a:t>
            </a:r>
            <a:r>
              <a:rPr lang="en-US" sz="3600" b="1" dirty="0" err="1" smtClean="0">
                <a:latin typeface="ML-TTKarthika" pitchFamily="82" charset="0"/>
              </a:rPr>
              <a:t>bm</a:t>
            </a:r>
            <a:r>
              <a:rPr lang="en-US" sz="3600" b="1" dirty="0" smtClean="0">
                <a:latin typeface="ML-TTKarthika" pitchFamily="82" charset="0"/>
              </a:rPr>
              <a:t>-f-s¸-Sp-¯Â ]</a:t>
            </a:r>
            <a:r>
              <a:rPr lang="en-US" sz="3600" b="1" dirty="0" err="1" smtClean="0">
                <a:latin typeface="ML-TTKarthika" pitchFamily="82" charset="0"/>
              </a:rPr>
              <a:t>qÀ¯n-bm-bn</a:t>
            </a:r>
            <a:r>
              <a:rPr lang="en-US" sz="3600" b="1" dirty="0" smtClean="0">
                <a:latin typeface="ML-TTKarthika" pitchFamily="82" charset="0"/>
              </a:rPr>
              <a:t>-¡-</a:t>
            </a:r>
            <a:r>
              <a:rPr lang="en-US" sz="3600" b="1" dirty="0" err="1" smtClean="0">
                <a:latin typeface="ML-TTKarthika" pitchFamily="82" charset="0"/>
              </a:rPr>
              <a:t>gn</a:t>
            </a:r>
            <a:r>
              <a:rPr lang="en-US" sz="3600" b="1" dirty="0" smtClean="0">
                <a:latin typeface="ML-TTKarthika" pitchFamily="82" charset="0"/>
              </a:rPr>
              <a:t>-ª</a:t>
            </a:r>
            <a:r>
              <a:rPr lang="en-US" sz="3600" b="1" dirty="0" err="1" smtClean="0">
                <a:latin typeface="ML-TTKarthika" pitchFamily="82" charset="0"/>
              </a:rPr>
              <a:t>mÂ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Xmsg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sImSp</a:t>
            </a:r>
            <a:r>
              <a:rPr lang="en-US" sz="3600" b="1" dirty="0" smtClean="0">
                <a:latin typeface="ML-TTKarthika" pitchFamily="82" charset="0"/>
              </a:rPr>
              <a:t>-¯n-«</a:t>
            </a:r>
            <a:r>
              <a:rPr lang="en-US" sz="3600" b="1" dirty="0" err="1" smtClean="0">
                <a:latin typeface="ML-TTKarthika" pitchFamily="82" charset="0"/>
              </a:rPr>
              <a:t>pÅ</a:t>
            </a:r>
            <a:r>
              <a:rPr lang="en-US" sz="3600" b="1" dirty="0" smtClean="0">
                <a:latin typeface="ML-TTKarthika" pitchFamily="82" charset="0"/>
              </a:rPr>
              <a:t>  </a:t>
            </a:r>
            <a:r>
              <a:rPr lang="en-US" sz="3600" b="1" dirty="0" err="1" smtClean="0">
                <a:latin typeface="ML-TTKarthika" pitchFamily="82" charset="0"/>
              </a:rPr>
              <a:t>Xe-t¨mdnsâ</a:t>
            </a:r>
            <a:r>
              <a:rPr lang="en-US" sz="3600" b="1" dirty="0" smtClean="0">
                <a:latin typeface="ML-TTKarthika" pitchFamily="82" charset="0"/>
              </a:rPr>
              <a:t>  </a:t>
            </a:r>
            <a:r>
              <a:rPr lang="en-US" sz="3600" b="1" dirty="0" err="1" smtClean="0">
                <a:latin typeface="ML-TTKarthika" pitchFamily="82" charset="0"/>
              </a:rPr>
              <a:t>Ub</a:t>
            </a:r>
            <a:r>
              <a:rPr lang="en-US" sz="3600" b="1" dirty="0" smtClean="0">
                <a:latin typeface="ML-TTKarthika" pitchFamily="82" charset="0"/>
              </a:rPr>
              <a:t>-{K-¯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\n§-f-S-</a:t>
            </a:r>
            <a:r>
              <a:rPr lang="en-US" sz="3600" b="1" dirty="0" err="1" smtClean="0">
                <a:latin typeface="ML-TTKarthika" pitchFamily="82" charset="0"/>
              </a:rPr>
              <a:t>bm</a:t>
            </a:r>
            <a:r>
              <a:rPr lang="en-US" sz="3600" b="1" dirty="0" smtClean="0">
                <a:latin typeface="ML-TTKarthika" pitchFamily="82" charset="0"/>
              </a:rPr>
              <a:t>-f-s¸-Sp-¯</a:t>
            </a:r>
            <a:r>
              <a:rPr lang="en-US" sz="3600" b="1" dirty="0" err="1" smtClean="0">
                <a:latin typeface="ML-TTKarthika" pitchFamily="82" charset="0"/>
              </a:rPr>
              <a:t>nb</a:t>
            </a:r>
            <a:r>
              <a:rPr lang="en-US" sz="3600" b="1" dirty="0" smtClean="0">
                <a:latin typeface="ML-TTKarthika" pitchFamily="82" charset="0"/>
              </a:rPr>
              <a:t> D¯-c-§-</a:t>
            </a:r>
            <a:r>
              <a:rPr lang="en-US" sz="3600" b="1" dirty="0" err="1" smtClean="0">
                <a:latin typeface="ML-TTKarthika" pitchFamily="82" charset="0"/>
              </a:rPr>
              <a:t>fpsS</a:t>
            </a:r>
            <a:r>
              <a:rPr lang="en-US" sz="3600" b="1" dirty="0" smtClean="0">
                <a:latin typeface="ML-TTKarthika" pitchFamily="82" charset="0"/>
              </a:rPr>
              <a:t> \¼À </a:t>
            </a:r>
            <a:r>
              <a:rPr lang="en-US" sz="3600" b="1" dirty="0" err="1" smtClean="0">
                <a:latin typeface="ML-TTKarthika" pitchFamily="82" charset="0"/>
              </a:rPr>
              <a:t>ImWp</a:t>
            </a:r>
            <a:r>
              <a:rPr lang="en-US" sz="3600" b="1" dirty="0" smtClean="0">
                <a:latin typeface="ML-TTKarthika" pitchFamily="82" charset="0"/>
              </a:rPr>
              <a:t>¶ `</a:t>
            </a:r>
            <a:r>
              <a:rPr lang="en-US" sz="3600" b="1" dirty="0" err="1" smtClean="0">
                <a:latin typeface="ML-TTKarthika" pitchFamily="82" charset="0"/>
              </a:rPr>
              <a:t>mK</a:t>
            </a:r>
            <a:r>
              <a:rPr lang="en-US" sz="3600" b="1" dirty="0" smtClean="0">
                <a:latin typeface="ML-TTKarthika" pitchFamily="82" charset="0"/>
              </a:rPr>
              <a:t>-§</a:t>
            </a:r>
            <a:r>
              <a:rPr lang="en-US" sz="3600" b="1" dirty="0" err="1" smtClean="0">
                <a:latin typeface="ML-TTKarthika" pitchFamily="82" charset="0"/>
              </a:rPr>
              <a:t>Ä¡p</a:t>
            </a:r>
            <a:r>
              <a:rPr lang="en-US" sz="3600" b="1" dirty="0" smtClean="0">
                <a:latin typeface="ML-TTKarthika" pitchFamily="82" charset="0"/>
              </a:rPr>
              <a:t> \</a:t>
            </a:r>
            <a:r>
              <a:rPr lang="en-US" sz="3600" b="1" dirty="0" err="1" smtClean="0">
                <a:latin typeface="ML-TTKarthika" pitchFamily="82" charset="0"/>
              </a:rPr>
              <a:t>ndw</a:t>
            </a:r>
            <a:r>
              <a:rPr lang="en-US" sz="3600" b="1" dirty="0" smtClean="0">
                <a:latin typeface="ML-TTKarthika" pitchFamily="82" charset="0"/>
              </a:rPr>
              <a:t>  </a:t>
            </a:r>
            <a:r>
              <a:rPr lang="en-US" sz="3600" b="1" dirty="0" err="1" smtClean="0">
                <a:latin typeface="ML-TTKarthika" pitchFamily="82" charset="0"/>
              </a:rPr>
              <a:t>sImSp</a:t>
            </a:r>
            <a:r>
              <a:rPr lang="en-US" sz="3600" b="1" dirty="0" smtClean="0">
                <a:latin typeface="ML-TTKarthika" pitchFamily="82" charset="0"/>
              </a:rPr>
              <a:t>-¡p-I. C </a:t>
            </a:r>
            <a:r>
              <a:rPr lang="en-US" sz="3600" b="1" dirty="0" err="1" smtClean="0">
                <a:latin typeface="ML-TTKarthika" pitchFamily="82" charset="0"/>
              </a:rPr>
              <a:t>SXpw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hepXpw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hyXykvX</a:t>
            </a:r>
            <a:r>
              <a:rPr lang="en-US" sz="3600" b="1" dirty="0" smtClean="0">
                <a:latin typeface="ML-TTKarthika" pitchFamily="82" charset="0"/>
              </a:rPr>
              <a:t> \</a:t>
            </a:r>
            <a:r>
              <a:rPr lang="en-US" sz="3600" b="1" dirty="0" err="1" smtClean="0">
                <a:latin typeface="ML-TTKarthika" pitchFamily="82" charset="0"/>
              </a:rPr>
              <a:t>nd</a:t>
            </a:r>
            <a:r>
              <a:rPr lang="en-US" sz="3600" b="1" dirty="0" smtClean="0">
                <a:latin typeface="ML-TTKarthika" pitchFamily="82" charset="0"/>
              </a:rPr>
              <a:t>-§-fm-</a:t>
            </a:r>
            <a:r>
              <a:rPr lang="en-US" sz="3600" b="1" dirty="0" err="1" smtClean="0">
                <a:latin typeface="ML-TTKarthika" pitchFamily="82" charset="0"/>
              </a:rPr>
              <a:t>Ip</a:t>
            </a:r>
            <a:r>
              <a:rPr lang="en-US" sz="3600" b="1" dirty="0" smtClean="0">
                <a:latin typeface="ML-TTKarthika" pitchFamily="82" charset="0"/>
              </a:rPr>
              <a:t>-¶Xv \ ¶m-</a:t>
            </a:r>
            <a:r>
              <a:rPr lang="en-US" sz="3600" b="1" dirty="0" err="1" smtClean="0">
                <a:latin typeface="ML-TTKarthika" pitchFamily="82" charset="0"/>
              </a:rPr>
              <a:t>bn</a:t>
            </a:r>
            <a:r>
              <a:rPr lang="en-US" sz="3600" b="1" dirty="0" smtClean="0">
                <a:latin typeface="ML-TTKarthika" pitchFamily="82" charset="0"/>
              </a:rPr>
              <a:t>-</a:t>
            </a:r>
            <a:r>
              <a:rPr lang="en-US" sz="3600" b="1" dirty="0" err="1" smtClean="0">
                <a:latin typeface="ML-TTKarthika" pitchFamily="82" charset="0"/>
              </a:rPr>
              <a:t>cn</a:t>
            </a:r>
            <a:r>
              <a:rPr lang="en-US" sz="3600" b="1" dirty="0" smtClean="0">
                <a:latin typeface="ML-TTKarthika" pitchFamily="82" charset="0"/>
              </a:rPr>
              <a:t>-¡pw. </a:t>
            </a:r>
            <a:r>
              <a:rPr lang="en-US" sz="3600" b="1" dirty="0" err="1" smtClean="0">
                <a:latin typeface="ML-TTKarthika" pitchFamily="82" charset="0"/>
              </a:rPr>
              <a:t>GsX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nepw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-§-</a:t>
            </a:r>
            <a:r>
              <a:rPr lang="en-US" sz="3600" b="1" dirty="0" err="1" smtClean="0">
                <a:latin typeface="ML-TTKarthika" pitchFamily="82" charset="0"/>
              </a:rPr>
              <a:t>fpsS</a:t>
            </a:r>
            <a:r>
              <a:rPr lang="en-US" sz="3600" b="1" dirty="0" smtClean="0">
                <a:latin typeface="ML-TTKarthika" pitchFamily="82" charset="0"/>
              </a:rPr>
              <a:t>  D ¯</a:t>
            </a:r>
            <a:r>
              <a:rPr lang="en-US" sz="3600" b="1" dirty="0" err="1" smtClean="0">
                <a:latin typeface="ML-TTKarthika" pitchFamily="82" charset="0"/>
              </a:rPr>
              <a:t>cw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BsW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 </a:t>
            </a:r>
            <a:r>
              <a:rPr lang="en-US" sz="3600" b="1" dirty="0" err="1" smtClean="0">
                <a:latin typeface="ML-TTKarthika" pitchFamily="82" charset="0"/>
              </a:rPr>
              <a:t>Ccp`mK</a:t>
            </a:r>
            <a:r>
              <a:rPr lang="en-US" sz="3600" b="1" dirty="0" smtClean="0">
                <a:latin typeface="ML-TTKarthika" pitchFamily="82" charset="0"/>
              </a:rPr>
              <a:t>-§-</a:t>
            </a:r>
            <a:r>
              <a:rPr lang="en-US" sz="3600" b="1" dirty="0" err="1" smtClean="0">
                <a:latin typeface="ML-TTKarthika" pitchFamily="82" charset="0"/>
              </a:rPr>
              <a:t>fnepw</a:t>
            </a:r>
            <a:r>
              <a:rPr lang="en-US" sz="3600" b="1" dirty="0" smtClean="0">
                <a:latin typeface="ML-TTKarthika" pitchFamily="82" charset="0"/>
              </a:rPr>
              <a:t> \</a:t>
            </a:r>
            <a:r>
              <a:rPr lang="en-US" sz="3600" b="1" dirty="0" err="1" smtClean="0">
                <a:latin typeface="ML-TTKarthika" pitchFamily="82" charset="0"/>
              </a:rPr>
              <a:t>ndw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sImSp</a:t>
            </a:r>
            <a:r>
              <a:rPr lang="en-US" sz="3600" b="1" dirty="0" smtClean="0">
                <a:latin typeface="ML-TTKarthika" pitchFamily="82" charset="0"/>
              </a:rPr>
              <a:t>-¡-mw. (</a:t>
            </a:r>
            <a:r>
              <a:rPr lang="en-US" sz="3600" b="1" dirty="0" err="1" smtClean="0">
                <a:latin typeface="ML-TTKarthika" pitchFamily="82" charset="0"/>
              </a:rPr>
              <a:t>DZm</a:t>
            </a:r>
            <a:r>
              <a:rPr lang="en-US" sz="3600" b="1" dirty="0" smtClean="0">
                <a:latin typeface="ML-TTKarthika" pitchFamily="82" charset="0"/>
              </a:rPr>
              <a:t>: </a:t>
            </a:r>
            <a:r>
              <a:rPr lang="en-US" sz="3600" b="1" dirty="0" err="1" smtClean="0">
                <a:latin typeface="ML-TTKarthika" pitchFamily="82" charset="0"/>
              </a:rPr>
              <a:t>A©m</a:t>
            </a:r>
            <a:r>
              <a:rPr lang="en-US" sz="3600" b="1" dirty="0" smtClean="0">
                <a:latin typeface="ML-TTKarthika" pitchFamily="82" charset="0"/>
              </a:rPr>
              <a:t>-a-s¯  </a:t>
            </a:r>
            <a:r>
              <a:rPr lang="en-US" sz="3600" b="1" dirty="0" err="1" smtClean="0">
                <a:latin typeface="ML-TTKarthika" pitchFamily="82" charset="0"/>
              </a:rPr>
              <a:t>tNmZy</a:t>
            </a:r>
            <a:r>
              <a:rPr lang="en-US" sz="3600" b="1" dirty="0" smtClean="0">
                <a:latin typeface="ML-TTKarthika" pitchFamily="82" charset="0"/>
              </a:rPr>
              <a:t>-¯n </a:t>
            </a:r>
            <a:r>
              <a:rPr lang="en-US" sz="3600" b="1" dirty="0" err="1" smtClean="0">
                <a:latin typeface="ML-TTKarthika" pitchFamily="82" charset="0"/>
              </a:rPr>
              <a:t>sâ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D¯cw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BsW</a:t>
            </a:r>
            <a:r>
              <a:rPr lang="en-US" sz="3600" b="1" dirty="0" smtClean="0">
                <a:latin typeface="ML-TTKarthika" pitchFamily="82" charset="0"/>
              </a:rPr>
              <a:t>-¦</a:t>
            </a:r>
            <a:r>
              <a:rPr lang="en-US" sz="3600" b="1" dirty="0" err="1" smtClean="0">
                <a:latin typeface="ML-TTKarthika" pitchFamily="82" charset="0"/>
              </a:rPr>
              <a:t>nÂ</a:t>
            </a:r>
            <a:r>
              <a:rPr lang="en-US" sz="3600" b="1" dirty="0" smtClean="0">
                <a:latin typeface="ML-TTKarthika" pitchFamily="82" charset="0"/>
              </a:rPr>
              <a:t> 5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bpw</a:t>
            </a:r>
            <a:r>
              <a:rPr lang="en-US" sz="3600" b="1" dirty="0" smtClean="0">
                <a:latin typeface="ML-TTKarthika" pitchFamily="82" charset="0"/>
              </a:rPr>
              <a:t> 5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ML-TTKarthika" pitchFamily="82" charset="0"/>
              </a:rPr>
              <a:t> </a:t>
            </a:r>
            <a:r>
              <a:rPr lang="en-US" sz="3600" b="1" dirty="0" err="1" smtClean="0">
                <a:latin typeface="ML-TTKarthika" pitchFamily="82" charset="0"/>
              </a:rPr>
              <a:t>bpw</a:t>
            </a:r>
            <a:r>
              <a:rPr lang="en-US" sz="3600" b="1" dirty="0" smtClean="0">
                <a:latin typeface="ML-TTKarthika" pitchFamily="82" charset="0"/>
              </a:rPr>
              <a:t/>
            </a:r>
            <a:br>
              <a:rPr lang="en-US" sz="3600" b="1" dirty="0" smtClean="0">
                <a:latin typeface="ML-TTKarthika" pitchFamily="82" charset="0"/>
              </a:rPr>
            </a:br>
            <a:r>
              <a:rPr lang="en-US" sz="3600" b="1" dirty="0" err="1" smtClean="0">
                <a:latin typeface="ML-TTKarthika" pitchFamily="82" charset="0"/>
              </a:rPr>
              <a:t>tjUvsN¿p</a:t>
            </a:r>
            <a:r>
              <a:rPr lang="en-US" sz="3600" b="1" dirty="0" smtClean="0">
                <a:latin typeface="ML-TTKarthika" pitchFamily="82" charset="0"/>
              </a:rPr>
              <a:t>-I.)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ML-TTKarthika" pitchFamily="82" charset="0"/>
              </a:rPr>
              <a:t/>
            </a:r>
            <a:br>
              <a:rPr lang="en-US" sz="28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2.</a:t>
            </a:r>
            <a:r>
              <a:rPr lang="en-US" sz="4000" b="1" dirty="0" smtClean="0">
                <a:latin typeface="ML-TTKarthika" pitchFamily="82" charset="0"/>
              </a:rPr>
              <a:t>Xmsg ]d-</a:t>
            </a:r>
            <a:r>
              <a:rPr lang="en-US" sz="4000" b="1" dirty="0" err="1" smtClean="0">
                <a:latin typeface="ML-TTKarthika" pitchFamily="82" charset="0"/>
              </a:rPr>
              <a:t>bp</a:t>
            </a:r>
            <a:r>
              <a:rPr lang="en-US" sz="4000" b="1" dirty="0" smtClean="0">
                <a:latin typeface="ML-TTKarthika" pitchFamily="82" charset="0"/>
              </a:rPr>
              <a:t>¶ c­p-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-j-b-§-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H¶p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Xnc</a:t>
            </a:r>
            <a:r>
              <a:rPr lang="en-US" sz="4000" b="1" dirty="0" smtClean="0">
                <a:latin typeface="ML-TTKarthika" pitchFamily="82" charset="0"/>
              </a:rPr>
              <a:t>-ª-Sp-¡m³ ]d-ª</a:t>
            </a:r>
            <a:r>
              <a:rPr lang="en-US" sz="4000" b="1" dirty="0" err="1" smtClean="0">
                <a:latin typeface="ML-TTKarthika" pitchFamily="82" charset="0"/>
              </a:rPr>
              <a:t>mÂ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GXphnjbw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Xnc</a:t>
            </a:r>
            <a:r>
              <a:rPr lang="en-US" sz="4000" b="1" dirty="0" smtClean="0">
                <a:latin typeface="ML-TTKarthika" pitchFamily="82" charset="0"/>
              </a:rPr>
              <a:t>-sª-</a:t>
            </a:r>
            <a:r>
              <a:rPr lang="en-US" sz="4000" b="1" dirty="0" err="1" smtClean="0">
                <a:latin typeface="ML-TTKarthika" pitchFamily="82" charset="0"/>
              </a:rPr>
              <a:t>Sp¡pw</a:t>
            </a:r>
            <a:r>
              <a:rPr lang="en-US" sz="4000" b="1" dirty="0" smtClean="0">
                <a:latin typeface="ML-TTKarthika" pitchFamily="82" charset="0"/>
              </a:rPr>
              <a:t>? </a:t>
            </a: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KWnXimkv</a:t>
            </a:r>
            <a:r>
              <a:rPr lang="en-US" sz="4000" b="1" dirty="0" smtClean="0">
                <a:latin typeface="ML-TTKarthika" pitchFamily="82" charset="0"/>
              </a:rPr>
              <a:t>{</a:t>
            </a:r>
            <a:r>
              <a:rPr lang="en-US" sz="4000" b="1" dirty="0" err="1" smtClean="0">
                <a:latin typeface="ML-TTKarthika" pitchFamily="82" charset="0"/>
              </a:rPr>
              <a:t>Xw</a:t>
            </a:r>
            <a:r>
              <a:rPr lang="en-US" sz="4000" b="1" dirty="0" smtClean="0">
                <a:latin typeface="ML-TTKarthika" pitchFamily="82" charset="0"/>
              </a:rPr>
              <a:t>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kmlnXyw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3.</a:t>
            </a:r>
            <a:r>
              <a:rPr lang="en-US" sz="4000" b="1" dirty="0" smtClean="0"/>
              <a:t> </a:t>
            </a:r>
            <a:r>
              <a:rPr lang="en-US" sz="4000" b="1" dirty="0" smtClean="0">
                <a:latin typeface="ML-TTKarthika" pitchFamily="82" charset="0"/>
              </a:rPr>
              <a:t>s]s«-¶</a:t>
            </a:r>
            <a:r>
              <a:rPr lang="en-US" sz="4000" b="1" dirty="0" err="1" smtClean="0">
                <a:latin typeface="ML-TTKarthika" pitchFamily="82" charset="0"/>
              </a:rPr>
              <a:t>pÅ</a:t>
            </a:r>
            <a:r>
              <a:rPr lang="en-US" sz="4000" b="1" dirty="0" smtClean="0">
                <a:latin typeface="ML-TTKarthika" pitchFamily="82" charset="0"/>
              </a:rPr>
              <a:t> ‘</a:t>
            </a:r>
            <a:r>
              <a:rPr lang="en-US" sz="4000" b="1" dirty="0" err="1" smtClean="0">
                <a:latin typeface="ML-TTKarthika" pitchFamily="82" charset="0"/>
              </a:rPr>
              <a:t>shfn</a:t>
            </a:r>
            <a:r>
              <a:rPr lang="en-US" sz="4000" b="1" dirty="0" smtClean="0">
                <a:latin typeface="ML-TTKarthika" pitchFamily="82" charset="0"/>
              </a:rPr>
              <a:t>-]m-Sp-IÄ’ t]</a:t>
            </a:r>
            <a:r>
              <a:rPr lang="en-US" sz="4000" b="1" dirty="0" err="1" smtClean="0">
                <a:latin typeface="ML-TTKarthika" pitchFamily="82" charset="0"/>
              </a:rPr>
              <a:t>mepÅ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</a:t>
            </a:r>
            <a:r>
              <a:rPr lang="en-US" sz="4000" b="1" dirty="0" smtClean="0">
                <a:latin typeface="ML-TTKarthika" pitchFamily="82" charset="0"/>
              </a:rPr>
              <a:t>´-IÄ </a:t>
            </a:r>
            <a:r>
              <a:rPr lang="en-US" sz="4000" b="1" dirty="0" err="1" smtClean="0">
                <a:latin typeface="ML-TTKarthika" pitchFamily="82" charset="0"/>
              </a:rPr>
              <a:t>Ft¸m-sg</a:t>
            </a:r>
            <a:r>
              <a:rPr lang="en-US" sz="4000" b="1" dirty="0" smtClean="0">
                <a:latin typeface="ML-TTKarthika" pitchFamily="82" charset="0"/>
              </a:rPr>
              <a:t>-¦</a:t>
            </a:r>
            <a:r>
              <a:rPr lang="en-US" sz="4000" b="1" dirty="0" err="1" smtClean="0">
                <a:latin typeface="ML-TTKarthika" pitchFamily="82" charset="0"/>
              </a:rPr>
              <a:t>nepw</a:t>
            </a:r>
            <a:r>
              <a:rPr lang="en-US" sz="4000" b="1" dirty="0" smtClean="0">
                <a:latin typeface="ML-TTKarthika" pitchFamily="82" charset="0"/>
              </a:rPr>
              <a:t> \n§-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a\-</a:t>
            </a:r>
            <a:r>
              <a:rPr lang="en-US" sz="4000" b="1" dirty="0" err="1" smtClean="0">
                <a:latin typeface="ML-TTKarthika" pitchFamily="82" charset="0"/>
              </a:rPr>
              <a:t>ÊnÂ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DZn</a:t>
            </a:r>
            <a:r>
              <a:rPr lang="en-US" sz="4000" b="1" dirty="0" smtClean="0">
                <a:latin typeface="ML-TTKarthika" pitchFamily="82" charset="0"/>
              </a:rPr>
              <a:t>-¡m-</a:t>
            </a:r>
            <a:r>
              <a:rPr lang="en-US" sz="4000" b="1" dirty="0" err="1" smtClean="0">
                <a:latin typeface="ML-TTKarthika" pitchFamily="82" charset="0"/>
              </a:rPr>
              <a:t>dpt­m</a:t>
            </a:r>
            <a:r>
              <a:rPr lang="en-US" sz="4000" b="1" dirty="0" smtClean="0">
                <a:latin typeface="ML-TTKarthika" pitchFamily="82" charset="0"/>
              </a:rPr>
              <a:t>?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	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 </a:t>
            </a:r>
            <a:r>
              <a:rPr lang="en-US" sz="4000" b="1" dirty="0" err="1" smtClean="0">
                <a:latin typeface="ML-TTKarthika" pitchFamily="82" charset="0"/>
              </a:rPr>
              <a:t>D­v</a:t>
            </a:r>
            <a:r>
              <a:rPr lang="en-US" sz="4000" b="1" dirty="0" smtClean="0">
                <a:latin typeface="ML-TTKarthika" pitchFamily="82" charset="0"/>
              </a:rPr>
              <a:t> 	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	CÃ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4.A¯cw </a:t>
            </a:r>
            <a:r>
              <a:rPr lang="en-US" sz="4000" b="1" dirty="0" err="1" smtClean="0">
                <a:latin typeface="ML-TTKarthika" pitchFamily="82" charset="0"/>
              </a:rPr>
              <a:t>shfn</a:t>
            </a:r>
            <a:r>
              <a:rPr lang="en-US" sz="4000" b="1" dirty="0" smtClean="0">
                <a:latin typeface="ML-TTKarthika" pitchFamily="82" charset="0"/>
              </a:rPr>
              <a:t>-]m-Sp-IÄ 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Kuc</a:t>
            </a:r>
            <a:r>
              <a:rPr lang="en-US" sz="4000" b="1" dirty="0" smtClean="0">
                <a:latin typeface="ML-TTKarthika" pitchFamily="82" charset="0"/>
              </a:rPr>
              <a:t>-h-¯n-se-Sp-¡m-</a:t>
            </a:r>
            <a:r>
              <a:rPr lang="en-US" sz="4000" b="1" dirty="0" err="1" smtClean="0">
                <a:latin typeface="ML-TTKarthika" pitchFamily="82" charset="0"/>
              </a:rPr>
              <a:t>dpt­m</a:t>
            </a:r>
            <a:r>
              <a:rPr lang="en-US" sz="4000" b="1" dirty="0" smtClean="0">
                <a:latin typeface="ML-TTKarthika" pitchFamily="82" charset="0"/>
              </a:rPr>
              <a:t>? 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D­v</a:t>
            </a:r>
            <a:r>
              <a:rPr lang="en-US" sz="4000" b="1" dirty="0" smtClean="0">
                <a:latin typeface="ML-TTKarthika" pitchFamily="82" charset="0"/>
              </a:rPr>
              <a:t>   	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CÃ.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54864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5.\</a:t>
            </a:r>
            <a:r>
              <a:rPr lang="en-US" sz="4000" b="1" dirty="0" err="1" smtClean="0">
                <a:latin typeface="ML-TTKarthika" pitchFamily="82" charset="0"/>
              </a:rPr>
              <a:t>n§Ä</a:t>
            </a:r>
            <a:r>
              <a:rPr lang="en-US" sz="4000" b="1" dirty="0" smtClean="0">
                <a:latin typeface="ML-TTKarthika" pitchFamily="82" charset="0"/>
              </a:rPr>
              <a:t> \n§-</a:t>
            </a:r>
            <a:r>
              <a:rPr lang="en-US" sz="4000" b="1" dirty="0" err="1" smtClean="0">
                <a:latin typeface="ML-TTKarthika" pitchFamily="82" charset="0"/>
              </a:rPr>
              <a:t>fpsS</a:t>
            </a:r>
            <a:r>
              <a:rPr lang="en-US" sz="4000" b="1" dirty="0" smtClean="0">
                <a:latin typeface="ML-TTKarthika" pitchFamily="82" charset="0"/>
              </a:rPr>
              <a:t> \</a:t>
            </a:r>
            <a:r>
              <a:rPr lang="en-US" sz="4000" b="1" dirty="0" err="1" smtClean="0">
                <a:latin typeface="ML-TTKarthika" pitchFamily="82" charset="0"/>
              </a:rPr>
              <a:t>ntXym</a:t>
            </a:r>
            <a:r>
              <a:rPr lang="en-US" sz="4000" b="1" dirty="0" smtClean="0">
                <a:latin typeface="ML-TTKarthika" pitchFamily="82" charset="0"/>
              </a:rPr>
              <a:t>-]-</a:t>
            </a:r>
            <a:r>
              <a:rPr lang="en-US" sz="4000" b="1" dirty="0" err="1" smtClean="0">
                <a:latin typeface="ML-TTKarthika" pitchFamily="82" charset="0"/>
              </a:rPr>
              <a:t>tbm</a:t>
            </a:r>
            <a:r>
              <a:rPr lang="en-US" sz="4000" b="1" dirty="0" smtClean="0">
                <a:latin typeface="ML-TTKarthika" pitchFamily="82" charset="0"/>
              </a:rPr>
              <a:t>-K-h-</a:t>
            </a:r>
            <a:r>
              <a:rPr lang="en-US" sz="4000" b="1" dirty="0" err="1" smtClean="0">
                <a:latin typeface="ML-TTKarthika" pitchFamily="82" charset="0"/>
              </a:rPr>
              <a:t>kvXp</a:t>
            </a:r>
            <a:r>
              <a:rPr lang="en-US" sz="4000" b="1" dirty="0" smtClean="0">
                <a:latin typeface="ML-TTKarthika" pitchFamily="82" charset="0"/>
              </a:rPr>
              <a:t>-¡-</a:t>
            </a:r>
            <a:r>
              <a:rPr lang="en-US" sz="4000" b="1" dirty="0" err="1" smtClean="0">
                <a:latin typeface="ML-TTKarthika" pitchFamily="82" charset="0"/>
              </a:rPr>
              <a:t>sfÃmw</a:t>
            </a:r>
            <a:r>
              <a:rPr lang="en-US" sz="4000" b="1" dirty="0" smtClean="0">
                <a:latin typeface="ML-TTKarthika" pitchFamily="82" charset="0"/>
              </a:rPr>
              <a:t> AX-</a:t>
            </a:r>
            <a:r>
              <a:rPr lang="en-US" sz="4000" b="1" dirty="0" err="1" smtClean="0">
                <a:latin typeface="ML-TTKarthika" pitchFamily="82" charset="0"/>
              </a:rPr>
              <a:t>Xnsâ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Øm</a:t>
            </a:r>
            <a:r>
              <a:rPr lang="en-US" sz="4000" b="1" dirty="0" smtClean="0">
                <a:latin typeface="ML-TTKarthika" pitchFamily="82" charset="0"/>
              </a:rPr>
              <a:t>\-§-</a:t>
            </a:r>
            <a:r>
              <a:rPr lang="en-US" sz="4000" b="1" dirty="0" err="1" smtClean="0">
                <a:latin typeface="ML-TTKarthika" pitchFamily="82" charset="0"/>
              </a:rPr>
              <a:t>fnÂ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ASp¡pw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Nn«bpw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sXämsX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sh¡p</a:t>
            </a:r>
            <a:r>
              <a:rPr lang="en-US" sz="4000" b="1" dirty="0" smtClean="0">
                <a:latin typeface="ML-TTKarthika" pitchFamily="82" charset="0"/>
              </a:rPr>
              <a:t>¶ {]</a:t>
            </a:r>
            <a:r>
              <a:rPr lang="en-US" sz="4000" b="1" dirty="0" err="1" smtClean="0">
                <a:latin typeface="ML-TTKarthika" pitchFamily="82" charset="0"/>
              </a:rPr>
              <a:t>Ir</a:t>
            </a:r>
            <a:r>
              <a:rPr lang="en-US" sz="4000" b="1" dirty="0" smtClean="0">
                <a:latin typeface="ML-TTKarthika" pitchFamily="82" charset="0"/>
              </a:rPr>
              <a:t>-X-¡m-c-\m-</a:t>
            </a:r>
            <a:r>
              <a:rPr lang="en-US" sz="4000" b="1" dirty="0" err="1" smtClean="0">
                <a:latin typeface="ML-TTKarthika" pitchFamily="82" charset="0"/>
              </a:rPr>
              <a:t>tWm</a:t>
            </a:r>
            <a:r>
              <a:rPr lang="en-US" sz="4000" b="1" dirty="0" smtClean="0">
                <a:latin typeface="ML-TTKarthika" pitchFamily="82" charset="0"/>
              </a:rPr>
              <a:t>?    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(a)    </a:t>
            </a:r>
            <a:r>
              <a:rPr lang="en-US" sz="4000" b="1" dirty="0" err="1" smtClean="0">
                <a:latin typeface="ML-TTKarthika" pitchFamily="82" charset="0"/>
              </a:rPr>
              <a:t>AsX</a:t>
            </a:r>
            <a:r>
              <a:rPr lang="en-US" sz="4000" b="1" dirty="0" smtClean="0"/>
              <a:t> 	</a:t>
            </a:r>
            <a:br>
              <a:rPr lang="en-US" sz="4000" b="1" dirty="0" smtClean="0"/>
            </a:br>
            <a:r>
              <a:rPr lang="en-US" sz="4000" b="1" dirty="0" smtClean="0"/>
              <a:t>(b)	 </a:t>
            </a:r>
            <a:r>
              <a:rPr lang="en-US" sz="4000" b="1" dirty="0" smtClean="0">
                <a:latin typeface="ML-TTKarthika" pitchFamily="82" charset="0"/>
              </a:rPr>
              <a:t>AÃ  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Nne-t¸m-sgÃmw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65532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6.\n§-</a:t>
            </a:r>
            <a:r>
              <a:rPr lang="en-US" sz="4000" b="1" dirty="0" err="1" smtClean="0">
                <a:latin typeface="ML-TTKarthika" pitchFamily="82" charset="0"/>
              </a:rPr>
              <a:t>sfmcp</a:t>
            </a:r>
            <a:r>
              <a:rPr lang="en-US" sz="4000" b="1" dirty="0" smtClean="0">
                <a:latin typeface="ML-TTKarthika" pitchFamily="82" charset="0"/>
              </a:rPr>
              <a:t> Um³kv ¢</a:t>
            </a:r>
            <a:r>
              <a:rPr lang="en-US" sz="4000" b="1" dirty="0" err="1" smtClean="0">
                <a:latin typeface="ML-TTKarthika" pitchFamily="82" charset="0"/>
              </a:rPr>
              <a:t>mÊnÂ</a:t>
            </a:r>
            <a:r>
              <a:rPr lang="en-US" sz="4000" b="1" dirty="0" smtClean="0">
                <a:latin typeface="ML-TTKarthika" pitchFamily="82" charset="0"/>
              </a:rPr>
              <a:t> ]s¦-Sp-¡p-I-</a:t>
            </a:r>
            <a:r>
              <a:rPr lang="en-US" sz="4000" b="1" dirty="0" err="1" smtClean="0">
                <a:latin typeface="ML-TTKarthika" pitchFamily="82" charset="0"/>
              </a:rPr>
              <a:t>bm</a:t>
            </a:r>
            <a:r>
              <a:rPr lang="en-US" sz="4000" b="1" dirty="0" smtClean="0">
                <a:latin typeface="ML-TTKarthika" pitchFamily="82" charset="0"/>
              </a:rPr>
              <a:t>-</a:t>
            </a:r>
            <a:r>
              <a:rPr lang="en-US" sz="4000" b="1" dirty="0" err="1" smtClean="0">
                <a:latin typeface="ML-TTKarthika" pitchFamily="82" charset="0"/>
              </a:rPr>
              <a:t>sW</a:t>
            </a:r>
            <a:r>
              <a:rPr lang="en-US" sz="4000" b="1" dirty="0" smtClean="0">
                <a:latin typeface="ML-TTKarthika" pitchFamily="82" charset="0"/>
              </a:rPr>
              <a:t>-¦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GXp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hn</a:t>
            </a:r>
            <a:r>
              <a:rPr lang="en-US" sz="4000" b="1" dirty="0" smtClean="0">
                <a:latin typeface="ML-TTKarthika" pitchFamily="82" charset="0"/>
              </a:rPr>
              <a:t>[-¯</a:t>
            </a:r>
            <a:r>
              <a:rPr lang="en-US" sz="4000" b="1" dirty="0" err="1" smtClean="0">
                <a:latin typeface="ML-TTKarthika" pitchFamily="82" charset="0"/>
              </a:rPr>
              <a:t>nÂ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Nph</a:t>
            </a:r>
            <a:r>
              <a:rPr lang="en-US" sz="4000" b="1" dirty="0" smtClean="0">
                <a:latin typeface="ML-TTKarthika" pitchFamily="82" charset="0"/>
              </a:rPr>
              <a:t>-Sp-</a:t>
            </a:r>
            <a:r>
              <a:rPr lang="en-US" sz="4000" b="1" dirty="0" err="1" smtClean="0">
                <a:latin typeface="ML-TTKarthika" pitchFamily="82" charset="0"/>
              </a:rPr>
              <a:t>sh</a:t>
            </a:r>
            <a:r>
              <a:rPr lang="en-US" sz="4000" b="1" dirty="0" smtClean="0">
                <a:latin typeface="ML-TTKarthika" pitchFamily="82" charset="0"/>
              </a:rPr>
              <a:t>-¡m-\</a:t>
            </a:r>
            <a:r>
              <a:rPr lang="en-US" sz="4000" b="1" dirty="0" err="1" smtClean="0">
                <a:latin typeface="ML-TTKarthika" pitchFamily="82" charset="0"/>
              </a:rPr>
              <a:t>mWv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CjvS</a:t>
            </a:r>
            <a:r>
              <a:rPr lang="en-US" sz="4000" b="1" dirty="0" smtClean="0">
                <a:latin typeface="ML-TTKarthika" pitchFamily="82" charset="0"/>
              </a:rPr>
              <a:t>-s¸-</a:t>
            </a:r>
            <a:r>
              <a:rPr lang="en-US" sz="4000" b="1" dirty="0" err="1" smtClean="0">
                <a:latin typeface="ML-TTKarthika" pitchFamily="82" charset="0"/>
              </a:rPr>
              <a:t>SpI</a:t>
            </a:r>
            <a:r>
              <a:rPr lang="en-US" sz="4000" b="1" dirty="0" smtClean="0">
                <a:latin typeface="ML-TTKarthika" pitchFamily="82" charset="0"/>
              </a:rPr>
              <a:t>?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aäp</a:t>
            </a:r>
            <a:r>
              <a:rPr lang="en-US" sz="4000" b="1" dirty="0" smtClean="0">
                <a:latin typeface="ML-TTKarthika" pitchFamily="82" charset="0"/>
              </a:rPr>
              <a:t>-Å-</a:t>
            </a:r>
            <a:r>
              <a:rPr lang="en-US" sz="4000" b="1" dirty="0" err="1" smtClean="0">
                <a:latin typeface="ML-TTKarthika" pitchFamily="82" charset="0"/>
              </a:rPr>
              <a:t>hsc</a:t>
            </a:r>
            <a:r>
              <a:rPr lang="en-US" sz="4000" b="1" dirty="0" smtClean="0">
                <a:latin typeface="ML-TTKarthika" pitchFamily="82" charset="0"/>
              </a:rPr>
              <a:t> A\p-I-</a:t>
            </a:r>
            <a:r>
              <a:rPr lang="en-US" sz="4000" b="1" dirty="0" err="1" smtClean="0">
                <a:latin typeface="ML-TTKarthika" pitchFamily="82" charset="0"/>
              </a:rPr>
              <a:t>cn</a:t>
            </a:r>
            <a:r>
              <a:rPr lang="en-US" sz="4000" b="1" dirty="0" smtClean="0">
                <a:latin typeface="ML-TTKarthika" pitchFamily="82" charset="0"/>
              </a:rPr>
              <a:t>-¨p-</a:t>
            </a:r>
            <a:r>
              <a:rPr lang="en-US" sz="4000" b="1" dirty="0" err="1" smtClean="0">
                <a:latin typeface="ML-TTKarthika" pitchFamily="82" charset="0"/>
              </a:rPr>
              <a:t>sIm</a:t>
            </a:r>
            <a:r>
              <a:rPr lang="en-US" sz="4000" b="1" dirty="0" smtClean="0">
                <a:latin typeface="ML-TTKarthika" pitchFamily="82" charset="0"/>
              </a:rPr>
              <a:t>-­</a:t>
            </a:r>
            <a:r>
              <a:rPr lang="en-US" sz="4000" b="1" dirty="0" err="1" smtClean="0">
                <a:latin typeface="ML-TTKarthika" pitchFamily="82" charset="0"/>
              </a:rPr>
              <a:t>pÅ</a:t>
            </a: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</a:t>
            </a:r>
            <a:r>
              <a:rPr lang="en-US" sz="4000" b="1" dirty="0" err="1" smtClean="0">
                <a:latin typeface="ML-TTKarthika" pitchFamily="82" charset="0"/>
              </a:rPr>
              <a:t>Nph</a:t>
            </a:r>
            <a:r>
              <a:rPr lang="en-US" sz="4000" b="1" dirty="0" smtClean="0">
                <a:latin typeface="ML-TTKarthika" pitchFamily="82" charset="0"/>
              </a:rPr>
              <a:t>-Sp-</a:t>
            </a:r>
            <a:r>
              <a:rPr lang="en-US" sz="4000" b="1" dirty="0" err="1" smtClean="0">
                <a:latin typeface="ML-TTKarthika" pitchFamily="82" charset="0"/>
              </a:rPr>
              <a:t>sh¸v</a:t>
            </a:r>
            <a:r>
              <a:rPr lang="en-US" sz="4000" b="1" dirty="0" smtClean="0">
                <a:latin typeface="ML-TTKarthika" pitchFamily="82" charset="0"/>
              </a:rPr>
              <a:t>. 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Hcp</a:t>
            </a:r>
            <a:r>
              <a:rPr lang="en-US" sz="4000" b="1" dirty="0" smtClean="0">
                <a:latin typeface="ML-TTKarthika" pitchFamily="82" charset="0"/>
              </a:rPr>
              <a:t> {]</a:t>
            </a:r>
            <a:r>
              <a:rPr lang="en-US" sz="4000" b="1" dirty="0" err="1" smtClean="0">
                <a:latin typeface="ML-TTKarthika" pitchFamily="82" charset="0"/>
              </a:rPr>
              <a:t>tXyI</a:t>
            </a:r>
            <a:r>
              <a:rPr lang="en-US" sz="4000" b="1" dirty="0" smtClean="0">
                <a:latin typeface="ML-TTKarthika" pitchFamily="82" charset="0"/>
              </a:rPr>
              <a:t> {</a:t>
            </a:r>
            <a:r>
              <a:rPr lang="en-US" sz="4000" b="1" dirty="0" err="1" smtClean="0">
                <a:latin typeface="ML-TTKarthika" pitchFamily="82" charset="0"/>
              </a:rPr>
              <a:t>Ias</a:t>
            </a:r>
            <a:r>
              <a:rPr lang="en-US" sz="4000" b="1" dirty="0" smtClean="0">
                <a:latin typeface="ML-TTKarthika" pitchFamily="82" charset="0"/>
              </a:rPr>
              <a:t>¯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4000" b="1" dirty="0" smtClean="0">
                <a:latin typeface="ML-TTKarthika" pitchFamily="82" charset="0"/>
              </a:rPr>
              <a:t>)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</a:t>
            </a:r>
            <a:r>
              <a:rPr lang="en-US" sz="4000" b="1" dirty="0" err="1" smtClean="0">
                <a:latin typeface="ML-TTKarthika" pitchFamily="82" charset="0"/>
              </a:rPr>
              <a:t>XpSÀ¶p-sIm-­pÅ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Nph</a:t>
            </a:r>
            <a:r>
              <a:rPr lang="en-US" sz="4000" b="1" dirty="0" smtClean="0">
                <a:latin typeface="ML-TTKarthika" pitchFamily="82" charset="0"/>
              </a:rPr>
              <a:t>-Sp-</a:t>
            </a:r>
            <a:r>
              <a:rPr lang="en-US" sz="4000" b="1" dirty="0" err="1" smtClean="0">
                <a:latin typeface="ML-TTKarthika" pitchFamily="82" charset="0"/>
              </a:rPr>
              <a:t>sh¸.v</a:t>
            </a:r>
            <a:r>
              <a:rPr lang="en-US" sz="4000" b="1" dirty="0" smtClean="0">
                <a:latin typeface="ML-TTKarthika" pitchFamily="82" charset="0"/>
              </a:rPr>
              <a:t> 	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apI-fnÂ</a:t>
            </a:r>
            <a:r>
              <a:rPr lang="en-US" sz="4000" b="1" dirty="0" smtClean="0">
                <a:latin typeface="ML-TTKarthika" pitchFamily="82" charset="0"/>
              </a:rPr>
              <a:t>¸-dª </a:t>
            </a:r>
            <a:r>
              <a:rPr lang="en-US" sz="4000" b="1" dirty="0" err="1" smtClean="0">
                <a:latin typeface="ML-TTKarthika" pitchFamily="82" charset="0"/>
              </a:rPr>
              <a:t>c­p-hn</a:t>
            </a:r>
            <a:r>
              <a:rPr lang="en-US" sz="4000" b="1" dirty="0" smtClean="0">
                <a:latin typeface="ML-TTKarthika" pitchFamily="82" charset="0"/>
              </a:rPr>
              <a:t>-[</a:t>
            </a:r>
            <a:r>
              <a:rPr lang="en-US" sz="4000" b="1" dirty="0" err="1" smtClean="0">
                <a:latin typeface="ML-TTKarthika" pitchFamily="82" charset="0"/>
              </a:rPr>
              <a:t>hpw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tNÀ</a:t>
            </a:r>
            <a:r>
              <a:rPr lang="en-US" sz="4000" b="1" dirty="0" smtClean="0">
                <a:latin typeface="ML-TTKarthika" pitchFamily="82" charset="0"/>
              </a:rPr>
              <a:t>¶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</a:t>
            </a:r>
            <a:r>
              <a:rPr lang="en-US" sz="4000" b="1" dirty="0" err="1" smtClean="0">
                <a:latin typeface="ML-TTKarthika" pitchFamily="82" charset="0"/>
              </a:rPr>
              <a:t>Nph</a:t>
            </a:r>
            <a:r>
              <a:rPr lang="en-US" sz="4000" b="1" dirty="0" smtClean="0">
                <a:latin typeface="ML-TTKarthika" pitchFamily="82" charset="0"/>
              </a:rPr>
              <a:t>-Sp-</a:t>
            </a:r>
            <a:r>
              <a:rPr lang="en-US" sz="4000" b="1" dirty="0" err="1" smtClean="0">
                <a:latin typeface="ML-TTKarthika" pitchFamily="82" charset="0"/>
              </a:rPr>
              <a:t>sh</a:t>
            </a:r>
            <a:r>
              <a:rPr lang="en-US" sz="4000" b="1" dirty="0" smtClean="0">
                <a:latin typeface="ML-TTKarthika" pitchFamily="82" charset="0"/>
              </a:rPr>
              <a:t>-¸v.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839200" cy="65532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7.</a:t>
            </a:r>
            <a:r>
              <a:rPr lang="en-US" b="1" dirty="0" smtClean="0">
                <a:latin typeface="ML-TTKarthika" pitchFamily="82" charset="0"/>
              </a:rPr>
              <a:t>ho«nse ^</a:t>
            </a:r>
            <a:r>
              <a:rPr lang="en-US" b="1" dirty="0" err="1" smtClean="0">
                <a:latin typeface="ML-TTKarthika" pitchFamily="82" charset="0"/>
              </a:rPr>
              <a:t>ÀWn</a:t>
            </a:r>
            <a:r>
              <a:rPr lang="en-US" b="1" dirty="0" smtClean="0">
                <a:latin typeface="ML-TTKarthika" pitchFamily="82" charset="0"/>
              </a:rPr>
              <a:t>-¨-</a:t>
            </a:r>
            <a:r>
              <a:rPr lang="en-US" b="1" dirty="0" err="1" smtClean="0">
                <a:latin typeface="ML-TTKarthika" pitchFamily="82" charset="0"/>
              </a:rPr>
              <a:t>dp</a:t>
            </a:r>
            <a:r>
              <a:rPr lang="en-US" b="1" dirty="0" smtClean="0">
                <a:latin typeface="ML-TTKarthika" pitchFamily="82" charset="0"/>
              </a:rPr>
              <a:t>-I-</a:t>
            </a:r>
            <a:r>
              <a:rPr lang="en-US" b="1" dirty="0" err="1" smtClean="0">
                <a:latin typeface="ML-TTKarthika" pitchFamily="82" charset="0"/>
              </a:rPr>
              <a:t>fpsSbpw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err="1" smtClean="0">
                <a:latin typeface="ML-TTKarthika" pitchFamily="82" charset="0"/>
              </a:rPr>
              <a:t>aäpw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err="1" smtClean="0">
                <a:latin typeface="ML-TTKarthika" pitchFamily="82" charset="0"/>
              </a:rPr>
              <a:t>Øm</a:t>
            </a:r>
            <a:r>
              <a:rPr lang="en-US" b="1" dirty="0" smtClean="0">
                <a:latin typeface="ML-TTKarthika" pitchFamily="82" charset="0"/>
              </a:rPr>
              <a:t>\w \</a:t>
            </a:r>
            <a:r>
              <a:rPr lang="en-US" b="1" dirty="0" err="1" smtClean="0">
                <a:latin typeface="ML-TTKarthika" pitchFamily="82" charset="0"/>
              </a:rPr>
              <a:t>n§Ä</a:t>
            </a:r>
            <a:r>
              <a:rPr lang="en-US" b="1" dirty="0" smtClean="0">
                <a:latin typeface="ML-TTKarthika" pitchFamily="82" charset="0"/>
              </a:rPr>
              <a:t> CS-</a:t>
            </a:r>
            <a:r>
              <a:rPr lang="en-US" b="1" dirty="0" err="1" smtClean="0">
                <a:latin typeface="ML-TTKarthika" pitchFamily="82" charset="0"/>
              </a:rPr>
              <a:t>bv¡nsS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err="1" smtClean="0">
                <a:latin typeface="ML-TTKarthika" pitchFamily="82" charset="0"/>
              </a:rPr>
              <a:t>amänsIm</a:t>
            </a:r>
            <a:r>
              <a:rPr lang="en-US" b="1" dirty="0" smtClean="0">
                <a:latin typeface="ML-TTKarthika" pitchFamily="82" charset="0"/>
              </a:rPr>
              <a:t> ­n-</a:t>
            </a:r>
            <a:r>
              <a:rPr lang="en-US" b="1" dirty="0" err="1" smtClean="0">
                <a:latin typeface="ML-TTKarthika" pitchFamily="82" charset="0"/>
              </a:rPr>
              <a:t>cn</a:t>
            </a:r>
            <a:r>
              <a:rPr lang="en-US" b="1" dirty="0" smtClean="0">
                <a:latin typeface="ML-TTKarthika" pitchFamily="82" charset="0"/>
              </a:rPr>
              <a:t>-¡m-</a:t>
            </a:r>
            <a:r>
              <a:rPr lang="en-US" b="1" dirty="0" err="1" smtClean="0">
                <a:latin typeface="ML-TTKarthika" pitchFamily="82" charset="0"/>
              </a:rPr>
              <a:t>dpt­m</a:t>
            </a:r>
            <a:r>
              <a:rPr lang="en-US" b="1" dirty="0" smtClean="0">
                <a:latin typeface="ML-TTKarthika" pitchFamily="82" charset="0"/>
              </a:rPr>
              <a:t>? </a:t>
            </a:r>
            <a:br>
              <a:rPr lang="en-US" b="1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/>
            </a:r>
            <a:br>
              <a:rPr lang="en-US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     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 </a:t>
            </a:r>
            <a:r>
              <a:rPr lang="en-US" sz="4000" b="1" dirty="0" err="1" smtClean="0">
                <a:latin typeface="ML-TTKarthika" pitchFamily="82" charset="0"/>
              </a:rPr>
              <a:t>D­v</a:t>
            </a:r>
            <a:r>
              <a:rPr lang="en-US" sz="4000" b="1" dirty="0" smtClean="0">
                <a:latin typeface="ML-TTKarthika" pitchFamily="82" charset="0"/>
              </a:rPr>
              <a:t> 	   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   CÃ. 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763000" cy="6553200"/>
          </a:xfrm>
        </p:spPr>
        <p:txBody>
          <a:bodyPr>
            <a:noAutofit/>
          </a:bodyPr>
          <a:lstStyle/>
          <a:p>
            <a:pPr lvl="0" algn="l"/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 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8.hm¨nsâ </a:t>
            </a:r>
            <a:r>
              <a:rPr lang="en-US" sz="4000" b="1" dirty="0" err="1" smtClean="0">
                <a:latin typeface="ML-TTKarthika" pitchFamily="82" charset="0"/>
              </a:rPr>
              <a:t>klmbw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IqSmsX</a:t>
            </a:r>
            <a:r>
              <a:rPr lang="en-US" sz="4000" b="1" dirty="0" smtClean="0">
                <a:latin typeface="ML-TTKarthika" pitchFamily="82" charset="0"/>
              </a:rPr>
              <a:t> GI-</a:t>
            </a:r>
            <a:r>
              <a:rPr lang="en-US" sz="4000" b="1" dirty="0" err="1" smtClean="0">
                <a:latin typeface="ML-TTKarthika" pitchFamily="82" charset="0"/>
              </a:rPr>
              <a:t>tZi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kabw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b="1" dirty="0" err="1" smtClean="0">
                <a:latin typeface="ML-TTKarthika" pitchFamily="82" charset="0"/>
              </a:rPr>
              <a:t>Duln¨p</a:t>
            </a:r>
            <a:r>
              <a:rPr lang="en-US" sz="4000" b="1" dirty="0" smtClean="0">
                <a:latin typeface="ML-TTKarthika" pitchFamily="82" charset="0"/>
              </a:rPr>
              <a:t> ]d-bm³ \</a:t>
            </a:r>
            <a:r>
              <a:rPr lang="en-US" sz="4000" b="1" dirty="0" err="1" smtClean="0">
                <a:latin typeface="ML-TTKarthika" pitchFamily="82" charset="0"/>
              </a:rPr>
              <a:t>n§Ä¡p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4000" b="1" dirty="0" err="1" smtClean="0">
                <a:latin typeface="ML-TTKarthika" pitchFamily="82" charset="0"/>
              </a:rPr>
              <a:t>Ign-bptam</a:t>
            </a:r>
            <a:r>
              <a:rPr lang="en-US" sz="4000" b="1" dirty="0" smtClean="0">
                <a:latin typeface="ML-TTKarthika" pitchFamily="82" charset="0"/>
              </a:rPr>
              <a:t>?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/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smtClean="0">
                <a:latin typeface="ML-TTKarthika" pitchFamily="82" charset="0"/>
              </a:rPr>
              <a:t>)   </a:t>
            </a:r>
            <a:r>
              <a:rPr lang="en-US" sz="4000" b="1" dirty="0" err="1" smtClean="0">
                <a:latin typeface="ML-TTKarthika" pitchFamily="82" charset="0"/>
              </a:rPr>
              <a:t>Ignbpw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smtClean="0">
                <a:latin typeface="ML-TTKarthika" pitchFamily="82" charset="0"/>
              </a:rPr>
              <a:t>)	 </a:t>
            </a:r>
            <a:r>
              <a:rPr lang="en-US" sz="4000" b="1" dirty="0" err="1" smtClean="0">
                <a:latin typeface="ML-TTKarthika" pitchFamily="82" charset="0"/>
              </a:rPr>
              <a:t>IgnbnÃ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br>
              <a:rPr lang="en-US" sz="4000" b="1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(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 smtClean="0">
                <a:latin typeface="ML-TTKarthika" pitchFamily="82" charset="0"/>
              </a:rPr>
              <a:t>)  </a:t>
            </a:r>
            <a:r>
              <a:rPr lang="en-US" sz="4000" b="1" dirty="0" err="1" smtClean="0">
                <a:latin typeface="ML-TTKarthika" pitchFamily="82" charset="0"/>
              </a:rPr>
              <a:t>Nne-t¸m-sgÃmw</a:t>
            </a:r>
            <a:r>
              <a:rPr lang="en-US" sz="4000" b="1" dirty="0" smtClean="0">
                <a:latin typeface="ML-TTKarthika" pitchFamily="82" charset="0"/>
              </a:rPr>
              <a:t>.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>	</a:t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	</a:t>
            </a: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 smtClean="0">
                <a:latin typeface="ML-TTKarthika" pitchFamily="82" charset="0"/>
              </a:rPr>
              <a:t/>
            </a:r>
            <a:br>
              <a:rPr lang="en-US" sz="4000" dirty="0" smtClean="0">
                <a:latin typeface="ML-TTKarthika" pitchFamily="82" charset="0"/>
              </a:rPr>
            </a:br>
            <a:r>
              <a:rPr lang="en-US" sz="4000" dirty="0">
                <a:latin typeface="ML-TTKarthika" pitchFamily="82" charset="0"/>
              </a:rPr>
              <a:t/>
            </a:r>
            <a:br>
              <a:rPr lang="en-US" sz="4000" dirty="0">
                <a:latin typeface="ML-TTKarthika" pitchFamily="82" charset="0"/>
              </a:rPr>
            </a:b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18</Words>
  <Application>Microsoft Office PowerPoint</Application>
  <PresentationFormat>On-screen Show (4:3)</PresentationFormat>
  <Paragraphs>27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\n§Ä CS-Xp-]-£-¡m-c\mtWm AtXm he-Xp-]-£-¡m-c\mtWm?</vt:lpstr>
      <vt:lpstr> 1. Xnc-¡n-Ãm¯ Hcp Xntb-ä-dn-tet¡m Hm Un-täm-dn-b-¯n-tet¡m ¢mÊvdqan-tet¡m \n§Ä {]th-in-¡p-IbmsW¶n-cn-¡-s«. GXphi-¯n-cn-¡m-\mWv \n§Ä XmÂ ]-cy-s¸-SpI? </vt:lpstr>
      <vt:lpstr> 2.Xmsg ]d-bp¶ c­p-hn-j-b-§-fnÂ H¶p Xnc-ª-Sp-¡m³ ]d-ªmÂ \n§Ä GXphnjbw Xnc-sª-Sp¡pw?     (a)  KWnXimkv{Xw    (b)  kmlnXyw  </vt:lpstr>
      <vt:lpstr> 3. s]s«-¶pÅ ‘shfn-]m-Sp-IÄ’ t]mepÅ Nn´-IÄ Ft¸m-sg-¦nepw \n§-fpsS a\-ÊnÂ DZn-¡m-dpt­m?    (a)   D­v  (b) CÃ   </vt:lpstr>
      <vt:lpstr>         4.A¯cw shfn-]m-Sp-IÄ \n§Ä Kuc-h-¯n-se-Sp-¡m-dpt­m?        (a)  D­v       (b)  CÃ.            </vt:lpstr>
      <vt:lpstr>            5.\n§Ä \n§-fpsS \ntXym-]-tbm-K-h-kvXp-¡-sfÃmw AX-Xnsâ Øm\-§-fnÂ ASp¡pw Nn«bpw sXämsX sh¡p¶ {]Ir-X-¡m-c-\m-tWm?       (a)    AsX   (b)  AÃ    (c)  Nne-t¸m-sgÃmw.             </vt:lpstr>
      <vt:lpstr>            6.\n§-sfmcp Um³kv ¢mÊnÂ ]s¦-Sp-¡p-I-bm-sW-¦nÂ GXp hn[-¯nÂ Nph-Sp-sh-¡m-\mWv CjvS-s¸-SpI?   (a)  aäp-Å-hsc A\p-I-cn-¨p-sIm-­pÅ      Nph-Sp-sh¸v.   (b)  Hcp {]tXyI {Ias¯ (sequence)      XpSÀ¶p-sIm-­pÅ Nph-Sp-sh¸.v   (c)  apI-fnÂ¸-dª c­p-hn-[hpw tNÀ¶      Nph-Sp-sh-¸v.             </vt:lpstr>
      <vt:lpstr>          7.ho«nse ^ÀWn-¨-dp-I-fpsSbpw aäpw Øm\w \n§Ä CS-bv¡nsS amänsIm ­n-cn-¡m-dpt­m?             (a)   D­v     (b)   CÃ.               </vt:lpstr>
      <vt:lpstr>           8.hm¨nsâ klmbw IqSmsX GI-tZi kabw  Duln¨p ]d-bm³ \n§Ä¡p   Ign-bptam?  (a)   Ignbpw  (b)  IgnbnÃ   (c)  Nne-t¸m-sgÃmw.               </vt:lpstr>
      <vt:lpstr>           9.BÄPn-{_tbm tPymsa-{Sntbm \n§Ä ¡v IqSp-XÂ Ffp¸w?       (a)  BÄPn-{_    (b) tPymsa-{Sn.                 </vt:lpstr>
      <vt:lpstr>               10.BfpIfpsS t]tcm apJtam \n§Ä¡v HmÀ¡m-s\-fp¸w?        (a) t]À    (b) apJw    (c) c­pw                 </vt:lpstr>
      <vt:lpstr>                  11.GsX-¦nepw hnj-sb-s¯-¡p-dn¨p \n §-fpsS  Nn´-IÄ Bhn-jv¡-cn-¡m³ Bh-iy-s¸-«mÂ \n§Ä AXp hm¡p-I-fn-eqsS Ah-X-cn-¸n-¡mt\m {Km^nIv cq ]-¯nÂ Ah-X-cn-¸n-¡mt\m CjvS-s¸-SpI?    (a)  Nn{X-cq-]-¯nÂ      (b)  hmIv cq-]-¯nÂ                  </vt:lpstr>
      <vt:lpstr>                  12.asäm-cm-fp-ambn kwkm-cn-¨p-sIm-­n-cn-¡p-t¼mÄ At±-l-¯nsâ hm¡p-I-fpsS AÀY-¯ntem (F´p ]d-bp-¶p-sh-¶-Xn-tem) i_vZ-¯nsâ Btcm-l-W-h-tcml-Wm-Zn-I-fntem (F-§s\ ]d-bp-¶p-sh-¶-Xn-tem) \n§Ä A[nIw {i²bq-¶pI?  (a) F´p ]d-bp-¶p-sh¶p ]d-bp-¶-XnÂ (b) F§s\ ]d-bp-¶p-sh-¶-XnÂ                   </vt:lpstr>
      <vt:lpstr>                  13.kwkm-c-th-f-I-fnÂ ssIIÄsIm­v \n§Ä F´pam{Xw BwKy-§Ä ImWn-¡m-dp­v ?  (a)  Ipd¨p am{Xw  (b)  [mcm-f-ambn.                   </vt:lpstr>
      <vt:lpstr>                   14. ]m«p-tI-«p-sIm­v hmbn-¡p-Itbm ] Tn-¡p-Itbm sN¿p-¶Xv \n§Ä¡n-jvS amtWm?         (a) AÃ      (b) AsX.                  </vt:lpstr>
      <vt:lpstr>                    15.]Tn-¡p-t¼mÄ Bi-b-§Ä sam¯    -¯nÂ a\-Ên-em-¡p-¶tXm GsX-¦n    epw {]tXy-Im-i-b¯nÂ tI{µo-I-cn    ¨p]Tn-¡p-¶tXm \n§Ä¡v IqSpXÂ     Ffp¸w?  (a)  sam¯-¯nÂ a\-Ên-em-¡p-¶Xv.    (b)  {]tXy-Im-i-b-¯nÂ tI{µo-I-cn¨v        ]Tn¡p-¶Xv.                   </vt:lpstr>
      <vt:lpstr>                   16.Fhn-sS-sb-¦nepw \nhÀ¶n-cp-¶p-sIm   ­v Nn´n-¡p¶tXm InS-¶p-sIm­v Nn   ´n-¡p-¶tXm \n§Ä¡njvSw?        (a)  \nhÀ¶n-cp¶p sIm­v     (b)  InS¶p sIm­v.                   </vt:lpstr>
      <vt:lpstr>                     17.Imcy-§Ä FSp-¯p-NmSn sN¿p-¶tXm hcp-wh-cm-bvI-Isf¡pdn¨v icn-bmw-h®w hni-I-e\w sNbvX-tijw {i²-tbmsS sN¿p-¶tXm \n§fpsS coXn?  (a)  FSp-¯p-NmSn sN¿-p¶X.v  (b)  th­{X Btem-N-\-I-tfmsS am{Xw       sN¿p-¶-Xv.                    </vt:lpstr>
      <vt:lpstr>                        18.\n§-sfmcp KWnX{]iv\w sN¿p-¶p. D¯-chpw In«n. F¦nÂ Xmsg ]d-bp¶ GXp {]kvXm-h-\-bmWv \n§sf Êw_ -Ôn-¨n-S-t¯mfw IqSpXÂ icn? (a) D¯cw In«n-bXv F§-s\-sb¶v     F\n¡v hni-Zo-I-cn-¡m³ Ignbpw. (b) D¯cw In«n-bXv icn. ]s£, AsX    §-s\-sb¶v hni-Zo-I-cn-¡m³ Ign-bnÃ.                     </vt:lpstr>
      <vt:lpstr>                        19.hnh-c-§Ä \n-c-\ncbmbn enÌv cq]-¯nÂ Ah-X-cn-¸n-¡p-¶tXm {Km^nIv ssien-bnÂ Ah-X-cn-¸n-¡p-¶tXm \n §Ä¡njvSw?      (a)   enÌv cq]-¯nÂ     (b)  {Km^nIv ssien-bnÂ                     </vt:lpstr>
      <vt:lpstr>                        20.kz´w ssI¸-S-bnÂ Fgp-Xnb t\m «pItfm {]nsâ-Sp¯ t\m«p-Itfm \n §Ä CjvS-s¸-Sp-¶Xv ?  (a) {]nâp-IÄ¡v ap³K-W\ \evIp-¶p.      (b) ssI¸-S-bm-WnjvSw   (c) c­pw                       </vt:lpstr>
      <vt:lpstr>                           21.hfsc ‘dnemIvkUv’ Bbn Hcp Itk-c-bnÂ \nhÀ¶n-cn-¡p-I. ssIIÄ tImÀ ¯p-]n-Sn¨ Ah-Ø-bnÂ aSn-bnÂ hn{i-an-¡s«. Ct¸mÄ \n§-fpsS GXp s]cp-hn-c-emWv apI-fnÂ?  (a)  CSXv.   (b)  heXv  (c) kam-´cw                        </vt:lpstr>
      <vt:lpstr>                          22.\nb-a-§-tfm-SpÅ \n§-fpsS at\m-`mhw F´mWv? (a) Imcy-§Ä `wKn-bmbn \S-¶p-t]m-Ip     -sa-¦nÂ Aev]-kzev]w \nb-a-ew-L-\-     amImw (b) \nb-a-§Ä IÀi-\-ambn ]men¡s¸     tS-­-h-bmWv (c) NnÃd \nb-a-ew-L-\-§-fn-eq-sSsb      ]ptcm-KXn ssIhcq.                        </vt:lpstr>
      <vt:lpstr>                           23.\n§-fpsS tai-¸pdw hr¯n-bmbn ASp-¡n-sh¡s¸« Ah-Ø-bntem B sI Ae-t¦m-e-s¸« Ah-Ø-bntem km [m-cW ImW-s¸-Sm-dp-ÅXv?  (a) Ae-t¦m-e-s¸« Ah-Ø-bnÂ.  (b) hr¯n-bmbn ASp-¡n-sh¡s¸«      Ah-Ø-bnÂ.                        </vt:lpstr>
      <vt:lpstr>                            hni--I-e\w.      tNmZym-h-en-bnse D¯-c-§-fpsS AS-bm-f-s¸-Sp-¯Â ]qÀ¯n-bm-bn-¡-gn-ªmÂ Xmsg sImSp-¯n-«pÅ  Xe-t¨mdnsâ  Ub-{K-¯nÂ \n§-f-S-bm-f-s¸-Sp-¯nb D¯-c-§-fpsS \¼À ImWp¶ `mK-§Ä¡p \ndw  sImSp-¡p-I. C SXpw hepXpw hyXykvX \nd-§-fm-Ip-¶Xv \ ¶m-bn-cn-¡pw. GsX-¦nepw tNmZy-§-fpsS  D ¯cw C BsW-¦nÂ  Ccp`mK-§-fnepw \ndw sImSp-¡-mw. (DZm: A©m-a-s¯  tNmZy-¯n sâ D¯cw C BsW-¦nÂ 5a bpw 5b bpw tjUvsN¿p-I.)              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Kannoth</cp:lastModifiedBy>
  <cp:revision>93</cp:revision>
  <dcterms:created xsi:type="dcterms:W3CDTF">2002-01-02T02:15:17Z</dcterms:created>
  <dcterms:modified xsi:type="dcterms:W3CDTF">2012-02-28T07:17:23Z</dcterms:modified>
</cp:coreProperties>
</file>