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7"/>
  </p:notesMasterIdLst>
  <p:handoutMasterIdLst>
    <p:handoutMasterId r:id="rId28"/>
  </p:handoutMasterIdLst>
  <p:sldIdLst>
    <p:sldId id="293" r:id="rId2"/>
    <p:sldId id="332" r:id="rId3"/>
    <p:sldId id="333" r:id="rId4"/>
    <p:sldId id="308" r:id="rId5"/>
    <p:sldId id="296" r:id="rId6"/>
    <p:sldId id="299" r:id="rId7"/>
    <p:sldId id="302" r:id="rId8"/>
    <p:sldId id="320" r:id="rId9"/>
    <p:sldId id="268" r:id="rId10"/>
    <p:sldId id="269" r:id="rId11"/>
    <p:sldId id="273" r:id="rId12"/>
    <p:sldId id="294" r:id="rId13"/>
    <p:sldId id="277" r:id="rId14"/>
    <p:sldId id="316" r:id="rId15"/>
    <p:sldId id="331" r:id="rId16"/>
    <p:sldId id="324" r:id="rId17"/>
    <p:sldId id="319" r:id="rId18"/>
    <p:sldId id="317" r:id="rId19"/>
    <p:sldId id="325" r:id="rId20"/>
    <p:sldId id="326" r:id="rId21"/>
    <p:sldId id="289" r:id="rId22"/>
    <p:sldId id="327" r:id="rId23"/>
    <p:sldId id="328" r:id="rId24"/>
    <p:sldId id="323" r:id="rId25"/>
    <p:sldId id="309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24DC0677-7DED-46E5-9E2B-9AC464AF05D7}">
          <p14:sldIdLst>
            <p14:sldId id="293"/>
            <p14:sldId id="332"/>
            <p14:sldId id="333"/>
            <p14:sldId id="308"/>
            <p14:sldId id="296"/>
            <p14:sldId id="299"/>
            <p14:sldId id="302"/>
            <p14:sldId id="320"/>
            <p14:sldId id="268"/>
            <p14:sldId id="269"/>
            <p14:sldId id="273"/>
            <p14:sldId id="294"/>
            <p14:sldId id="277"/>
            <p14:sldId id="316"/>
            <p14:sldId id="331"/>
            <p14:sldId id="324"/>
            <p14:sldId id="319"/>
            <p14:sldId id="317"/>
            <p14:sldId id="325"/>
            <p14:sldId id="326"/>
            <p14:sldId id="289"/>
            <p14:sldId id="327"/>
            <p14:sldId id="328"/>
            <p14:sldId id="323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FF2"/>
    <a:srgbClr val="F1F5E6"/>
    <a:srgbClr val="683791"/>
    <a:srgbClr val="5C3281"/>
    <a:srgbClr val="F1F5E5"/>
    <a:srgbClr val="5C7A78"/>
    <a:srgbClr val="F7F9F0"/>
    <a:srgbClr val="F5F8ED"/>
    <a:srgbClr val="F6F9E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 varScale="1">
        <p:scale>
          <a:sx n="68" d="100"/>
          <a:sy n="68" d="100"/>
        </p:scale>
        <p:origin x="57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-3372"/>
    </p:cViewPr>
  </p:sorterViewPr>
  <p:notesViewPr>
    <p:cSldViewPr showGuides="1">
      <p:cViewPr varScale="1">
        <p:scale>
          <a:sx n="55" d="100"/>
          <a:sy n="55" d="100"/>
        </p:scale>
        <p:origin x="281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9AA6CCC-AD2E-40D7-9393-C7A4048A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1646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1C5D3E9-8A2C-419F-96D7-F6309AF30A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7029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963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Conviction  </a:t>
            </a:r>
            <a:r>
              <a:rPr lang="en-IN" dirty="0" err="1"/>
              <a:t>dridaviswasam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5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and How to effectively doing these 8 points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47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and How to effectively doing these 8 points  2. </a:t>
            </a:r>
            <a:r>
              <a:rPr lang="en-US" dirty="0" err="1"/>
              <a:t>diomond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22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Positive</a:t>
            </a:r>
            <a:r>
              <a:rPr lang="en-IN" baseline="0" dirty="0"/>
              <a:t> qualities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0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WALK STOP,</a:t>
            </a:r>
            <a:r>
              <a:rPr lang="en-IN" baseline="0" dirty="0"/>
              <a:t> CLAP NAME, JUMP 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41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7 seat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89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Pair middle one </a:t>
            </a:r>
            <a:r>
              <a:rPr lang="en-IN" dirty="0" err="1"/>
              <a:t>kettu</a:t>
            </a:r>
            <a:r>
              <a:rPr lang="en-IN" dirty="0"/>
              <a:t> . </a:t>
            </a:r>
            <a:r>
              <a:rPr lang="en-IN" dirty="0" err="1"/>
              <a:t>Azhikanam</a:t>
            </a:r>
            <a:r>
              <a:rPr lang="en-IN" dirty="0"/>
              <a:t>   </a:t>
            </a:r>
            <a:r>
              <a:rPr lang="en-IN" dirty="0" err="1"/>
              <a:t>shafi</a:t>
            </a:r>
            <a:r>
              <a:rPr lang="en-IN" dirty="0"/>
              <a:t> sir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12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Conviction </a:t>
            </a:r>
            <a:r>
              <a:rPr lang="en-IN" dirty="0" err="1"/>
              <a:t>uracha</a:t>
            </a:r>
            <a:r>
              <a:rPr lang="en-IN" dirty="0"/>
              <a:t> </a:t>
            </a:r>
            <a:r>
              <a:rPr lang="en-IN" dirty="0" err="1"/>
              <a:t>viswasam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488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Proactive -convert positive action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5D3E9-8A2C-419F-96D7-F6309AF30A7E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989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9975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97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005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8427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395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343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3343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792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513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868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4597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2244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77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881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1922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716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79A1F-5FAE-4289-8F44-68B05F061390}" type="datetimeFigureOut">
              <a:rPr lang="en-US" smtClean="0"/>
              <a:pPr/>
              <a:t>7/14/2018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044D11-F98B-4336-892C-278AC35E7E7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96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udaskannoth@gmail.c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03894"/>
            <a:ext cx="7274768" cy="128089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solidFill>
                  <a:srgbClr val="FF0000"/>
                </a:solidFill>
                <a:latin typeface="Bodoni MT Black" panose="02070A03080606020203" pitchFamily="18" charset="0"/>
              </a:rPr>
              <a:t>   POSITIVE COMMUNE</a:t>
            </a:r>
            <a:br>
              <a:rPr lang="en-IN" dirty="0">
                <a:solidFill>
                  <a:srgbClr val="FF0000"/>
                </a:solidFill>
              </a:rPr>
            </a:br>
            <a:r>
              <a:rPr lang="en-IN" dirty="0">
                <a:solidFill>
                  <a:srgbClr val="FF0000"/>
                </a:solidFill>
              </a:rPr>
              <a:t>           (Soft skill training team)</a:t>
            </a:r>
            <a:br>
              <a:rPr lang="en-IN" dirty="0"/>
            </a:br>
            <a:r>
              <a:rPr lang="en-IN" dirty="0"/>
              <a:t>                   </a:t>
            </a:r>
            <a:r>
              <a:rPr lang="en-IN" dirty="0">
                <a:solidFill>
                  <a:srgbClr val="00B050"/>
                </a:solidFill>
              </a:rPr>
              <a:t>Presents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259" y="838200"/>
            <a:ext cx="8892479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                                                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                                             </a:t>
            </a:r>
          </a:p>
          <a:p>
            <a:pPr marL="0" indent="0">
              <a:buNone/>
            </a:pPr>
            <a:r>
              <a:rPr lang="en-IN" dirty="0">
                <a:solidFill>
                  <a:srgbClr val="C00000"/>
                </a:solidFill>
              </a:rPr>
              <a:t>                                            </a:t>
            </a:r>
            <a:r>
              <a:rPr lang="en-IN" sz="7100" b="1" dirty="0">
                <a:solidFill>
                  <a:srgbClr val="C00000"/>
                </a:solidFill>
                <a:latin typeface="Algerian" panose="04020705040A02060702" pitchFamily="82" charset="0"/>
              </a:rPr>
              <a:t>GATE</a:t>
            </a:r>
          </a:p>
          <a:p>
            <a:pPr marL="0" indent="0">
              <a:buNone/>
            </a:pPr>
            <a:r>
              <a:rPr lang="en-IN" sz="3200" dirty="0">
                <a:solidFill>
                  <a:srgbClr val="C00000"/>
                </a:solidFill>
              </a:rPr>
              <a:t> Games &amp; Activities for Training Enrichment</a:t>
            </a:r>
          </a:p>
          <a:p>
            <a:pPr marL="0" indent="0">
              <a:buNone/>
            </a:pPr>
            <a:endParaRPr lang="en-IN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I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0070C0"/>
                </a:solidFill>
              </a:rPr>
              <a:t>                                                                                                       Faculty</a:t>
            </a:r>
            <a:r>
              <a:rPr lang="en-IN" dirty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en-IN" b="1" dirty="0">
                <a:solidFill>
                  <a:srgbClr val="BEDFF2"/>
                </a:solidFill>
              </a:rPr>
              <a:t>                                 </a:t>
            </a:r>
            <a:r>
              <a:rPr lang="en-IN" dirty="0">
                <a:solidFill>
                  <a:srgbClr val="0070C0"/>
                </a:solidFill>
              </a:rPr>
              <a:t>                                                               </a:t>
            </a:r>
            <a:r>
              <a:rPr lang="en-IN" dirty="0" err="1">
                <a:solidFill>
                  <a:srgbClr val="0070C0"/>
                </a:solidFill>
              </a:rPr>
              <a:t>Sudas</a:t>
            </a:r>
            <a:r>
              <a:rPr lang="en-IN" dirty="0">
                <a:solidFill>
                  <a:srgbClr val="0070C0"/>
                </a:solidFill>
              </a:rPr>
              <a:t>  kannoth                       </a:t>
            </a:r>
            <a:endParaRPr lang="en-IN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IN" dirty="0"/>
              <a:t>                                              </a:t>
            </a:r>
            <a:endParaRPr lang="en-I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                                                      2018 July 14 Saturday</a:t>
            </a:r>
          </a:p>
          <a:p>
            <a:pPr marL="0" indent="0">
              <a:buNone/>
            </a:pPr>
            <a:r>
              <a:rPr lang="en-IN">
                <a:solidFill>
                  <a:srgbClr val="FF0000"/>
                </a:solidFill>
              </a:rPr>
              <a:t>                                                       </a:t>
            </a:r>
            <a:endParaRPr lang="en-I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                                                                  Kannur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135" y="3418917"/>
            <a:ext cx="2752725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:\positive commune\02 copy.jpg">
            <a:extLst>
              <a:ext uri="{FF2B5EF4-FFF2-40B4-BE49-F238E27FC236}">
                <a16:creationId xmlns:a16="http://schemas.microsoft.com/office/drawing/2014/main" id="{5FC2BB06-1C56-4E4E-AAEE-4B21385B5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81000"/>
            <a:ext cx="903169" cy="98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16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Broadway" panose="04040905080B02020502" pitchFamily="82" charset="0"/>
              </a:rPr>
              <a:t>         BLIND SPOT</a:t>
            </a:r>
            <a:endParaRPr lang="en-GB" b="1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1" y="2133600"/>
            <a:ext cx="7634809" cy="3777622"/>
          </a:xfrm>
        </p:spPr>
        <p:txBody>
          <a:bodyPr>
            <a:noAutofit/>
          </a:bodyPr>
          <a:lstStyle/>
          <a:p>
            <a:r>
              <a:rPr lang="en-IN" sz="2000" dirty="0"/>
              <a:t>Leadership</a:t>
            </a:r>
          </a:p>
          <a:p>
            <a:r>
              <a:rPr lang="en-IN" sz="2000" dirty="0"/>
              <a:t>Communication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Listening</a:t>
            </a:r>
          </a:p>
          <a:p>
            <a:r>
              <a:rPr lang="en-IN" sz="2000" dirty="0"/>
              <a:t>Assertive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Vision</a:t>
            </a:r>
          </a:p>
          <a:p>
            <a:r>
              <a:rPr lang="en-IN" sz="2000" dirty="0"/>
              <a:t>Restlessness</a:t>
            </a:r>
          </a:p>
          <a:p>
            <a:r>
              <a:rPr lang="en-IN" sz="2000" dirty="0"/>
              <a:t>Planning</a:t>
            </a:r>
          </a:p>
          <a:p>
            <a:r>
              <a:rPr lang="en-IN" sz="2000" dirty="0"/>
              <a:t>Focus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848" y="2158360"/>
            <a:ext cx="5486152" cy="365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10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PIPE THROW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7" y="2133600"/>
            <a:ext cx="7778824" cy="3777622"/>
          </a:xfrm>
        </p:spPr>
        <p:txBody>
          <a:bodyPr>
            <a:normAutofit fontScale="92500" lnSpcReduction="20000"/>
          </a:bodyPr>
          <a:lstStyle/>
          <a:p>
            <a:r>
              <a:rPr lang="en-IN" sz="2000"/>
              <a:t>Practice </a:t>
            </a:r>
          </a:p>
          <a:p>
            <a:r>
              <a:rPr lang="en-IN" sz="2000" dirty="0"/>
              <a:t>Concentration</a:t>
            </a:r>
          </a:p>
          <a:p>
            <a:r>
              <a:rPr lang="en-IN" sz="2000" dirty="0"/>
              <a:t>Confidence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Commitment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Win </a:t>
            </a:r>
            <a:r>
              <a:rPr lang="en-IN" sz="2000" dirty="0" err="1"/>
              <a:t>win</a:t>
            </a:r>
            <a:r>
              <a:rPr lang="en-IN" sz="2000" dirty="0"/>
              <a:t> situation</a:t>
            </a:r>
          </a:p>
          <a:p>
            <a:r>
              <a:rPr lang="en-IN" sz="2000" dirty="0"/>
              <a:t>Help others 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76400"/>
            <a:ext cx="576330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3256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IN" dirty="0">
                <a:latin typeface="Broadway" panose="04040905080B02020502" pitchFamily="82" charset="0"/>
              </a:rPr>
              <a:t>             HUNTING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2776"/>
            <a:ext cx="4953000" cy="5826224"/>
          </a:xfrm>
        </p:spPr>
        <p:txBody>
          <a:bodyPr>
            <a:no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rupee note ----100 points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Flower                       ---50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Soda bottle                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revenue stamp    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banana peel        ---50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                           --20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socks one pair     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Chilly with red shade  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Whistle                  -----300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12775"/>
            <a:ext cx="4724400" cy="5445225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Couples                   -----1000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leaf                -----50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 kerchief          ------100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 rupees note    ------1000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Pen drive               ----100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Photograph of Mahatma </a:t>
            </a:r>
          </a:p>
          <a:p>
            <a:pPr marL="0" indent="0">
              <a:buNone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Gandhi--200 (not rupees)    </a:t>
            </a:r>
          </a:p>
          <a:p>
            <a:pPr marL="0" indent="0">
              <a:buNone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9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  </a:t>
            </a:r>
            <a:r>
              <a:rPr lang="en-IN" b="1" dirty="0">
                <a:latin typeface="Algerian" panose="04020705040A02060702" pitchFamily="82" charset="0"/>
              </a:rPr>
              <a:t>Leadership</a:t>
            </a:r>
            <a:br>
              <a:rPr lang="en-IN" dirty="0"/>
            </a:b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524000"/>
            <a:ext cx="7202760" cy="4495800"/>
          </a:xfrm>
        </p:spPr>
        <p:txBody>
          <a:bodyPr>
            <a:noAutofit/>
          </a:bodyPr>
          <a:lstStyle/>
          <a:p>
            <a:r>
              <a:rPr lang="en-IN" sz="2000" dirty="0"/>
              <a:t>Delegation</a:t>
            </a:r>
          </a:p>
          <a:p>
            <a:r>
              <a:rPr lang="en-IN" sz="2000" dirty="0"/>
              <a:t>Energetic</a:t>
            </a:r>
          </a:p>
          <a:p>
            <a:r>
              <a:rPr lang="en-IN" sz="2000" dirty="0"/>
              <a:t>Planning</a:t>
            </a:r>
          </a:p>
          <a:p>
            <a:r>
              <a:rPr lang="en-IN" sz="2000" dirty="0"/>
              <a:t>Team building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Inspire</a:t>
            </a:r>
          </a:p>
          <a:p>
            <a:r>
              <a:rPr lang="en-IN" sz="2000" dirty="0"/>
              <a:t>Open minded</a:t>
            </a:r>
          </a:p>
          <a:p>
            <a:r>
              <a:rPr lang="en-IN" sz="2000" dirty="0"/>
              <a:t>Creativity </a:t>
            </a:r>
          </a:p>
          <a:p>
            <a:r>
              <a:rPr lang="en-IN" sz="2000" dirty="0"/>
              <a:t>Interpersonal skill </a:t>
            </a:r>
            <a:endParaRPr lang="en-GB" sz="2000" dirty="0"/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444" y="1752600"/>
            <a:ext cx="5209356" cy="4872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6863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552" y="0"/>
            <a:ext cx="6589199" cy="1280890"/>
          </a:xfrm>
        </p:spPr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BROKEN SQUARE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40445"/>
            <a:ext cx="7346776" cy="3777622"/>
          </a:xfrm>
        </p:spPr>
        <p:txBody>
          <a:bodyPr>
            <a:noAutofit/>
          </a:bodyPr>
          <a:lstStyle/>
          <a:p>
            <a:r>
              <a:rPr lang="en-IN" sz="2000" dirty="0"/>
              <a:t>Delegate </a:t>
            </a:r>
          </a:p>
          <a:p>
            <a:r>
              <a:rPr lang="en-IN" sz="2000" dirty="0"/>
              <a:t>Nonverbal Communication</a:t>
            </a:r>
          </a:p>
          <a:p>
            <a:r>
              <a:rPr lang="en-IN" sz="2000" dirty="0"/>
              <a:t>Confidence  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Creativity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Team building</a:t>
            </a:r>
          </a:p>
          <a:p>
            <a:r>
              <a:rPr lang="en-IN" sz="2000" dirty="0"/>
              <a:t>Vision 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Sharing </a:t>
            </a:r>
          </a:p>
          <a:p>
            <a:r>
              <a:rPr lang="en-IN" sz="2000" dirty="0"/>
              <a:t>Crisis management</a:t>
            </a:r>
          </a:p>
          <a:p>
            <a:r>
              <a:rPr lang="en-IN" sz="2000" dirty="0"/>
              <a:t>Problem solving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OPT ,  OPI ,  OPM,  OPE, OPW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632909"/>
            <a:ext cx="5133975" cy="427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324600" y="2971800"/>
            <a:ext cx="685800" cy="304800"/>
          </a:xfrm>
          <a:prstGeom prst="rect">
            <a:avLst/>
          </a:prstGeom>
          <a:solidFill>
            <a:srgbClr val="683791"/>
          </a:solidFill>
          <a:ln>
            <a:solidFill>
              <a:srgbClr val="6837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71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601" y="0"/>
            <a:ext cx="6589199" cy="1280890"/>
          </a:xfrm>
        </p:spPr>
        <p:txBody>
          <a:bodyPr/>
          <a:lstStyle/>
          <a:p>
            <a:r>
              <a:rPr lang="en-IN">
                <a:latin typeface="Broadway" panose="04040905080B02020502" pitchFamily="82" charset="0"/>
              </a:rPr>
              <a:t>      7 SEAT GAME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088" y="496578"/>
            <a:ext cx="8229600" cy="5864844"/>
          </a:xfrm>
        </p:spPr>
        <p:txBody>
          <a:bodyPr>
            <a:noAutofit/>
          </a:bodyPr>
          <a:lstStyle/>
          <a:p>
            <a:r>
              <a:rPr lang="en-IN" sz="2000" dirty="0"/>
              <a:t>Patience </a:t>
            </a:r>
          </a:p>
          <a:p>
            <a:r>
              <a:rPr lang="en-IN" sz="2000" dirty="0"/>
              <a:t>Flexible</a:t>
            </a:r>
          </a:p>
          <a:p>
            <a:r>
              <a:rPr lang="en-IN" sz="2000" dirty="0"/>
              <a:t>Idea</a:t>
            </a:r>
          </a:p>
          <a:p>
            <a:r>
              <a:rPr lang="en-IN" sz="2000" dirty="0"/>
              <a:t>Time managent</a:t>
            </a:r>
          </a:p>
          <a:p>
            <a:r>
              <a:rPr lang="en-IN" sz="2000" dirty="0"/>
              <a:t>Leadership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Honesty</a:t>
            </a:r>
          </a:p>
          <a:p>
            <a:r>
              <a:rPr lang="en-IN" sz="2000" dirty="0"/>
              <a:t>Confidence </a:t>
            </a:r>
          </a:p>
          <a:p>
            <a:r>
              <a:rPr lang="en-IN" sz="2000" dirty="0"/>
              <a:t>Intuition</a:t>
            </a:r>
          </a:p>
          <a:p>
            <a:r>
              <a:rPr lang="en-IN" sz="2000" dirty="0"/>
              <a:t>Focus</a:t>
            </a:r>
          </a:p>
          <a:p>
            <a:r>
              <a:rPr lang="en-IN" sz="2000" dirty="0"/>
              <a:t>Innovation</a:t>
            </a:r>
          </a:p>
          <a:p>
            <a:r>
              <a:rPr lang="en-IN" sz="2000" dirty="0"/>
              <a:t>Planning </a:t>
            </a:r>
          </a:p>
          <a:p>
            <a:r>
              <a:rPr lang="en-IN" sz="2000" dirty="0"/>
              <a:t>Co-ordination</a:t>
            </a:r>
          </a:p>
          <a:p>
            <a:r>
              <a:rPr lang="en-IN" sz="2000" dirty="0"/>
              <a:t>Conditioning </a:t>
            </a:r>
          </a:p>
          <a:p>
            <a:r>
              <a:rPr lang="en-IN" sz="2000" dirty="0"/>
              <a:t>Team work 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600200"/>
            <a:ext cx="5805488" cy="434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1718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24110"/>
            <a:ext cx="6589200" cy="1280890"/>
          </a:xfrm>
        </p:spPr>
        <p:txBody>
          <a:bodyPr/>
          <a:lstStyle/>
          <a:p>
            <a:pPr algn="ctr"/>
            <a:r>
              <a:rPr lang="en-IN" dirty="0">
                <a:latin typeface="Broadway" panose="04040905080B02020502" pitchFamily="82" charset="0"/>
              </a:rPr>
              <a:t>INSIDE ROPE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197531" cy="4721294"/>
          </a:xfrm>
        </p:spPr>
        <p:txBody>
          <a:bodyPr>
            <a:normAutofit/>
          </a:bodyPr>
          <a:lstStyle/>
          <a:p>
            <a:r>
              <a:rPr lang="en-IN" sz="2000" dirty="0"/>
              <a:t>Risk management </a:t>
            </a:r>
          </a:p>
          <a:p>
            <a:r>
              <a:rPr lang="en-IN" sz="2000" dirty="0"/>
              <a:t>Flexible     </a:t>
            </a:r>
          </a:p>
          <a:p>
            <a:r>
              <a:rPr lang="en-IN" sz="2000" dirty="0"/>
              <a:t>Time management </a:t>
            </a:r>
          </a:p>
          <a:p>
            <a:r>
              <a:rPr lang="en-IN" sz="2000" dirty="0"/>
              <a:t>Team building </a:t>
            </a:r>
          </a:p>
          <a:p>
            <a:r>
              <a:rPr lang="en-IN" sz="2000" dirty="0"/>
              <a:t>Competition </a:t>
            </a:r>
          </a:p>
          <a:p>
            <a:r>
              <a:rPr lang="en-IN" sz="2000" dirty="0"/>
              <a:t>Goal </a:t>
            </a:r>
          </a:p>
          <a:p>
            <a:r>
              <a:rPr lang="en-IN" sz="2000" dirty="0"/>
              <a:t>Competitive </a:t>
            </a:r>
          </a:p>
          <a:p>
            <a:r>
              <a:rPr lang="en-IN" sz="2000" dirty="0"/>
              <a:t>Stress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5486400" y="36576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486400" y="6245294"/>
            <a:ext cx="2438400" cy="307906"/>
          </a:xfrm>
          <a:prstGeom prst="rect">
            <a:avLst/>
          </a:prstGeom>
          <a:solidFill>
            <a:srgbClr val="F1F5E6"/>
          </a:solidFill>
          <a:ln>
            <a:solidFill>
              <a:srgbClr val="F1F5E6"/>
            </a:solidFill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4520672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624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TIC TAC TOE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5" y="2133600"/>
            <a:ext cx="7346776" cy="3777622"/>
          </a:xfrm>
        </p:spPr>
        <p:txBody>
          <a:bodyPr>
            <a:noAutofit/>
          </a:bodyPr>
          <a:lstStyle/>
          <a:p>
            <a:r>
              <a:rPr lang="en-IN" sz="2000" dirty="0"/>
              <a:t>Honesty</a:t>
            </a:r>
          </a:p>
          <a:p>
            <a:r>
              <a:rPr lang="en-IN" sz="2000" dirty="0"/>
              <a:t>Confidence</a:t>
            </a:r>
          </a:p>
          <a:p>
            <a:r>
              <a:rPr lang="en-IN" sz="2000" dirty="0"/>
              <a:t>Commitment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Focus </a:t>
            </a:r>
          </a:p>
          <a:p>
            <a:r>
              <a:rPr lang="en-IN" sz="2000" dirty="0"/>
              <a:t>Planning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Team building </a:t>
            </a:r>
          </a:p>
          <a:p>
            <a:r>
              <a:rPr lang="en-IN" sz="2000" dirty="0"/>
              <a:t>Concentration </a:t>
            </a:r>
          </a:p>
          <a:p>
            <a:r>
              <a:rPr lang="en-IN" sz="2000" dirty="0"/>
              <a:t>Observation 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77" y="1264554"/>
            <a:ext cx="4709323" cy="3748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32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MAN  CATCHING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1" y="2133600"/>
            <a:ext cx="7562800" cy="4724400"/>
          </a:xfrm>
        </p:spPr>
        <p:txBody>
          <a:bodyPr>
            <a:normAutofit/>
          </a:bodyPr>
          <a:lstStyle/>
          <a:p>
            <a:r>
              <a:rPr lang="en-IN" sz="2000" dirty="0"/>
              <a:t>Planning </a:t>
            </a:r>
          </a:p>
          <a:p>
            <a:r>
              <a:rPr lang="en-IN" sz="2000" dirty="0"/>
              <a:t>Relationship building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Leadership</a:t>
            </a:r>
          </a:p>
          <a:p>
            <a:r>
              <a:rPr lang="en-IN" sz="2000" dirty="0"/>
              <a:t>Funny</a:t>
            </a:r>
          </a:p>
          <a:p>
            <a:r>
              <a:rPr lang="en-IN" sz="2000" dirty="0"/>
              <a:t>Responsibility</a:t>
            </a:r>
          </a:p>
          <a:p>
            <a:r>
              <a:rPr lang="en-IN" sz="2000" dirty="0"/>
              <a:t>Conviction</a:t>
            </a:r>
          </a:p>
          <a:p>
            <a:r>
              <a:rPr lang="en-IN" sz="2000" dirty="0"/>
              <a:t>Remembrance </a:t>
            </a:r>
          </a:p>
          <a:p>
            <a:r>
              <a:rPr lang="en-IN" sz="2000" dirty="0"/>
              <a:t>Quick capture </a:t>
            </a:r>
          </a:p>
          <a:p>
            <a:r>
              <a:rPr lang="en-IN" sz="2000" dirty="0"/>
              <a:t>.</a:t>
            </a:r>
          </a:p>
          <a:p>
            <a:endParaRPr lang="en-IN" sz="20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46" y="1996624"/>
            <a:ext cx="5176246" cy="3520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8600" y="5257800"/>
            <a:ext cx="49530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89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 ROPE  ESCAPE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889" y="1412776"/>
            <a:ext cx="6591985" cy="4724400"/>
          </a:xfrm>
        </p:spPr>
        <p:txBody>
          <a:bodyPr>
            <a:normAutofit/>
          </a:bodyPr>
          <a:lstStyle/>
          <a:p>
            <a:r>
              <a:rPr lang="en-IN" sz="2000" dirty="0"/>
              <a:t>Idea </a:t>
            </a:r>
          </a:p>
          <a:p>
            <a:r>
              <a:rPr lang="en-IN" sz="2000" dirty="0"/>
              <a:t>Open minded </a:t>
            </a:r>
          </a:p>
          <a:p>
            <a:r>
              <a:rPr lang="en-IN" sz="2000" dirty="0"/>
              <a:t>Humour </a:t>
            </a:r>
          </a:p>
          <a:p>
            <a:r>
              <a:rPr lang="en-IN" sz="2000" dirty="0"/>
              <a:t>Relationship building</a:t>
            </a:r>
          </a:p>
          <a:p>
            <a:r>
              <a:rPr lang="en-IN" sz="2000" dirty="0"/>
              <a:t>Likable</a:t>
            </a:r>
          </a:p>
          <a:p>
            <a:r>
              <a:rPr lang="en-IN" sz="2000" dirty="0"/>
              <a:t>Risk management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Emotional control</a:t>
            </a:r>
          </a:p>
          <a:p>
            <a:r>
              <a:rPr lang="en-IN" sz="2000" dirty="0"/>
              <a:t>Creativity </a:t>
            </a:r>
          </a:p>
          <a:p>
            <a:r>
              <a:rPr lang="en-IN" sz="2000" dirty="0"/>
              <a:t>Think differently </a:t>
            </a:r>
          </a:p>
          <a:p>
            <a:r>
              <a:rPr lang="en-IN" sz="2000" dirty="0"/>
              <a:t>.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222688" cy="302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23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518B-1693-422E-91AB-773F8679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TRAINING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FC97-DB75-42AA-82FD-04BBAED8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524000"/>
            <a:ext cx="6591985" cy="4387222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arenR"/>
            </a:pPr>
            <a:r>
              <a:rPr lang="en-US" sz="2800" dirty="0"/>
              <a:t>  Presentation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Role-play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Simulation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Case study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Brain storming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Buzz group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Group discussion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Demonstration </a:t>
            </a:r>
          </a:p>
          <a:p>
            <a:pPr>
              <a:buFont typeface="+mj-lt"/>
              <a:buAutoNum type="arabicParenR"/>
            </a:pPr>
            <a:r>
              <a:rPr lang="en-US" sz="2800"/>
              <a:t> Questionnaire </a:t>
            </a:r>
            <a:endParaRPr lang="en-US" sz="2800" dirty="0"/>
          </a:p>
          <a:p>
            <a:pPr>
              <a:buFont typeface="+mj-lt"/>
              <a:buAutoNum type="arabicParenR"/>
            </a:pP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Games and activities</a:t>
            </a:r>
          </a:p>
          <a:p>
            <a:pPr>
              <a:buFont typeface="+mj-lt"/>
              <a:buAutoNum type="arabicParenR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D:\positive commune\02 copy.jpg">
            <a:extLst>
              <a:ext uri="{FF2B5EF4-FFF2-40B4-BE49-F238E27FC236}">
                <a16:creationId xmlns:a16="http://schemas.microsoft.com/office/drawing/2014/main" id="{95DBB6E8-36E1-412A-9212-0E695EDEF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697724"/>
            <a:ext cx="1066800" cy="116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17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  INSIDE ROPE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Thinking out of the box</a:t>
            </a:r>
          </a:p>
          <a:p>
            <a:r>
              <a:rPr lang="en-IN" sz="2000" dirty="0"/>
              <a:t>Positive attitude </a:t>
            </a:r>
          </a:p>
          <a:p>
            <a:r>
              <a:rPr lang="en-IN" sz="2000" dirty="0"/>
              <a:t>Innovative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Leadership</a:t>
            </a:r>
          </a:p>
          <a:p>
            <a:r>
              <a:rPr lang="en-IN" sz="2000" dirty="0"/>
              <a:t>Idea intuition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4744"/>
            <a:ext cx="4608512" cy="460851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994518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ONE MINUTE  SILENT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6591985" cy="3777622"/>
          </a:xfrm>
        </p:spPr>
        <p:txBody>
          <a:bodyPr>
            <a:normAutofit/>
          </a:bodyPr>
          <a:lstStyle/>
          <a:p>
            <a:r>
              <a:rPr lang="en-IN" sz="2000" dirty="0"/>
              <a:t>Listening 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Leadership </a:t>
            </a:r>
          </a:p>
          <a:p>
            <a:r>
              <a:rPr lang="en-IN" sz="2000" dirty="0"/>
              <a:t>Focus</a:t>
            </a:r>
          </a:p>
          <a:p>
            <a:r>
              <a:rPr lang="en-IN" sz="2000" dirty="0"/>
              <a:t>Value of time</a:t>
            </a:r>
          </a:p>
          <a:p>
            <a:r>
              <a:rPr lang="en-IN" sz="2000" dirty="0"/>
              <a:t>Individual behaviour analysis</a:t>
            </a:r>
          </a:p>
          <a:p>
            <a:r>
              <a:rPr lang="en-IN" sz="2000" dirty="0"/>
              <a:t>activity</a:t>
            </a:r>
          </a:p>
          <a:p>
            <a:r>
              <a:rPr lang="en-IN" sz="2000" dirty="0"/>
              <a:t>.</a:t>
            </a:r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IN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784" y="1951448"/>
            <a:ext cx="4525456" cy="39597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251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ALPHABETIC SHAPES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2133600"/>
            <a:ext cx="7994848" cy="4572000"/>
          </a:xfrm>
        </p:spPr>
        <p:txBody>
          <a:bodyPr>
            <a:normAutofit/>
          </a:bodyPr>
          <a:lstStyle/>
          <a:p>
            <a:r>
              <a:rPr lang="en-IN" sz="2000" dirty="0"/>
              <a:t>Concentration</a:t>
            </a:r>
          </a:p>
          <a:p>
            <a:r>
              <a:rPr lang="en-IN" sz="2000" dirty="0"/>
              <a:t>Flexible </a:t>
            </a:r>
          </a:p>
          <a:p>
            <a:r>
              <a:rPr lang="en-IN" sz="2000" dirty="0"/>
              <a:t>Proactive</a:t>
            </a:r>
          </a:p>
          <a:p>
            <a:r>
              <a:rPr lang="en-IN" sz="2000" dirty="0"/>
              <a:t>Risk</a:t>
            </a:r>
          </a:p>
          <a:p>
            <a:r>
              <a:rPr lang="en-IN" sz="2000" dirty="0"/>
              <a:t>Listening</a:t>
            </a:r>
          </a:p>
          <a:p>
            <a:r>
              <a:rPr lang="en-IN" sz="2000" dirty="0"/>
              <a:t>Time managent</a:t>
            </a:r>
          </a:p>
          <a:p>
            <a:r>
              <a:rPr lang="en-IN" sz="2000" dirty="0"/>
              <a:t>Emotional control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948830"/>
            <a:ext cx="5286321" cy="3496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5092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 WITHOUT CHAIR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7" y="1524000"/>
            <a:ext cx="7058744" cy="5334000"/>
          </a:xfrm>
        </p:spPr>
        <p:txBody>
          <a:bodyPr>
            <a:normAutofit/>
          </a:bodyPr>
          <a:lstStyle/>
          <a:p>
            <a:r>
              <a:rPr lang="en-IN" sz="2000" dirty="0"/>
              <a:t>Confidence</a:t>
            </a:r>
          </a:p>
          <a:p>
            <a:r>
              <a:rPr lang="en-IN" sz="2000" dirty="0"/>
              <a:t>Commitment</a:t>
            </a:r>
          </a:p>
          <a:p>
            <a:r>
              <a:rPr lang="en-IN" sz="2000" dirty="0"/>
              <a:t>Positive attitude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Courage</a:t>
            </a:r>
          </a:p>
          <a:p>
            <a:r>
              <a:rPr lang="en-IN" sz="2000" dirty="0"/>
              <a:t>Conviction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Trust </a:t>
            </a:r>
          </a:p>
          <a:p>
            <a:r>
              <a:rPr lang="en-IN" sz="2000" dirty="0"/>
              <a:t>Discipline 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58" y="1905000"/>
            <a:ext cx="5039246" cy="4006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912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 FIRE SWALLOW 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000" dirty="0"/>
              <a:t>Confidence</a:t>
            </a:r>
          </a:p>
          <a:p>
            <a:r>
              <a:rPr lang="en-IN" sz="2000" dirty="0"/>
              <a:t>Competition</a:t>
            </a:r>
          </a:p>
          <a:p>
            <a:r>
              <a:rPr lang="en-IN" sz="2400" dirty="0"/>
              <a:t>Happiness</a:t>
            </a:r>
            <a:endParaRPr lang="en-IN" sz="2000" dirty="0"/>
          </a:p>
          <a:p>
            <a:r>
              <a:rPr lang="en-IN" sz="2000" dirty="0"/>
              <a:t>Opportunity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35480"/>
            <a:ext cx="3962400" cy="35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072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>
            <a:spLocks noGrp="1" noChangeArrowheads="1"/>
          </p:cNvSpPr>
          <p:nvPr>
            <p:ph idx="1"/>
          </p:nvPr>
        </p:nvSpPr>
        <p:spPr>
          <a:xfrm>
            <a:off x="1143000" y="857250"/>
            <a:ext cx="6858000" cy="51435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 wrap="none" anchor="ctr"/>
          <a:lstStyle/>
          <a:p>
            <a:pPr algn="ctr">
              <a:buFont typeface="Arial" charset="0"/>
              <a:buNone/>
              <a:defRPr/>
            </a:pPr>
            <a:endParaRPr lang="en-US" sz="1800" kern="10" spc="540" dirty="0">
              <a:ln w="9525">
                <a:noFill/>
                <a:miter lim="800000"/>
                <a:headEnd/>
                <a:tailEnd/>
              </a:ln>
              <a:solidFill>
                <a:schemeClr val="bg1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Arial Black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800" kern="10" spc="540" dirty="0">
                <a:ln w="9525">
                  <a:noFill/>
                  <a:miter lim="800000"/>
                  <a:headEnd/>
                  <a:tailEnd/>
                </a:ln>
                <a:solidFill>
                  <a:schemeClr val="bg1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</a:rPr>
              <a:t>  </a:t>
            </a:r>
          </a:p>
          <a:p>
            <a:pPr algn="ctr">
              <a:buFont typeface="Arial" charset="0"/>
              <a:buNone/>
              <a:defRPr/>
            </a:pPr>
            <a:endParaRPr lang="en-US" sz="3000" b="1" dirty="0">
              <a:solidFill>
                <a:schemeClr val="accent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sz="3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       </a:t>
            </a:r>
          </a:p>
          <a:p>
            <a:pPr>
              <a:spcBef>
                <a:spcPct val="50000"/>
              </a:spcBef>
              <a:buFont typeface="Arial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	  </a:t>
            </a:r>
            <a:endParaRPr lang="en-US" sz="1800" kern="10" spc="540" dirty="0">
              <a:ln w="9525">
                <a:noFill/>
                <a:miter lim="800000"/>
                <a:headEnd/>
                <a:tailEnd/>
              </a:ln>
              <a:solidFill>
                <a:srgbClr val="FF0000"/>
              </a:solidFill>
              <a:effectLst>
                <a:outerShdw dist="45791" dir="3378596" algn="ctr" rotWithShape="0">
                  <a:srgbClr val="4D4D4D"/>
                </a:outerShdw>
              </a:effectLst>
              <a:latin typeface="Broadway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2373" y="2676036"/>
            <a:ext cx="48072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kern="10" spc="540" dirty="0">
                <a:ln w="9525">
                  <a:noFill/>
                  <a:miter lim="800000"/>
                  <a:headEnd/>
                  <a:tailEnd/>
                </a:ln>
                <a:solidFill>
                  <a:srgbClr val="92D050"/>
                </a:solidFill>
                <a:effectLst>
                  <a:outerShdw dist="45791" dir="3378596" algn="ctr" rotWithShape="0">
                    <a:srgbClr val="4D4D4D"/>
                  </a:outerShdw>
                </a:effectLst>
                <a:latin typeface="Arial Black"/>
                <a:cs typeface="Arial" charset="0"/>
              </a:rPr>
              <a:t>Thank You</a:t>
            </a:r>
            <a:endParaRPr lang="en-US" sz="5400" dirty="0">
              <a:solidFill>
                <a:srgbClr val="92D05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0344" y="1714500"/>
            <a:ext cx="3902030" cy="6001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300" b="1" dirty="0">
                <a:solidFill>
                  <a:srgbClr val="0070C0"/>
                </a:solidFill>
                <a:latin typeface="Broadway" panose="04040905080B02020502" pitchFamily="82" charset="0"/>
                <a:cs typeface="Aharoni" pitchFamily="2" charset="-79"/>
              </a:rPr>
              <a:t>SUDAS KANNOTH</a:t>
            </a:r>
            <a:endParaRPr lang="en-US" sz="3300" dirty="0">
              <a:solidFill>
                <a:srgbClr val="0070C0"/>
              </a:solidFill>
              <a:latin typeface="Broadway" panose="04040905080B02020502" pitchFamily="82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58458" y="2590800"/>
            <a:ext cx="548579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POSITIVE COMMUNE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Soft skill training team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50345" y="3140784"/>
            <a:ext cx="3711144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99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2"/>
              </a:rPr>
              <a:t>sudaskannoth@gmail.co</a:t>
            </a:r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</a:p>
          <a:p>
            <a:pPr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944  711  4001</a:t>
            </a:r>
            <a:endParaRPr lang="en-US" sz="2100" b="1" dirty="0">
              <a:solidFill>
                <a:srgbClr val="92D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eaLnBrk="1" hangingPunct="1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56009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  <p:bldP spid="5" grpId="1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518B-1693-422E-91AB-773F8679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TRAINING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FC97-DB75-42AA-82FD-04BBAED85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415" y="1219200"/>
            <a:ext cx="5525185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800" dirty="0"/>
          </a:p>
          <a:p>
            <a:pPr>
              <a:buFont typeface="+mj-lt"/>
              <a:buAutoNum type="arabicParenR"/>
            </a:pPr>
            <a:r>
              <a:rPr lang="en-US" sz="2800" dirty="0"/>
              <a:t>  Group discussion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Presentation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Brain storming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Buzz group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Role-play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Simulation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Case study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Demonstration    </a:t>
            </a:r>
          </a:p>
          <a:p>
            <a:pPr>
              <a:buFont typeface="+mj-lt"/>
              <a:buAutoNum type="arabicParenR"/>
            </a:pPr>
            <a:r>
              <a:rPr lang="en-US" sz="2800" dirty="0"/>
              <a:t>  Questionnaire </a:t>
            </a:r>
          </a:p>
          <a:p>
            <a:pPr>
              <a:buFont typeface="+mj-lt"/>
              <a:buAutoNum type="arabicParenR"/>
            </a:pPr>
            <a:r>
              <a:rPr lang="en-US" sz="2600" dirty="0">
                <a:solidFill>
                  <a:srgbClr val="00B05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Games and activities</a:t>
            </a:r>
          </a:p>
          <a:p>
            <a:pPr>
              <a:buFont typeface="+mj-lt"/>
              <a:buAutoNum type="arabicParenR"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D:\positive commune\02 copy.jpg">
            <a:extLst>
              <a:ext uri="{FF2B5EF4-FFF2-40B4-BE49-F238E27FC236}">
                <a16:creationId xmlns:a16="http://schemas.microsoft.com/office/drawing/2014/main" id="{79D99826-8E04-4223-B94C-E318C340D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06" y="5867400"/>
            <a:ext cx="91079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9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NAME  GAME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4724400"/>
          </a:xfrm>
        </p:spPr>
        <p:txBody>
          <a:bodyPr>
            <a:noAutofit/>
          </a:bodyPr>
          <a:lstStyle/>
          <a:p>
            <a:r>
              <a:rPr lang="en-IN" sz="2000" dirty="0"/>
              <a:t>Relationship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Self motivate</a:t>
            </a:r>
          </a:p>
          <a:p>
            <a:r>
              <a:rPr lang="en-IN" sz="2000" dirty="0"/>
              <a:t>Listening</a:t>
            </a:r>
          </a:p>
          <a:p>
            <a:r>
              <a:rPr lang="en-IN" sz="2000" dirty="0"/>
              <a:t>Organise</a:t>
            </a:r>
          </a:p>
          <a:p>
            <a:r>
              <a:rPr lang="en-IN" sz="2000" dirty="0"/>
              <a:t>Curiosity</a:t>
            </a:r>
          </a:p>
          <a:p>
            <a:r>
              <a:rPr lang="en-IN" sz="2000" dirty="0"/>
              <a:t>Patience</a:t>
            </a:r>
          </a:p>
          <a:p>
            <a:r>
              <a:rPr lang="en-IN" sz="2000" dirty="0"/>
              <a:t>Confidence </a:t>
            </a:r>
          </a:p>
          <a:p>
            <a:r>
              <a:rPr lang="en-IN" sz="2000" dirty="0"/>
              <a:t>Ice break</a:t>
            </a:r>
          </a:p>
          <a:p>
            <a:r>
              <a:rPr lang="en-IN" sz="2000" dirty="0"/>
              <a:t>.</a:t>
            </a:r>
          </a:p>
          <a:p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619" y="2276872"/>
            <a:ext cx="4946149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267200" y="4876800"/>
            <a:ext cx="464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D:\positive commune\02 copy.jpg">
            <a:extLst>
              <a:ext uri="{FF2B5EF4-FFF2-40B4-BE49-F238E27FC236}">
                <a16:creationId xmlns:a16="http://schemas.microsoft.com/office/drawing/2014/main" id="{13DDB48B-0323-4B34-9CFF-7D05A239D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06" y="5867400"/>
            <a:ext cx="91079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59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589200" cy="1280890"/>
          </a:xfrm>
        </p:spPr>
        <p:txBody>
          <a:bodyPr/>
          <a:lstStyle/>
          <a:p>
            <a:pPr algn="ctr"/>
            <a:r>
              <a:rPr lang="en-IN" dirty="0">
                <a:latin typeface="Broadway" panose="04040905080B02020502" pitchFamily="82" charset="0"/>
              </a:rPr>
              <a:t>ROCKET</a:t>
            </a:r>
            <a:endParaRPr lang="en-GB" dirty="0">
              <a:latin typeface="Broadway" panose="04040905080B02020502" pitchFamily="82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77" y="2136644"/>
            <a:ext cx="4758223" cy="3994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066800" y="1447800"/>
            <a:ext cx="3197531" cy="424468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sz="2000" dirty="0"/>
          </a:p>
          <a:p>
            <a:r>
              <a:rPr lang="en-IN" sz="2000" dirty="0"/>
              <a:t>Happy</a:t>
            </a:r>
          </a:p>
          <a:p>
            <a:r>
              <a:rPr lang="en-IN" sz="2000" dirty="0"/>
              <a:t>Presentation skill</a:t>
            </a:r>
          </a:p>
          <a:p>
            <a:r>
              <a:rPr lang="en-IN" sz="2000" dirty="0"/>
              <a:t>Self motivate</a:t>
            </a:r>
          </a:p>
          <a:p>
            <a:r>
              <a:rPr lang="en-IN" sz="2000" dirty="0"/>
              <a:t>Relationship </a:t>
            </a:r>
          </a:p>
          <a:p>
            <a:r>
              <a:rPr lang="en-IN" sz="2000" dirty="0"/>
              <a:t>Recognition</a:t>
            </a:r>
          </a:p>
          <a:p>
            <a:r>
              <a:rPr lang="en-IN" sz="2000" dirty="0"/>
              <a:t>Gratitude</a:t>
            </a:r>
          </a:p>
          <a:p>
            <a:r>
              <a:rPr lang="en-IN" sz="2000" dirty="0"/>
              <a:t>Respect  </a:t>
            </a:r>
          </a:p>
          <a:p>
            <a:r>
              <a:rPr lang="en-IN" sz="2000" dirty="0"/>
              <a:t>Ice break</a:t>
            </a:r>
          </a:p>
          <a:p>
            <a:r>
              <a:rPr lang="en-IN" sz="2000" dirty="0"/>
              <a:t>.</a:t>
            </a:r>
          </a:p>
          <a:p>
            <a:endParaRPr lang="en-IN" sz="2000" dirty="0"/>
          </a:p>
          <a:p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0" y="5029200"/>
            <a:ext cx="4572000" cy="990600"/>
          </a:xfrm>
          <a:prstGeom prst="rect">
            <a:avLst/>
          </a:prstGeom>
          <a:solidFill>
            <a:srgbClr val="5C7A78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D:\positive commune\02 copy.jpg">
            <a:extLst>
              <a:ext uri="{FF2B5EF4-FFF2-40B4-BE49-F238E27FC236}">
                <a16:creationId xmlns:a16="http://schemas.microsoft.com/office/drawing/2014/main" id="{074959EC-9610-4AC9-A872-6D01E7CD9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06" y="5867400"/>
            <a:ext cx="91079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3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WALK STOP </a:t>
            </a:r>
            <a:r>
              <a:rPr lang="en-IN" dirty="0" err="1">
                <a:latin typeface="Broadway" panose="04040905080B02020502" pitchFamily="82" charset="0"/>
              </a:rPr>
              <a:t>STOP</a:t>
            </a:r>
            <a:r>
              <a:rPr lang="en-IN" dirty="0">
                <a:latin typeface="Broadway" panose="04040905080B02020502" pitchFamily="82" charset="0"/>
              </a:rPr>
              <a:t> WALK</a:t>
            </a:r>
            <a:endParaRPr lang="en-GB" dirty="0">
              <a:latin typeface="Broadway" panose="04040905080B020205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31192"/>
            <a:ext cx="4572000" cy="475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374907" y="1905000"/>
            <a:ext cx="3197093" cy="4551824"/>
          </a:xfrm>
        </p:spPr>
        <p:txBody>
          <a:bodyPr>
            <a:noAutofit/>
          </a:bodyPr>
          <a:lstStyle/>
          <a:p>
            <a:r>
              <a:rPr lang="en-IN" sz="2000" dirty="0"/>
              <a:t>Concentration</a:t>
            </a:r>
          </a:p>
          <a:p>
            <a:r>
              <a:rPr lang="en-IN" sz="2000" dirty="0"/>
              <a:t>Focus </a:t>
            </a:r>
          </a:p>
          <a:p>
            <a:r>
              <a:rPr lang="en-IN" sz="2000" dirty="0"/>
              <a:t>Open mindedness </a:t>
            </a:r>
          </a:p>
          <a:p>
            <a:r>
              <a:rPr lang="en-IN" sz="2000" dirty="0"/>
              <a:t>Listening </a:t>
            </a:r>
          </a:p>
          <a:p>
            <a:r>
              <a:rPr lang="en-IN" sz="2000" dirty="0"/>
              <a:t>Flexible </a:t>
            </a:r>
          </a:p>
          <a:p>
            <a:r>
              <a:rPr lang="en-IN" sz="2000" dirty="0"/>
              <a:t>Stress management</a:t>
            </a:r>
          </a:p>
          <a:p>
            <a:r>
              <a:rPr lang="en-IN" sz="2000" dirty="0"/>
              <a:t>Alert </a:t>
            </a:r>
          </a:p>
          <a:p>
            <a:r>
              <a:rPr lang="en-IN" sz="2000" dirty="0"/>
              <a:t>Ice breaker </a:t>
            </a:r>
          </a:p>
          <a:p>
            <a:r>
              <a:rPr lang="en-IN" sz="2000" dirty="0"/>
              <a:t>. </a:t>
            </a:r>
            <a:endParaRPr lang="en-GB" sz="2000" dirty="0"/>
          </a:p>
        </p:txBody>
      </p:sp>
      <p:pic>
        <p:nvPicPr>
          <p:cNvPr id="6" name="Picture 5" descr="D:\positive commune\02 copy.jpg">
            <a:extLst>
              <a:ext uri="{FF2B5EF4-FFF2-40B4-BE49-F238E27FC236}">
                <a16:creationId xmlns:a16="http://schemas.microsoft.com/office/drawing/2014/main" id="{9BEB4E40-8C9C-4C95-9DBE-608C05D7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48" y="6186554"/>
            <a:ext cx="617351" cy="6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500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Broadway" panose="04040905080B02020502" pitchFamily="82" charset="0"/>
              </a:rPr>
              <a:t>MERGE SONG</a:t>
            </a:r>
            <a:endParaRPr lang="en-GB" sz="40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596" y="2201594"/>
            <a:ext cx="7634808" cy="4648200"/>
          </a:xfrm>
        </p:spPr>
        <p:txBody>
          <a:bodyPr>
            <a:normAutofit lnSpcReduction="10000"/>
          </a:bodyPr>
          <a:lstStyle/>
          <a:p>
            <a:r>
              <a:rPr lang="en-IN" sz="2000" dirty="0"/>
              <a:t>Inspiring</a:t>
            </a:r>
          </a:p>
          <a:p>
            <a:r>
              <a:rPr lang="en-IN" sz="2000" dirty="0"/>
              <a:t>Passion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Relationship</a:t>
            </a:r>
          </a:p>
          <a:p>
            <a:r>
              <a:rPr lang="en-IN" sz="2000" dirty="0"/>
              <a:t>Flexible</a:t>
            </a:r>
          </a:p>
          <a:p>
            <a:r>
              <a:rPr lang="en-IN" sz="2000" dirty="0"/>
              <a:t>Help others</a:t>
            </a:r>
          </a:p>
          <a:p>
            <a:r>
              <a:rPr lang="en-IN" sz="2000" dirty="0"/>
              <a:t>Smart</a:t>
            </a:r>
          </a:p>
          <a:p>
            <a:r>
              <a:rPr lang="en-IN" sz="2000" dirty="0"/>
              <a:t>Togetherness </a:t>
            </a:r>
          </a:p>
          <a:p>
            <a:r>
              <a:rPr lang="en-IN" sz="2000" dirty="0"/>
              <a:t>Common goal</a:t>
            </a:r>
          </a:p>
          <a:p>
            <a:r>
              <a:rPr lang="en-IN" sz="2000" dirty="0"/>
              <a:t>Activity </a:t>
            </a:r>
          </a:p>
          <a:p>
            <a:r>
              <a:rPr lang="en-IN" sz="2000" dirty="0"/>
              <a:t>.</a:t>
            </a:r>
          </a:p>
          <a:p>
            <a:endParaRPr lang="en-IN" sz="2000" dirty="0"/>
          </a:p>
          <a:p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40" y="1848155"/>
            <a:ext cx="5805488" cy="434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positive commune\02 copy.jpg">
            <a:extLst>
              <a:ext uri="{FF2B5EF4-FFF2-40B4-BE49-F238E27FC236}">
                <a16:creationId xmlns:a16="http://schemas.microsoft.com/office/drawing/2014/main" id="{607BC1F5-AEDC-4A6E-AC21-5A9D5DE1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48" y="6186554"/>
            <a:ext cx="617351" cy="6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341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MICKI </a:t>
            </a:r>
            <a:r>
              <a:rPr lang="en-IN" dirty="0" err="1">
                <a:latin typeface="Broadway" panose="04040905080B02020502" pitchFamily="82" charset="0"/>
              </a:rPr>
              <a:t>MICKI</a:t>
            </a:r>
            <a:r>
              <a:rPr lang="en-IN" dirty="0">
                <a:latin typeface="Broadway" panose="04040905080B02020502" pitchFamily="82" charset="0"/>
              </a:rPr>
              <a:t> HAI </a:t>
            </a:r>
            <a:r>
              <a:rPr lang="en-IN" dirty="0" err="1">
                <a:latin typeface="Broadway" panose="04040905080B02020502" pitchFamily="82" charset="0"/>
              </a:rPr>
              <a:t>HAI</a:t>
            </a:r>
            <a:endParaRPr lang="en-GB" dirty="0">
              <a:latin typeface="Broadway" panose="04040905080B020205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76" y="1548239"/>
            <a:ext cx="5021824" cy="3761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3000" y="1600200"/>
            <a:ext cx="4038600" cy="4721295"/>
          </a:xfrm>
        </p:spPr>
        <p:txBody>
          <a:bodyPr/>
          <a:lstStyle/>
          <a:p>
            <a:r>
              <a:rPr lang="en-IN" dirty="0"/>
              <a:t>Relationship </a:t>
            </a:r>
          </a:p>
          <a:p>
            <a:r>
              <a:rPr lang="en-IN" dirty="0"/>
              <a:t>Self motive </a:t>
            </a:r>
          </a:p>
          <a:p>
            <a:r>
              <a:rPr lang="en-IN" dirty="0"/>
              <a:t>Listening </a:t>
            </a:r>
          </a:p>
          <a:p>
            <a:r>
              <a:rPr lang="en-IN" dirty="0"/>
              <a:t>Tension </a:t>
            </a:r>
          </a:p>
          <a:p>
            <a:r>
              <a:rPr lang="en-IN" dirty="0"/>
              <a:t>Flexible </a:t>
            </a:r>
          </a:p>
          <a:p>
            <a:r>
              <a:rPr lang="en-IN" dirty="0"/>
              <a:t>Quick response   </a:t>
            </a:r>
          </a:p>
          <a:p>
            <a:endParaRPr lang="en-GB" dirty="0"/>
          </a:p>
        </p:txBody>
      </p:sp>
      <p:pic>
        <p:nvPicPr>
          <p:cNvPr id="5" name="Picture 4" descr="D:\positive commune\02 copy.jpg">
            <a:extLst>
              <a:ext uri="{FF2B5EF4-FFF2-40B4-BE49-F238E27FC236}">
                <a16:creationId xmlns:a16="http://schemas.microsoft.com/office/drawing/2014/main" id="{A76EF262-8224-4F4B-B282-8F625818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648" y="6186554"/>
            <a:ext cx="617351" cy="67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337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Broadway" panose="04040905080B02020502" pitchFamily="82" charset="0"/>
              </a:rPr>
              <a:t>     BALLOON TRAIN</a:t>
            </a:r>
            <a:endParaRPr lang="en-GB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007" y="1371600"/>
            <a:ext cx="6591985" cy="5638800"/>
          </a:xfrm>
        </p:spPr>
        <p:txBody>
          <a:bodyPr>
            <a:normAutofit/>
          </a:bodyPr>
          <a:lstStyle/>
          <a:p>
            <a:r>
              <a:rPr lang="en-IN" sz="2000" dirty="0"/>
              <a:t>Honesty</a:t>
            </a:r>
          </a:p>
          <a:p>
            <a:r>
              <a:rPr lang="en-IN" sz="2000" dirty="0"/>
              <a:t>Confidence</a:t>
            </a:r>
          </a:p>
          <a:p>
            <a:r>
              <a:rPr lang="en-IN" sz="2000" dirty="0"/>
              <a:t>Open minded </a:t>
            </a:r>
          </a:p>
          <a:p>
            <a:r>
              <a:rPr lang="en-IN" sz="2000" dirty="0"/>
              <a:t>Restlessness</a:t>
            </a:r>
          </a:p>
          <a:p>
            <a:r>
              <a:rPr lang="en-IN" sz="2000" dirty="0"/>
              <a:t>Humour</a:t>
            </a:r>
          </a:p>
          <a:p>
            <a:r>
              <a:rPr lang="en-IN" sz="2000" dirty="0"/>
              <a:t>Discipline </a:t>
            </a:r>
          </a:p>
          <a:p>
            <a:r>
              <a:rPr lang="en-IN" sz="2000" dirty="0"/>
              <a:t>Time management</a:t>
            </a:r>
          </a:p>
          <a:p>
            <a:r>
              <a:rPr lang="en-IN" sz="2000" dirty="0"/>
              <a:t>Trust your team</a:t>
            </a:r>
          </a:p>
          <a:p>
            <a:r>
              <a:rPr lang="en-IN" sz="2000" dirty="0"/>
              <a:t>Concentration </a:t>
            </a:r>
          </a:p>
          <a:p>
            <a:r>
              <a:rPr lang="en-IN" sz="2000" dirty="0"/>
              <a:t>Mutual understand</a:t>
            </a:r>
          </a:p>
          <a:p>
            <a:r>
              <a:rPr lang="en-IN" sz="2000" dirty="0"/>
              <a:t>Caring </a:t>
            </a:r>
          </a:p>
          <a:p>
            <a:r>
              <a:rPr lang="en-IN" sz="2000" dirty="0"/>
              <a:t>Patience </a:t>
            </a:r>
          </a:p>
          <a:p>
            <a:r>
              <a:rPr lang="en-IN" sz="2000" dirty="0"/>
              <a:t>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203961"/>
            <a:ext cx="4572000" cy="5029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239800" y="6019800"/>
            <a:ext cx="3751800" cy="228600"/>
          </a:xfrm>
          <a:prstGeom prst="rect">
            <a:avLst/>
          </a:prstGeom>
          <a:solidFill>
            <a:srgbClr val="F1F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77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8552</TotalTime>
  <Words>576</Words>
  <Application>Microsoft Office PowerPoint</Application>
  <PresentationFormat>On-screen Show (4:3)</PresentationFormat>
  <Paragraphs>312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Aharoni</vt:lpstr>
      <vt:lpstr>Algerian</vt:lpstr>
      <vt:lpstr>Arial</vt:lpstr>
      <vt:lpstr>Arial Black</vt:lpstr>
      <vt:lpstr>Bodoni MT Black</vt:lpstr>
      <vt:lpstr>Broadway</vt:lpstr>
      <vt:lpstr>Calibri</vt:lpstr>
      <vt:lpstr>Century Gothic</vt:lpstr>
      <vt:lpstr>Times New Roman</vt:lpstr>
      <vt:lpstr>Wingdings</vt:lpstr>
      <vt:lpstr>Wingdings 3</vt:lpstr>
      <vt:lpstr>Wisp</vt:lpstr>
      <vt:lpstr>   POSITIVE COMMUNE            (Soft skill training team)                    Presents</vt:lpstr>
      <vt:lpstr>TRAINING METHODOLOGIES</vt:lpstr>
      <vt:lpstr>TRAINING METHODOLOGIES</vt:lpstr>
      <vt:lpstr>   NAME  GAME</vt:lpstr>
      <vt:lpstr>ROCKET</vt:lpstr>
      <vt:lpstr>WALK STOP STOP WALK</vt:lpstr>
      <vt:lpstr>MERGE SONG</vt:lpstr>
      <vt:lpstr>MICKI MICKI HAI HAI</vt:lpstr>
      <vt:lpstr>     BALLOON TRAIN</vt:lpstr>
      <vt:lpstr>         BLIND SPOT</vt:lpstr>
      <vt:lpstr>          PIPE THROW</vt:lpstr>
      <vt:lpstr>             HUNTING</vt:lpstr>
      <vt:lpstr>            Leadership </vt:lpstr>
      <vt:lpstr>    BROKEN SQUARE</vt:lpstr>
      <vt:lpstr>      7 SEAT GAME</vt:lpstr>
      <vt:lpstr>INSIDE ROPE</vt:lpstr>
      <vt:lpstr>          TIC TAC TOE</vt:lpstr>
      <vt:lpstr>      MAN  CATCHING</vt:lpstr>
      <vt:lpstr>          ROPE  ESCAPE</vt:lpstr>
      <vt:lpstr>         INSIDE ROPE</vt:lpstr>
      <vt:lpstr>ONE MINUTE  SILENT</vt:lpstr>
      <vt:lpstr>ALPHABETIC SHAPES</vt:lpstr>
      <vt:lpstr>       WITHOUT CHAIR</vt:lpstr>
      <vt:lpstr>      FIRE SWALLOW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BLOOM YOUR SKILL</dc:title>
  <dc:creator>user</dc:creator>
  <cp:lastModifiedBy>SUDAS</cp:lastModifiedBy>
  <cp:revision>251</cp:revision>
  <cp:lastPrinted>2017-11-04T05:27:34Z</cp:lastPrinted>
  <dcterms:created xsi:type="dcterms:W3CDTF">2016-09-26T04:35:43Z</dcterms:created>
  <dcterms:modified xsi:type="dcterms:W3CDTF">2018-07-14T13:14:46Z</dcterms:modified>
</cp:coreProperties>
</file>