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77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C3FC29-BAB7-4A91-A9D2-DFC7A6C46836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0C8DF-5BBD-41B5-A93C-CCA2402047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0C8DF-5BBD-41B5-A93C-CCA24020471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0C8DF-5BBD-41B5-A93C-CCA24020471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1E75-99CC-4832-891B-F6AF05B4811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353-CFAF-4AAC-9052-46FA83991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1E75-99CC-4832-891B-F6AF05B4811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353-CFAF-4AAC-9052-46FA83991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1E75-99CC-4832-891B-F6AF05B4811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353-CFAF-4AAC-9052-46FA83991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1E75-99CC-4832-891B-F6AF05B4811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353-CFAF-4AAC-9052-46FA83991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1E75-99CC-4832-891B-F6AF05B4811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353-CFAF-4AAC-9052-46FA83991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1E75-99CC-4832-891B-F6AF05B4811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353-CFAF-4AAC-9052-46FA83991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1E75-99CC-4832-891B-F6AF05B4811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353-CFAF-4AAC-9052-46FA83991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1E75-99CC-4832-891B-F6AF05B4811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353-CFAF-4AAC-9052-46FA83991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1E75-99CC-4832-891B-F6AF05B4811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353-CFAF-4AAC-9052-46FA83991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1E75-99CC-4832-891B-F6AF05B4811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353-CFAF-4AAC-9052-46FA83991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E1E75-99CC-4832-891B-F6AF05B4811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C5353-CFAF-4AAC-9052-46FA83991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E1E75-99CC-4832-891B-F6AF05B48119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C5353-CFAF-4AAC-9052-46FA83991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685801"/>
          <a:ext cx="8458200" cy="59435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200"/>
                <a:gridCol w="838200"/>
                <a:gridCol w="838200"/>
                <a:gridCol w="838200"/>
                <a:gridCol w="838200"/>
                <a:gridCol w="838200"/>
                <a:gridCol w="838200"/>
                <a:gridCol w="838200"/>
                <a:gridCol w="838200"/>
                <a:gridCol w="914400"/>
              </a:tblGrid>
              <a:tr h="671478">
                <a:tc>
                  <a:txBody>
                    <a:bodyPr/>
                    <a:lstStyle/>
                    <a:p>
                      <a:r>
                        <a:rPr lang="en-US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Q.</a:t>
                      </a:r>
                      <a:r>
                        <a:rPr lang="en-US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 No. Marks </a:t>
                      </a:r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Score</a:t>
                      </a:r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Q. No. Marks</a:t>
                      </a:r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Score</a:t>
                      </a:r>
                    </a:p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Q .No. Marks</a:t>
                      </a:r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Score</a:t>
                      </a:r>
                    </a:p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Q. No. Marks</a:t>
                      </a:r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Score</a:t>
                      </a:r>
                    </a:p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Q .No. Marks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Score</a:t>
                      </a:r>
                    </a:p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408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14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17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24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26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32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39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12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18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23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27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31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37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7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13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20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21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30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35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38</a:t>
                      </a:r>
                      <a:endParaRPr lang="en-US" sz="24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15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16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25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28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33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36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3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10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11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19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22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29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34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40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126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CP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NP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A</a:t>
                      </a:r>
                      <a:endParaRPr lang="en-US" sz="240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NC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n>
                            <a:solidFill>
                              <a:schemeClr val="tx1"/>
                            </a:solidFill>
                          </a:ln>
                        </a:rPr>
                        <a:t>AC</a:t>
                      </a:r>
                      <a:endParaRPr lang="en-US" sz="24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971800" y="152400"/>
            <a:ext cx="28956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400" b="1" dirty="0" smtClean="0">
                <a:ln w="11430"/>
                <a:solidFill>
                  <a:schemeClr val="tx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EGO GRAM</a:t>
            </a:r>
            <a:endParaRPr lang="en-US" sz="2400" b="1" dirty="0">
              <a:ln w="11430"/>
              <a:solidFill>
                <a:schemeClr val="tx1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458200" cy="59436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1400" b="1" dirty="0" smtClean="0"/>
              <a:t>20-									                -20  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19-									19           -19  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18-									                -18 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17-									                 -17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16-									                 -16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15-									                 -15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14-           		                                                                                                                                                           -14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13-                                                                                                                                                                                                   -13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12-                                                                                                                                                                                                   -12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11-                                                                                                                                                                                                   -11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10-                                                                                                                                                                                                   -10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9-                                                                                                                                                                                                     -  9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8-                                                                                                                                                                                                      - 8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7-                                                                                                                                                                                                       -7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6-                                                                                                                                                                                                       -6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5-                                                                                                                                                                                                       -5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4-                                                                                                                                                                                                       -4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3-                                                                                                                                                                                                       -3</a:t>
            </a:r>
            <a:endParaRPr lang="en-US" sz="1400" b="1" dirty="0" smtClean="0"/>
          </a:p>
          <a:p>
            <a:pPr>
              <a:buNone/>
            </a:pPr>
            <a:r>
              <a:rPr lang="en-US" sz="1400" b="1" dirty="0" smtClean="0"/>
              <a:t>2-                                                                                                                                                                                                       -2</a:t>
            </a:r>
          </a:p>
          <a:p>
            <a:pPr>
              <a:buNone/>
            </a:pPr>
            <a:r>
              <a:rPr lang="en-US" sz="1400" b="1" dirty="0" smtClean="0"/>
              <a:t>1-                                                                                                                                                                                                      -1</a:t>
            </a:r>
            <a:endParaRPr lang="en-US" sz="1400" dirty="0" smtClean="0"/>
          </a:p>
          <a:p>
            <a:pPr>
              <a:buNone/>
            </a:pPr>
            <a:endParaRPr lang="en-US" sz="1400" dirty="0"/>
          </a:p>
          <a:p>
            <a:pPr>
              <a:buNone/>
            </a:pPr>
            <a:r>
              <a:rPr lang="en-US" sz="1400" dirty="0"/>
              <a:t>	</a:t>
            </a:r>
            <a:r>
              <a:rPr lang="en-US" sz="1400" dirty="0" smtClean="0"/>
              <a:t>	   </a:t>
            </a:r>
            <a:r>
              <a:rPr lang="en-US" sz="1400" b="1" dirty="0" smtClean="0"/>
              <a:t>CP	</a:t>
            </a:r>
            <a:r>
              <a:rPr lang="en-US" sz="1400" b="1" dirty="0" smtClean="0"/>
              <a:t>                NP</a:t>
            </a:r>
            <a:r>
              <a:rPr lang="en-US" sz="1400" b="1" dirty="0" smtClean="0"/>
              <a:t>		</a:t>
            </a:r>
            <a:r>
              <a:rPr lang="en-US" sz="1400" b="1" dirty="0" smtClean="0"/>
              <a:t>                A</a:t>
            </a:r>
            <a:r>
              <a:rPr lang="en-US" sz="1400" b="1" dirty="0" smtClean="0"/>
              <a:t>		</a:t>
            </a:r>
            <a:r>
              <a:rPr lang="en-US" sz="1400" b="1" dirty="0" smtClean="0"/>
              <a:t>           NC</a:t>
            </a:r>
            <a:r>
              <a:rPr lang="en-US" sz="1400" b="1" dirty="0" smtClean="0"/>
              <a:t>	          </a:t>
            </a:r>
            <a:r>
              <a:rPr lang="en-US" sz="1400" b="1" dirty="0" smtClean="0"/>
              <a:t>                   </a:t>
            </a:r>
            <a:r>
              <a:rPr lang="en-US" sz="1400" b="1" dirty="0" smtClean="0"/>
              <a:t>AC				</a:t>
            </a:r>
            <a:endParaRPr lang="en-US" sz="1800" b="1" dirty="0" smtClean="0"/>
          </a:p>
          <a:p>
            <a:pPr>
              <a:buNone/>
            </a:pPr>
            <a:endParaRPr lang="en-US" sz="1800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-1943100" y="3086100"/>
            <a:ext cx="510619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0800000">
            <a:off x="610394" y="5638800"/>
            <a:ext cx="792400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219200" y="609600"/>
            <a:ext cx="457200" cy="502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43200" y="609600"/>
            <a:ext cx="457200" cy="502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343400" y="609600"/>
            <a:ext cx="457200" cy="502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096000" y="609600"/>
            <a:ext cx="457200" cy="502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620000" y="609600"/>
            <a:ext cx="457200" cy="502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80</Words>
  <Application>Microsoft Office PowerPoint</Application>
  <PresentationFormat>On-screen Show (4:3)</PresentationFormat>
  <Paragraphs>80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27</cp:revision>
  <dcterms:created xsi:type="dcterms:W3CDTF">2001-12-31T21:48:56Z</dcterms:created>
  <dcterms:modified xsi:type="dcterms:W3CDTF">2002-01-01T02:33:04Z</dcterms:modified>
</cp:coreProperties>
</file>