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296" r:id="rId3"/>
    <p:sldId id="321" r:id="rId4"/>
    <p:sldId id="300" r:id="rId5"/>
    <p:sldId id="342" r:id="rId6"/>
    <p:sldId id="308" r:id="rId7"/>
    <p:sldId id="289" r:id="rId8"/>
    <p:sldId id="334" r:id="rId9"/>
    <p:sldId id="322" r:id="rId10"/>
    <p:sldId id="303" r:id="rId11"/>
    <p:sldId id="282" r:id="rId12"/>
    <p:sldId id="295" r:id="rId13"/>
    <p:sldId id="329" r:id="rId14"/>
    <p:sldId id="343" r:id="rId15"/>
    <p:sldId id="344" r:id="rId16"/>
    <p:sldId id="287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3300"/>
    <a:srgbClr val="CCFFFF"/>
    <a:srgbClr val="FF9900"/>
    <a:srgbClr val="FFCC00"/>
    <a:srgbClr val="0033CC"/>
    <a:srgbClr val="000099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76" d="100"/>
          <a:sy n="76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A9D193-24C6-445C-98D4-D8CB3237268A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3EE62-5165-4744-A700-893146967FA1}" type="slidenum">
              <a:rPr lang="de-DE"/>
              <a:pPr/>
              <a:t>1</a:t>
            </a:fld>
            <a:endParaRPr lang="de-D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EE19F-3C25-441B-948C-6D24A8F6C3CE}" type="slidenum">
              <a:rPr lang="de-DE"/>
              <a:pPr/>
              <a:t>10</a:t>
            </a:fld>
            <a:endParaRPr lang="de-DE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0E917-35EA-4E35-8DDE-606724F1D0C7}" type="slidenum">
              <a:rPr lang="de-DE"/>
              <a:pPr/>
              <a:t>11</a:t>
            </a:fld>
            <a:endParaRPr lang="de-DE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10F62-1F9C-4378-866C-00F928EE70A4}" type="slidenum">
              <a:rPr lang="de-DE"/>
              <a:pPr/>
              <a:t>12</a:t>
            </a:fld>
            <a:endParaRPr lang="de-D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71010-6FCD-4A91-9CD4-EECBAB6FC342}" type="slidenum">
              <a:rPr lang="de-DE"/>
              <a:pPr/>
              <a:t>13</a:t>
            </a:fld>
            <a:endParaRPr lang="de-DE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34C2C-2878-4E33-BEB8-7B917ED0754D}" type="slidenum">
              <a:rPr lang="de-DE"/>
              <a:pPr/>
              <a:t>14</a:t>
            </a:fld>
            <a:endParaRPr lang="de-D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0A516-6E72-44AC-B725-97899720811A}" type="slidenum">
              <a:rPr lang="de-DE"/>
              <a:pPr/>
              <a:t>15</a:t>
            </a:fld>
            <a:endParaRPr lang="de-DE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92A4A-5646-4509-AA30-8A3E7AB56A57}" type="slidenum">
              <a:rPr lang="de-DE"/>
              <a:pPr/>
              <a:t>16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bg1"/>
              </a:solidFill>
              <a:latin typeface="JottFLF-BoldItalic.97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7034D-1865-4C99-8A5B-3AB514C6AF53}" type="slidenum">
              <a:rPr lang="de-DE"/>
              <a:pPr/>
              <a:t>2</a:t>
            </a:fld>
            <a:endParaRPr lang="de-DE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6BA80-5A0B-475D-BBB8-AC5739292627}" type="slidenum">
              <a:rPr lang="de-DE"/>
              <a:pPr/>
              <a:t>3</a:t>
            </a:fld>
            <a:endParaRPr lang="de-D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C160A-CCDF-481C-B3C0-21AFD323F769}" type="slidenum">
              <a:rPr lang="de-DE"/>
              <a:pPr/>
              <a:t>4</a:t>
            </a:fld>
            <a:endParaRPr lang="de-DE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2D010-9AA0-4088-8B92-EF9C9F70C671}" type="slidenum">
              <a:rPr lang="de-DE"/>
              <a:pPr/>
              <a:t>5</a:t>
            </a:fld>
            <a:endParaRPr lang="de-DE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B7A8B-F447-4CB4-9CDF-FF1AAC66D5BE}" type="slidenum">
              <a:rPr lang="de-DE"/>
              <a:pPr/>
              <a:t>6</a:t>
            </a:fld>
            <a:endParaRPr lang="de-DE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BC09A-437B-4456-B6EC-B1884E1F8C9F}" type="slidenum">
              <a:rPr lang="de-DE"/>
              <a:pPr/>
              <a:t>7</a:t>
            </a:fld>
            <a:endParaRPr lang="de-DE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61EA2-1815-4EDD-B11E-FEABB46BC130}" type="slidenum">
              <a:rPr lang="de-DE"/>
              <a:pPr/>
              <a:t>8</a:t>
            </a:fld>
            <a:endParaRPr lang="de-DE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bg1"/>
              </a:solidFill>
              <a:latin typeface="JottFLF-BoldItalic.97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6F767-1822-4DCE-811C-B92487B2549E}" type="slidenum">
              <a:rPr lang="de-DE"/>
              <a:pPr/>
              <a:t>9</a:t>
            </a:fld>
            <a:endParaRPr lang="de-DE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13C95-4B5D-4708-A315-D68B5A2C793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0E180-4B0B-405A-A5AA-DD27B36899E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DFAE-7AF6-449D-B27D-46CDFC58B8C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4F266-5C4F-402B-A91C-E5F02DFA5DC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E7268-38A1-4B09-9DA5-331D5E1E474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5643B-93F1-4D54-B713-D162856FEB0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8054-40A0-40A8-8FCB-93FCB19A4DE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E59C-A4A5-4B33-955E-F5AEC3FF808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40C2B-345D-48BF-AB98-B4E7CE33E9C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80EA-A8D0-4DFD-BAA1-D27D04355A3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2D91-A8F7-4AF0-B5FA-80FD266A634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slow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1E54E7-3CA3-43D4-AFAB-025FBD851F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45" name="Group 21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103431" name="Picture 7" descr="Feuer (4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0"/>
              <a:ext cx="2880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7" name="Picture 13" descr="Wolken (5)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160"/>
              <a:ext cx="2880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2" name="Picture 8" descr="Wasser (12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</p:spPr>
        </p:pic>
        <p:pic>
          <p:nvPicPr>
            <p:cNvPr id="103430" name="Picture 6" descr="Wolken (6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</p:spPr>
        </p:pic>
      </p:grp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395369" y="2589201"/>
            <a:ext cx="6389775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pperplate Gothic Bold" pitchFamily="34" charset="0"/>
              </a:rPr>
              <a:t> </a:t>
            </a: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pperplate Gothic Bold" pitchFamily="34" charset="0"/>
              </a:rPr>
              <a:t>wish you</a:t>
            </a:r>
          </a:p>
          <a:p>
            <a:pPr algn="ctr">
              <a:spcBef>
                <a:spcPct val="50000"/>
              </a:spcBef>
            </a:pPr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pperplate Gothic Bold" pitchFamily="34" charset="0"/>
              </a:rPr>
              <a:t> the strength</a:t>
            </a:r>
          </a:p>
          <a:p>
            <a:pPr algn="ctr"/>
            <a:r>
              <a:rPr lang="en-GB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pperplate Gothic Bold" pitchFamily="34" charset="0"/>
              </a:rPr>
              <a:t> of all elements </a:t>
            </a:r>
          </a:p>
        </p:txBody>
      </p:sp>
    </p:spTree>
  </p:cSld>
  <p:clrMapOvr>
    <a:masterClrMapping/>
  </p:clrMapOvr>
  <p:transition spd="slow" advTm="14000">
    <p:fade thruBlk="1"/>
    <p:sndAc>
      <p:stSnd>
        <p:snd r:embed="rId3" name="I am alive_03,28.0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Natur (1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92083" y="434934"/>
            <a:ext cx="7848600" cy="1323439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 Cond" pitchFamily="34" charset="0"/>
                <a:cs typeface="FrankRuehl" pitchFamily="2" charset="-79"/>
              </a:rPr>
              <a:t>Everybody sees how you seem, </a:t>
            </a:r>
            <a:b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 Cond" pitchFamily="34" charset="0"/>
                <a:cs typeface="FrankRuehl" pitchFamily="2" charset="-79"/>
              </a:rPr>
            </a:b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Medium Cond" pitchFamily="34" charset="0"/>
                <a:cs typeface="FrankRuehl" pitchFamily="2" charset="-79"/>
              </a:rPr>
              <a:t>however, only some know who you are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iew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57532" y="2662227"/>
            <a:ext cx="5667390" cy="378565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 He who would like to have something he never had,</a:t>
            </a:r>
          </a:p>
          <a:p>
            <a:pPr algn="ctr"/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 will have to do something well, that he hasn’t done yet</a:t>
            </a:r>
          </a:p>
        </p:txBody>
      </p:sp>
    </p:spTree>
  </p:cSld>
  <p:clrMapOvr>
    <a:masterClrMapping/>
  </p:clrMapOvr>
  <p:transition spd="slow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veni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87792" y="763551"/>
            <a:ext cx="4973643" cy="507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Perhaps God would want you to become acquainted with many different people in the course of your life, so that when you meet </a:t>
            </a:r>
            <a:b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</a:br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the right ones,</a:t>
            </a:r>
          </a:p>
          <a:p>
            <a:pPr algn="r"/>
            <a:r>
              <a:rPr lang="en-GB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you can appreciate and be grateful for them </a:t>
            </a:r>
            <a:endParaRPr lang="en-GB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oper Blac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rspector Simple Flow Down" descr="PER34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82" y="1344706"/>
            <a:ext cx="4915647" cy="5483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84187" y="1238220"/>
            <a:ext cx="7739132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Love doesn't require</a:t>
            </a:r>
            <a:b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</a:b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two people look at each other, </a:t>
            </a:r>
            <a:b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</a:b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 but</a:t>
            </a:r>
          </a:p>
          <a:p>
            <a:pPr algn="ctr"/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that they look together</a:t>
            </a:r>
          </a:p>
          <a:p>
            <a:pPr algn="ctr"/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in the same direction.</a:t>
            </a:r>
            <a:b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</a:b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 (Antoine de Saint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Exupery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Web Pro" pitchFamily="34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raia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608513" y="3976695"/>
            <a:ext cx="4267200" cy="25545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  <a:t>Life </a:t>
            </a:r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  <a:t>is  </a:t>
            </a: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  <a:t/>
            </a:r>
            <a:b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</a:b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  <a:t> drawing </a:t>
            </a:r>
            <a:b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</a:b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owanOldSt Blk BT" pitchFamily="18" charset="0"/>
                <a:cs typeface="Times New Roman" pitchFamily="18" charset="0"/>
              </a:rPr>
              <a:t> without an eraser 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iss_Like1024_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687473" y="5510241"/>
            <a:ext cx="58735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oper Black" pitchFamily="18" charset="0"/>
                <a:cs typeface="Times New Roman" pitchFamily="18" charset="0"/>
              </a:rPr>
              <a:t>have  </a:t>
            </a:r>
            <a:r>
              <a:rPr lang="en-GB" sz="48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oper Black" pitchFamily="18" charset="0"/>
                <a:cs typeface="Times New Roman" pitchFamily="18" charset="0"/>
              </a:rPr>
              <a:t>great </a:t>
            </a:r>
            <a:r>
              <a:rPr lang="en-GB" sz="48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oper Black" pitchFamily="18" charset="0"/>
                <a:cs typeface="Times New Roman" pitchFamily="18" charset="0"/>
              </a:rPr>
              <a:t>DAYS </a:t>
            </a:r>
            <a:r>
              <a:rPr lang="en-GB" sz="48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oper Black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erspector Text Drum" descr="PER36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19" y="1"/>
            <a:ext cx="8463862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0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84187" y="2004993"/>
            <a:ext cx="7543800" cy="21236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The one who takes your hand but touches your heart is a true Friend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66752" y="3757617"/>
            <a:ext cx="6905658" cy="28007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lloon Extra" pitchFamily="2" charset="0"/>
                <a:cs typeface="Times New Roman" pitchFamily="18" charset="0"/>
              </a:rPr>
              <a:t>We seldom think of</a:t>
            </a:r>
          </a:p>
          <a:p>
            <a:pPr algn="ctr"/>
            <a:r>
              <a:rPr lang="en-GB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lloon Extra" pitchFamily="2" charset="0"/>
                <a:cs typeface="Times New Roman" pitchFamily="18" charset="0"/>
              </a:rPr>
              <a:t>what we have,</a:t>
            </a:r>
          </a:p>
          <a:p>
            <a:pPr algn="ctr"/>
            <a:r>
              <a:rPr lang="en-GB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lloon Extra" pitchFamily="2" charset="0"/>
                <a:cs typeface="Times New Roman" pitchFamily="18" charset="0"/>
              </a:rPr>
              <a:t>but always think of</a:t>
            </a:r>
          </a:p>
          <a:p>
            <a:pPr algn="ctr"/>
            <a:r>
              <a:rPr lang="en-GB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alloon Extra" pitchFamily="2" charset="0"/>
                <a:cs typeface="Times New Roman" pitchFamily="18" charset="0"/>
              </a:rPr>
              <a:t>what we miss 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arbe Wasser Be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39778" y="3282948"/>
            <a:ext cx="6835806" cy="28007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  <a:t>Don ' t cry because it </a:t>
            </a: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' </a:t>
            </a: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  <a:t>s</a:t>
            </a: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  <a:t>over now, </a:t>
            </a:r>
            <a:b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</a:br>
            <a:r>
              <a:rPr lang="en-GB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Times New Roman" pitchFamily="18" charset="0"/>
              </a:rPr>
              <a:t> laugh because it happened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RAZY_~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78253" y="1676376"/>
            <a:ext cx="47879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The more precisely you plan, the </a:t>
            </a:r>
            <a:r>
              <a:rPr lang="en-GB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brighter </a:t>
            </a:r>
            <a:r>
              <a:rPr lang="en-GB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destiny</a:t>
            </a:r>
          </a:p>
          <a:p>
            <a:pPr algn="ctr"/>
            <a:r>
              <a:rPr lang="en-GB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will hit you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46031" y="3465513"/>
            <a:ext cx="33480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cap="all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What happens, happens for</a:t>
            </a:r>
          </a:p>
          <a:p>
            <a:pPr algn="ctr"/>
            <a:r>
              <a:rPr lang="en-GB" sz="4000" b="1" cap="all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cpo" pitchFamily="34" charset="0"/>
                <a:cs typeface="Times New Roman" pitchFamily="18" charset="0"/>
              </a:rPr>
              <a:t>a reason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aterfal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330558" y="1384272"/>
            <a:ext cx="25146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itchFamily="18" charset="0"/>
                <a:cs typeface="Times New Roman" pitchFamily="18" charset="0"/>
              </a:rPr>
              <a:t> Make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itchFamily="18" charset="0"/>
                <a:cs typeface="Times New Roman" pitchFamily="18" charset="0"/>
              </a:rPr>
              <a:t>an effort</a:t>
            </a:r>
          </a:p>
          <a:p>
            <a:pPr algn="ctr"/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itchFamily="18" charset="0"/>
                <a:cs typeface="Times New Roman" pitchFamily="18" charset="0"/>
              </a:rPr>
              <a:t>so that the </a:t>
            </a:r>
            <a:r>
              <a:rPr lang="en-GB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itchFamily="18" charset="0"/>
                <a:cs typeface="Times New Roman" pitchFamily="18" charset="0"/>
              </a:rPr>
              <a:t>best things 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Palatino Linotype" pitchFamily="18" charset="0"/>
                <a:cs typeface="Times New Roman" pitchFamily="18" charset="0"/>
              </a:rPr>
              <a:t>happen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Wasser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57200" y="3292475"/>
            <a:ext cx="8229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111480" y="1931967"/>
            <a:ext cx="4876800" cy="4401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Md BT" pitchFamily="34" charset="0"/>
                <a:cs typeface="Times New Roman" pitchFamily="18" charset="0"/>
              </a:rPr>
              <a:t>The greatest events </a:t>
            </a:r>
          </a:p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Md BT" pitchFamily="34" charset="0"/>
                <a:cs typeface="Times New Roman" pitchFamily="18" charset="0"/>
              </a:rPr>
              <a:t>aren't the loudest, </a:t>
            </a:r>
          </a:p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Md BT" pitchFamily="34" charset="0"/>
                <a:cs typeface="Times New Roman" pitchFamily="18" charset="0"/>
              </a:rPr>
              <a:t>but the most quiet</a:t>
            </a:r>
          </a:p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Md BT" pitchFamily="34" charset="0"/>
                <a:cs typeface="Times New Roman" pitchFamily="18" charset="0"/>
              </a:rPr>
              <a:t>hours</a:t>
            </a:r>
            <a:endParaRPr lang="en-GB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utura Md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125629" y="3319461"/>
            <a:ext cx="6726267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 The most difficult lesson to learn is:</a:t>
            </a:r>
            <a:b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</a:b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  Which bridge in life to use or which one</a:t>
            </a:r>
          </a:p>
          <a:p>
            <a:pPr algn="ctr"/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to break off 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22.3529415130615&quot; frameTop=&quot;105.882354736328&quot; scaleX=&quot;1.00011913850908&quot; scaleY=&quot;1.00102806523931&quot; frameWidth=&quot;387.058837890625&quot; frameHeight=&quot;431.764709472656&quot; frameOrientationIsPortrait=&quot;0&quot; light1Strength=&quot;0.3&quot; light1Direction=&quot;-1.500000,1.000000,1.000000&quot; light2Strength=&quot;0&quot; light3Strength=&quot;0&quot; light4Strength=&quot;0&quot; lightDirectionX=&quot;-1.5&quot; lightDirectionY=&quot;1&quot;&gt;&lt;Camera modelViewMatrix=&quot;1.000000,0.000000,0.000000,0.000000,0.000000,1.000000,0.000000,0.000000,0.000000,0.000000,1.000000,0.000000,-0.728339,-1.023496,0.000000,1.000000&quot;/&gt;&lt;BaseCamera modelViewMatrix=&quot;1.000000,0.000000,0.000000,0.000000,0.000000,1.000000,0.000000,0.000000,0.000000,0.000000,1.000000,0.000000,-0.728339,-1.023496,0.000000,1.000000&quot;/&gt;&lt;DefaultTextFormat&gt;{\rtf1\ansi\ansicpg1252\deff0{\fonttbl{\f0\fnil\fcharset0 Times New Roman;}}&#10;{\colortbl ;\red0\green0\blue0;}&#10;\viewkind4\uc1\pard\qc\cf1\lang1033\f0\fs64 Plan for tomorrow but\par&#10;}&#10;&lt;/DefaultTextFormat&gt;&lt;Shape id=&quot;0&quot; parentGroup=&quot;17&quot; lastGroup=&quot;17&quot; type=&quot;DownArrow&quot;&gt;&lt;Position position=&quot;12.739552,102.408302,15.013582&quot; size=&quot;238.410995,150.113419,238.410995&quot; rotation=&quot;0.000000,-11.547958,0.000000&quot; location=&quot;12.739552,103.291931,-6.606384&quot; rotationMatrix=&quot;1.000000,0.000000,0.000000,0.000000,0.979758,0.200188,0.000000,-0.200188,0.979758&quot; center=&quot;0.289535,2.347544,-22.577127&quot; rightOffset=&quot;2.709216,0.000000,0.000000&quot; topOffset=&quot;0.000000,1.705781,0.013458&quot; farOffset=&quot;0.000000,0.021374,-2.709131&quot;/&gt;&lt;DisplayProperties ensureTextContrast=&quot;1&quot;&gt;&lt;Fill color=&quot;#008000&quot;/&gt;&lt;Line/&gt;&lt;Font color=&quot;#000000&quot; colorSchemeIndex=&quot;2&quot;/&gt;&lt;Shine shininess=&quot;90&quot;/&gt;&lt;/DisplayProperties&gt;&lt;Text&gt;{\rtf1\ansi\ansicpg1252\deff0{\fonttbl{\f0\fswiss\fprq2\fcharset0 Arial;}}&#10;{\colortbl ;\red0\green0\blue0;}&#10;\viewkind4\uc1\pard\qc\cf1\lang1033\b\f0\fs52 Plan for tomorrow but\par&#10;}&#10;&lt;/Text&gt;&lt;Detail id=&quot;0&quot; v=&quot;0.493279958095423&quot;/&gt;&lt;/Shape&gt;&lt;List id=&quot;17&quot; primaryItem=&quot;0&quot; isCurrentlyGrouped=&quot;1&quot; isVertical=&quot;1&quot; gap=&quot;0.000000,-50.000000,0.000000&quot; sizeIncrease=&quot;0.000000,0.000000,0.000000&quot; itemRotation=&quot;0.000000,0.000000,0.000000&quot; fixedItem=&quot;1&quot;/&gt;&lt;Shape id=&quot;20&quot; seq=&quot;3&quot; parentGroup=&quot;17&quot; lastGroup=&quot;17&quot; type=&quot;DownArrow&quot;&gt;&lt;Position position=&quot;11.988737,10.178375,-3.831289&quot; size=&quot;238.410980,150.113403,238.410980&quot; rotation=&quot;0.000000,-11.548022,0.000000&quot; location=&quot;11.988737,9.159383,-5.863770&quot; rotationMatrix=&quot;1.000000,0.000000,0.000000,0.000000,0.979757,0.200189,0.000000,-0.200189,0.979757&quot; center=&quot;0.272471,0.208168,-22.594006&quot; rightOffset=&quot;2.709216,0.000000,0.000000&quot; topOffset=&quot;0.000000,1.705781,0.013456&quot; farOffset=&quot;0.000000,0.021371,-2.709131&quot;/&gt;&lt;DisplayProperties ensureTextContrast=&quot;1&quot;&gt;&lt;Fill color=&quot;#ff9900&quot;/&gt;&lt;Line/&gt;&lt;Font color=&quot;#000000&quot; colorSchemeIndex=&quot;2&quot;/&gt;&lt;Shine shininess=&quot;90&quot;/&gt;&lt;/DisplayProperties&gt;&lt;Text&gt;{\rtf1\ansi\ansicpg1252\deff0{\fonttbl{\f0\fswiss\fprq2\fcharset0 Arial;}}&#10;{\colortbl ;\red0\green0\blue0;}&#10;\viewkind4\uc1\pard\qc\cf1\lang1033\b\f0\fs52 LIVE for today\par&#10;}&#10;&lt;/Text&gt;&lt;Detail id=&quot;0&quot; v=&quot;0.493279958095423&quot;/&gt;&lt;/Shape&gt;&lt;/Scene&gt;&lt;/Perspector&gt;&#10;"/>
  <p:tag name="PERSPECTOR-QUALITYLEVEL" val="3"/>
  <p:tag name="PERSPECTOR-TYPE" val="BM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27.0588226318359&quot; frameTop=&quot;-30.5882358551025&quot; scaleX=&quot;1.00010963389863&quot; scaleY=&quot;1.00021837080285&quot; frameWidth=&quot;681.176452636719&quot; frameHeight=&quot;564.705871582031&quot; frameOrientationIsPortrait=&quot;0&quot; light1Strength=&quot;0.3&quot; light1Direction=&quot;-1.500000,-0.400000,1.000000&quot; light2Strength=&quot;0&quot; light3Strength=&quot;0&quot; light4Strength=&quot;0&quot; lightDirectionX=&quot;-1.5&quot;&gt;&lt;Camera modelViewMatrix=&quot;1.000000,0.000000,0.000000,0.000000,0.000000,1.000000,0.000000,0.000000,0.000000,0.000000,1.000000,0.000000,0.847455,-0.000592,0.000000,1.000000&quot;/&gt;&lt;BaseCamera modelViewMatrix=&quot;1.000000,0.000000,0.000000,0.000000,0.000000,1.000000,0.000000,0.000000,0.000000,0.000000,1.000000,0.000000,0.847455,-0.000592,0.000000,1.000000&quot;/&gt;&lt;DefaultTextFormat&gt;{\rtf1\ansi\ansicpg1252\deff0{\fonttbl{\f0\fnil\fcharset0 Arial;}}&#10;{\colortbl ;\red0\green0\blue0;}&#10;\viewkind4\uc1\pard\qc\cf1\lang1033\fs64 I wish you always:\par&#10;}&#10;&lt;/DefaultTextFormat&gt;&lt;Shape id=&quot;14&quot; parentGroup=&quot;44&quot; lastGroup=&quot;44&quot; type=&quot;Can&quot;&gt;&lt;Position position=&quot;-45.496689,159.144135,36.593517&quot; size=&quot;405.109253,42.003590,405.109253&quot; rotation=&quot;0.000000,-10.747088,0.000000&quot; location=&quot;-45.496689,163.274673,2.705933&quot; rotationMatrix=&quot;1.000000,0.000000,0.000000,0.000000,0.982460,0.186474,0.000000,-0.186474,0.982460&quot; center=&quot;-1.034016,3.710788,-22.788771&quot; rightOffset=&quot;4.603514,0.000000,0.000000&quot; topOffset=&quot;0.000000,0.477199,0.010437&quot; farOffset=&quot;0.000000,0.100659,-4.602414&quot;/&gt;&lt;DisplayProperties ensureTextContrast=&quot;1&quot;&gt;&lt;Fill color=&quot;#00cc99&quot; colorSchemeIndex=&quot;5&quot;/&gt;&lt;Line/&gt;&lt;Font color=&quot;#000000&quot; colorSchemeIndex=&quot;2&quot;/&gt;&lt;Shine shininess=&quot;30&quot;/&gt;&lt;/DisplayProperties&gt;&lt;Text&gt;{\rtf1\ansi\ansicpg1252\deff0{\fonttbl{\f0\fswiss\fprq2\fcharset0 Arial;}}&#10;{\colortbl ;\red0\green0\blue0;}&#10;\viewkind4\uc1\pard\qc\cf1\lang1033\b\f0\fs56 I wish you always:\par&#10;}&#10;&lt;/Text&gt;&lt;/Shape&gt;&lt;Shape id=&quot;43&quot; seq=&quot;1&quot; parentGroup=&quot;44&quot; lastGroup=&quot;44&quot; type=&quot;Can&quot;&gt;&lt;Position position=&quot;-45.496689,158.019135,36.380035&quot; size=&quot;385.000000,53.226627,385.000000&quot; rotation=&quot;0.000000,-10.746867,0.000000&quot; location=&quot;-45.496689,162.129868,2.731018&quot; rotationMatrix=&quot;1.000000,0.000000,0.000000,0.000000,0.982461,0.186470,0.000000,-0.186470,0.982461&quot; center=&quot;-1.034016,3.684770,-22.789341&quot; rightOffset=&quot;4.375000,0.000000,0.000000&quot; topOffset=&quot;0.000000,0.604703,0.013228&quot; farOffset=&quot;0.000000,0.095679,-4.373954&quot;/&gt;&lt;DisplayProperties ensureTextContrast=&quot;1&quot;&gt;&lt;Fill color=&quot;#999999&quot;/&gt;&lt;Line/&gt;&lt;Font color=&quot;#000000&quot; colorSchemeIndex=&quot;2&quot;/&gt;&lt;Shine shininess=&quot;30&quot;/&gt;&lt;/DisplayProperties&gt;&lt;Text&gt;{\rtf1\ansi\ansicpg1252\deff0{\fonttbl{\f0\fswiss\fprq2\fcharset0 Arial;}}&#10;{\colortbl ;\red0\green0\blue0;}&#10;\viewkind4\uc1\pard\qc\cf1\lang1033\b\f0\fs56\par&#10;}&#10;&lt;/Text&gt;&lt;/Shape&gt;&lt;Group id=&quot;44&quot; primaryItem=&quot;14&quot; isCurrentlyGrouped=&quot;1&quot; parentGroup=&quot;45&quot; lastGroup=&quot;45&quot;/&gt;&lt;List id=&quot;45&quot; primaryItem=&quot;44&quot; isCurrentlyGrouped=&quot;1&quot; isVertical=&quot;1&quot; gap=&quot;0.000000,-2.000000,0.000000&quot; sizeIncrease=&quot;0.000000,0.000000,0.000000&quot; itemRotation=&quot;0.000000,0.000000,0.000000&quot; fixedItem=&quot;1&quot;/&gt;&lt;Shape id=&quot;103&quot; parentGroup=&quot;105&quot; lastGroup=&quot;105&quot; type=&quot;Can&quot;&gt;&lt;Position position=&quot;-45.496689,-42.512917,-1.681026&quot; size=&quot;405.109253,42.003685,405.109253&quot; rotation=&quot;0.000000,-10.746839,0.000000&quot; location=&quot;-45.496689,-41.933411,7.194641&quot; rotationMatrix=&quot;1.000000,0.000000,0.000000,0.000000,0.982461,0.186470,0.000000,-0.186470,0.982461&quot; center=&quot;-1.034016,-0.953032,-22.890787&quot; rightOffset=&quot;4.603514,0.000000,0.000000&quot; topOffset=&quot;0.000000,0.477200,0.010439&quot; farOffset=&quot;0.000000,0.100679,-4.602413&quot;/&gt;&lt;DisplayProperties ensureTextContrast=&quot;1&quot;&gt;&lt;Fill color=&quot;#3333cc&quot; colorSchemeIndex=&quot;6&quot;/&gt;&lt;Line/&gt;&lt;Font color=&quot;#000000&quot; colorSchemeIndex=&quot;2&quot;/&gt;&lt;Shine shininess=&quot;30&quot;/&gt;&lt;/DisplayProperties&gt;&lt;Text&gt;{\rtf1\ansi\ansicpg1252\deff0{\fonttbl{\f0\fswiss\fprq2\fcharset0 Arial;}}&#10;{\colortbl ;\red0\green0\blue0;}&#10;\viewkind4\uc1\pard\qc\cf1\lang1033\b\f0\fs56 The earth to live in.\par&#10;}&#10;&lt;/Text&gt;&lt;/Shape&gt;&lt;Shape id=&quot;104&quot; seq=&quot;1&quot; parentGroup=&quot;105&quot; lastGroup=&quot;105&quot; type=&quot;Can&quot;&gt;&lt;Position position=&quot;-45.496689,-43.637905,-1.894441&quot; size=&quot;385.000000,53.226563,385.000000&quot; rotation=&quot;0.000000,-10.747064,0.000000&quot; location=&quot;-45.496689,-43.078186,7.219788&quot; rotationMatrix=&quot;1.000000,0.000000,0.000000,0.000000,0.982460,0.186474,0.000000,-0.186474,0.982460&quot; center=&quot;-1.034016,-0.979050,-22.891359&quot; rightOffset=&quot;4.375000,0.000000,0.000000&quot; topOffset=&quot;0.000000,0.604703,0.013226&quot; farOffset=&quot;0.000000,0.095664,-4.373954&quot;/&gt;&lt;DisplayProperties ensureTextContrast=&quot;1&quot;&gt;&lt;Fill color=&quot;#999999&quot;/&gt;&lt;Line/&gt;&lt;Font color=&quot;#000000&quot; colorSchemeIndex=&quot;2&quot;/&gt;&lt;Shine shininess=&quot;30&quot;/&gt;&lt;/DisplayProperties&gt;&lt;Text&gt;{\rtf1\ansi\ansicpg1252\deff0{\fonttbl{\f0\fswiss\fprq2\fcharset0 Arial;}}&#10;{\colortbl ;\red0\green0\blue0;}&#10;\viewkind4\uc1\pard\qc\cf1\lang1033\b\f0\fs56\par&#10;}&#10;&lt;/Text&gt;&lt;/Shape&gt;&lt;Group id=&quot;105&quot; seq=&quot;4&quot; primaryItem=&quot;103&quot; isCurrentlyGrouped=&quot;1&quot; parentGroup=&quot;45&quot; lastGroup=&quot;45&quot;/&gt;&lt;Shape id=&quot;106&quot; parentGroup=&quot;108&quot; lastGroup=&quot;108&quot; type=&quot;Can&quot;&gt;&lt;Position position=&quot;-45.496689,7.621950,7.834634&quot; size=&quot;405.109253,42.003578,405.109253&quot; rotation=&quot;0.000000,-10.747087,0.000000&quot; location=&quot;-45.496689,9.084304,6.078735&quot; rotationMatrix=&quot;1.000000,0.000000,0.000000,0.000000,0.982460,0.186474,0.000000,-0.186474,0.982460&quot; center=&quot;-1.034016,0.206461,-22.865425&quot; rightOffset=&quot;4.603514,0.000000,0.000000&quot; topOffset=&quot;0.000000,0.477199,0.010437&quot; farOffset=&quot;0.000000,0.100659,-4.602414&quot;/&gt;&lt;DisplayProperties ensureTextContrast=&quot;1&quot;&gt;&lt;Fill color=&quot;#2659bf&quot; colorBlendFactor=&quot;0.75&quot; color1=&quot;#3333cc&quot; colorSchemeIndex1=&quot;6&quot; color2=&quot;#00cc99&quot; colorSchemeIndex2=&quot;5&quot;/&gt;&lt;Line/&gt;&lt;Font color=&quot;#000000&quot; colorBlendFactor=&quot;0.7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 Water to drink and\par&#10;}&#10;&lt;/Text&gt;&lt;/Shape&gt;&lt;Shape id=&quot;107&quot; seq=&quot;1&quot; parentGroup=&quot;108&quot; lastGroup=&quot;108&quot; type=&quot;Can&quot;&gt;&lt;Position position=&quot;-45.496689,6.496984,7.621036&quot; size=&quot;385.000000,53.226585,385.000000&quot; rotation=&quot;0.000000,-10.747064,0.000000&quot; location=&quot;-45.496689,7.939512,6.103699&quot; rotationMatrix=&quot;1.000000,0.000000,0.000000,0.000000,0.982460,0.186474,0.000000,-0.186474,0.982460&quot; center=&quot;-1.034016,0.180443,-22.865993&quot; rightOffset=&quot;4.375000,0.000000,0.000000&quot; topOffset=&quot;0.000000,0.604703,0.013226&quot; farOffset=&quot;0.000000,0.095664,-4.373954&quot;/&gt;&lt;DisplayProperties ensureTextContrast=&quot;1&quot;&gt;&lt;Fill color=&quot;#999999&quot; colorBlendFactor=&quot;0.75&quot; color1=&quot;#999999&quot; color2=&quot;#999999&quot;/&gt;&lt;Line/&gt;&lt;Font color=&quot;#000000&quot; colorBlendFactor=&quot;0.7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\par&#10;}&#10;&lt;/Text&gt;&lt;/Shape&gt;&lt;Group id=&quot;108&quot; seq=&quot;3&quot; primaryItem=&quot;106&quot; isCurrentlyGrouped=&quot;1&quot; parentGroup=&quot;45&quot; lastGroup=&quot;45&quot;/&gt;&lt;Shape id=&quot;109&quot; parentGroup=&quot;111&quot; lastGroup=&quot;111&quot; type=&quot;Can&quot;&gt;&lt;Position position=&quot;-45.496689,57.756763,17.350220&quot; size=&quot;405.109253,42.003571,405.109253&quot; rotation=&quot;0.000000,-10.746835,0.000000&quot; location=&quot;-45.496689,60.101952,4.962769&quot; rotationMatrix=&quot;1.000000,0.000000,0.000000,0.000000,0.982461,0.186470,0.000000,-0.186470,0.982461&quot; center=&quot;-1.034016,1.365953,-22.840063&quot; rightOffset=&quot;4.603514,0.000000,0.000000&quot; topOffset=&quot;0.000000,0.477199,0.010439&quot; farOffset=&quot;0.000000,0.100679,-4.602413&quot;/&gt;&lt;DisplayProperties ensureTextContrast=&quot;1&quot;&gt;&lt;Fill color=&quot;#197fb2&quot; colorBlendFactor=&quot;0.5&quot; color1=&quot;#3333cc&quot; colorSchemeIndex1=&quot;6&quot; color2=&quot;#00cc99&quot; colorSchemeIndex2=&quot;5&quot;/&gt;&lt;Line/&gt;&lt;Font color=&quot;#000000&quot; colorBlendFactor=&quot;0.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 Fire to warm you,\par&#10;}&#10;&lt;/Text&gt;&lt;/Shape&gt;&lt;Shape id=&quot;110&quot; seq=&quot;1&quot; parentGroup=&quot;111&quot; lastGroup=&quot;111&quot; type=&quot;Can&quot;&gt;&lt;Position position=&quot;-45.496689,56.631783,17.136681&quot; size=&quot;385.000000,53.226627,385.000000&quot; rotation=&quot;0.000000,-10.746867,0.000000&quot; location=&quot;-45.496689,58.957157,4.987793&quot; rotationMatrix=&quot;1.000000,0.000000,0.000000,0.000000,0.982461,0.186470,0.000000,-0.186470,0.982461&quot; center=&quot;-1.034016,1.339935,-22.840631&quot; rightOffset=&quot;4.375000,0.000000,0.000000&quot; topOffset=&quot;0.000000,0.604703,0.013228&quot; farOffset=&quot;0.000000,0.095679,-4.373954&quot;/&gt;&lt;DisplayProperties ensureTextContrast=&quot;1&quot;&gt;&lt;Fill color=&quot;#999999&quot; colorBlendFactor=&quot;0.5&quot; color1=&quot;#999999&quot; color2=&quot;#999999&quot;/&gt;&lt;Line/&gt;&lt;Font color=&quot;#000000&quot; colorBlendFactor=&quot;0.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\par&#10;}&#10;&lt;/Text&gt;&lt;/Shape&gt;&lt;Group id=&quot;111&quot; seq=&quot;2&quot; primaryItem=&quot;109&quot; isCurrentlyGrouped=&quot;1&quot; parentGroup=&quot;45&quot; lastGroup=&quot;45&quot;/&gt;&lt;Shape id=&quot;112&quot; parentGroup=&quot;114&quot; lastGroup=&quot;114&quot; type=&quot;Can&quot;&gt;&lt;Position position=&quot;-45.496689,107.891609,26.865749&quot; size=&quot;405.109253,42.003567,405.109253&quot; rotation=&quot;0.000000,-10.747087,0.000000&quot; location=&quot;-45.496689,111.119621,3.846741&quot; rotationMatrix=&quot;1.000000,0.000000,0.000000,0.000000,0.982460,0.186474,0.000000,-0.186474,0.982460&quot; center=&quot;-1.034016,2.525446,-22.814699&quot; rightOffset=&quot;4.603514,0.000000,0.000000&quot; topOffset=&quot;0.000000,0.477199,0.010437&quot; farOffset=&quot;0.000000,0.100659,-4.602414&quot;/&gt;&lt;DisplayProperties ensureTextContrast=&quot;1&quot;&gt;&lt;Fill color=&quot;#0ca5a5&quot; colorBlendFactor=&quot;0.25&quot; color1=&quot;#3333cc&quot; colorSchemeIndex1=&quot;6&quot; color2=&quot;#00cc99&quot; colorSchemeIndex2=&quot;5&quot;/&gt;&lt;Line/&gt;&lt;Font color=&quot;#000000&quot; colorBlendFactor=&quot;0.2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 Air to breath,\par&#10;}&#10;&lt;/Text&gt;&lt;/Shape&gt;&lt;Shape id=&quot;113&quot; seq=&quot;1&quot; parentGroup=&quot;114&quot; lastGroup=&quot;114&quot; type=&quot;Can&quot;&gt;&lt;Position position=&quot;-45.496689,106.766640,26.652275&quot; size=&quot;385.000000,53.226585,385.000000&quot; rotation=&quot;0.000000,-10.746667,0.000000&quot; location=&quot;-45.496689,109.974846,3.871826&quot; rotationMatrix=&quot;1.000000,0.000000,0.000000,0.000000,0.982461,0.186467,0.000000,-0.186467,0.982461&quot; center=&quot;-1.034016,2.499428,-22.815269&quot; rightOffset=&quot;4.375000,0.000000,0.000000&quot; topOffset=&quot;0.000000,0.604703,0.013230&quot; farOffset=&quot;0.000000,0.095695,-4.373953&quot;/&gt;&lt;DisplayProperties ensureTextContrast=&quot;1&quot;&gt;&lt;Fill color=&quot;#999999&quot; colorBlendFactor=&quot;0.25&quot; color1=&quot;#999999&quot; color2=&quot;#999999&quot;/&gt;&lt;Line/&gt;&lt;Font color=&quot;#000000&quot; colorBlendFactor=&quot;0.25&quot; color1=&quot;#000000&quot; colorSchemeIndex1=&quot;2&quot; color2=&quot;#000000&quot; colorSchemeIndex2=&quot;2&quot;/&gt;&lt;Shine shininess=&quot;30&quot;/&gt;&lt;/DisplayProperties&gt;&lt;Text&gt;{\rtf1\ansi\ansicpg1252\deff0{\fonttbl{\f0\fswiss\fprq2\fcharset0 Arial;}}&#10;{\colortbl ;\red0\green0\blue0;}&#10;\viewkind4\uc1\pard\qc\cf1\lang1033\b\f0\fs56\par&#10;}&#10;&lt;/Text&gt;&lt;/Shape&gt;&lt;Group id=&quot;114&quot; seq=&quot;1&quot; primaryItem=&quot;112&quot; isCurrentlyGrouped=&quot;1&quot; parentGroup=&quot;45&quot; lastGroup=&quot;45&quot;/&gt;&lt;/Scene&gt;&lt;/Perspector&gt;&#10;"/>
  <p:tag name="PERSPECTOR-QUALITYLEVEL" val="3"/>
  <p:tag name="PERSPECTOR-TYPE" val="BMP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180</Words>
  <Application>Microsoft PowerPoint</Application>
  <PresentationFormat>On-screen Show (4:3)</PresentationFormat>
  <Paragraphs>48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Care</cp:lastModifiedBy>
  <cp:revision>69</cp:revision>
  <dcterms:created xsi:type="dcterms:W3CDTF">2004-02-21T22:45:57Z</dcterms:created>
  <dcterms:modified xsi:type="dcterms:W3CDTF">2008-05-03T00:52:09Z</dcterms:modified>
</cp:coreProperties>
</file>