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9" r:id="rId2"/>
    <p:sldId id="295" r:id="rId3"/>
    <p:sldId id="280" r:id="rId4"/>
    <p:sldId id="282" r:id="rId5"/>
    <p:sldId id="296" r:id="rId6"/>
    <p:sldId id="270" r:id="rId7"/>
    <p:sldId id="283" r:id="rId8"/>
    <p:sldId id="284" r:id="rId9"/>
    <p:sldId id="285" r:id="rId10"/>
    <p:sldId id="297" r:id="rId11"/>
    <p:sldId id="286" r:id="rId12"/>
    <p:sldId id="298" r:id="rId13"/>
    <p:sldId id="299" r:id="rId14"/>
    <p:sldId id="300" r:id="rId15"/>
    <p:sldId id="301" r:id="rId16"/>
    <p:sldId id="289" r:id="rId17"/>
    <p:sldId id="275" r:id="rId18"/>
    <p:sldId id="302" r:id="rId19"/>
    <p:sldId id="277" r:id="rId20"/>
    <p:sldId id="27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30D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3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BDB62-2159-451C-8E0A-A30E2D853C35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212A6-E236-4D49-B875-889DB770C1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212A6-E236-4D49-B875-889DB770C17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C212A6-E236-4D49-B875-889DB770C17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8/27/2012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4810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/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380999" y="1524000"/>
            <a:ext cx="8763001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n-US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ML-TTKarthika" pitchFamily="82" charset="0"/>
            </a:endParaRPr>
          </a:p>
          <a:p>
            <a:pPr algn="ctr"/>
            <a:r>
              <a:rPr lang="en-US" sz="6000" dirty="0" err="1" smtClean="0">
                <a:solidFill>
                  <a:srgbClr val="C00000"/>
                </a:solidFill>
                <a:latin typeface="ML-TTKarthika" pitchFamily="82" charset="0"/>
              </a:rPr>
              <a:t>hyàn</a:t>
            </a:r>
            <a:r>
              <a:rPr lang="en-US" sz="6000" dirty="0" smtClean="0">
                <a:solidFill>
                  <a:srgbClr val="C00000"/>
                </a:solidFill>
                <a:latin typeface="ML-TTKarthika" pitchFamily="82" charset="0"/>
              </a:rPr>
              <a:t>-_-Ô-§Ä</a:t>
            </a:r>
          </a:p>
          <a:p>
            <a:pPr algn="ctr"/>
            <a:r>
              <a:rPr lang="en-US" sz="2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INTER-PERSONAL RELATING</a:t>
            </a:r>
            <a:endParaRPr lang="en-US" sz="2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048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048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04800" y="2286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8194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8194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8194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752600" y="4267200"/>
            <a:ext cx="914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1752600" y="388620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144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</a:t>
            </a:r>
            <a:r>
              <a:rPr lang="en-IN" sz="1600" dirty="0" smtClean="0"/>
              <a:t>S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R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670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191000" y="2057400"/>
            <a:ext cx="495300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an\n     :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acp¶p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Ign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-¡m-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Xn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-cp-¶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mÂ</a:t>
            </a:r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	 ¢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mÊv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apS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-§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ntÃ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?</a:t>
            </a: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: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icn-bmWv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. Rm³ Dg-¸p-I-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bm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bn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-cp-¶p.</a:t>
            </a: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             (-I-Å-¨n-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cn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…)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152400"/>
            <a:ext cx="7696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16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</a:t>
            </a:r>
            <a:endParaRPr lang="en-US" sz="16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1" y="1828800"/>
            <a:ext cx="81534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0999" y="3072348"/>
            <a:ext cx="8763001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spc="0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dirty="0" smtClean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endParaRPr lang="en-US" sz="4800" b="1" cap="all" spc="0" dirty="0">
              <a:ln/>
              <a:solidFill>
                <a:srgbClr val="00B05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5" name="Content Placeholder 24"/>
          <p:cNvSpPr>
            <a:spLocks noGrp="1"/>
          </p:cNvSpPr>
          <p:nvPr>
            <p:ph idx="1"/>
          </p:nvPr>
        </p:nvSpPr>
        <p:spPr>
          <a:xfrm>
            <a:off x="3124200" y="1828800"/>
            <a:ext cx="3352800" cy="3992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1800" dirty="0" smtClean="0"/>
              <a:t>					  </a:t>
            </a:r>
          </a:p>
          <a:p>
            <a:pPr>
              <a:buNone/>
            </a:pPr>
            <a:r>
              <a:rPr lang="en-US" sz="1800" b="1" dirty="0" smtClean="0"/>
              <a:t>				        </a:t>
            </a:r>
            <a:r>
              <a:rPr lang="en-US" sz="1400" dirty="0" smtClean="0"/>
              <a:t>	</a:t>
            </a:r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None/>
            </a:pPr>
            <a:r>
              <a:rPr lang="en-US" sz="1800" b="1" dirty="0" smtClean="0"/>
              <a:t>						 </a:t>
            </a:r>
            <a:endParaRPr lang="en-US" sz="1400" dirty="0" smtClean="0"/>
          </a:p>
        </p:txBody>
      </p:sp>
      <p:cxnSp>
        <p:nvCxnSpPr>
          <p:cNvPr id="85" name="Straight Arrow Connector 84"/>
          <p:cNvCxnSpPr/>
          <p:nvPr/>
        </p:nvCxnSpPr>
        <p:spPr>
          <a:xfrm rot="16200000" flipV="1">
            <a:off x="1064569" y="3126431"/>
            <a:ext cx="1619652" cy="853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endCxn id="39" idx="2"/>
          </p:cNvCxnSpPr>
          <p:nvPr/>
        </p:nvCxnSpPr>
        <p:spPr>
          <a:xfrm flipV="1">
            <a:off x="1600200" y="3604260"/>
            <a:ext cx="609600" cy="28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Oval 139"/>
          <p:cNvSpPr>
            <a:spLocks noChangeArrowheads="1"/>
          </p:cNvSpPr>
          <p:nvPr/>
        </p:nvSpPr>
        <p:spPr bwMode="auto">
          <a:xfrm>
            <a:off x="304800" y="4191000"/>
            <a:ext cx="122682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35" name="Oval 137"/>
          <p:cNvSpPr>
            <a:spLocks noChangeArrowheads="1"/>
          </p:cNvSpPr>
          <p:nvPr/>
        </p:nvSpPr>
        <p:spPr bwMode="auto">
          <a:xfrm>
            <a:off x="304800" y="1905000"/>
            <a:ext cx="12192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P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36" name="Oval 138"/>
          <p:cNvSpPr>
            <a:spLocks noChangeArrowheads="1"/>
          </p:cNvSpPr>
          <p:nvPr/>
        </p:nvSpPr>
        <p:spPr bwMode="auto">
          <a:xfrm>
            <a:off x="304800" y="3048000"/>
            <a:ext cx="12192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37" name="Oval 139"/>
          <p:cNvSpPr>
            <a:spLocks noChangeArrowheads="1"/>
          </p:cNvSpPr>
          <p:nvPr/>
        </p:nvSpPr>
        <p:spPr bwMode="auto">
          <a:xfrm>
            <a:off x="2209800" y="4191000"/>
            <a:ext cx="1143000" cy="117348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38" name="Oval 137"/>
          <p:cNvSpPr>
            <a:spLocks noChangeArrowheads="1"/>
          </p:cNvSpPr>
          <p:nvPr/>
        </p:nvSpPr>
        <p:spPr bwMode="auto">
          <a:xfrm>
            <a:off x="2209800" y="1905000"/>
            <a:ext cx="1104900" cy="109728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P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39" name="Oval 138"/>
          <p:cNvSpPr>
            <a:spLocks noChangeArrowheads="1"/>
          </p:cNvSpPr>
          <p:nvPr/>
        </p:nvSpPr>
        <p:spPr bwMode="auto">
          <a:xfrm>
            <a:off x="2209800" y="3017520"/>
            <a:ext cx="1143000" cy="117348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38200" y="533400"/>
            <a:ext cx="76962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  <a:latin typeface="ML-TTKarthika" pitchFamily="82" charset="0"/>
              </a:rPr>
              <a:t>hncp²kw`m-j-W-§Ä</a:t>
            </a:r>
          </a:p>
          <a:p>
            <a:pPr algn="ctr"/>
            <a:r>
              <a:rPr lang="en-US" sz="20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Crossed transactions</a:t>
            </a:r>
            <a:endParaRPr lang="en-US" sz="20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581400" y="1524000"/>
            <a:ext cx="51054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   </a:t>
            </a:r>
            <a:r>
              <a:rPr lang="en-US" sz="2400" dirty="0" smtClean="0"/>
              <a:t> </a:t>
            </a:r>
            <a:endParaRPr lang="en-US" sz="2400" dirty="0" smtClean="0">
              <a:latin typeface="ML-TTKarthika" pitchFamily="8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048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048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04800" y="230119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5146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5146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5146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76400" y="28956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0" idx="5"/>
          </p:cNvCxnSpPr>
          <p:nvPr/>
        </p:nvCxnSpPr>
        <p:spPr>
          <a:xfrm rot="16200000" flipV="1">
            <a:off x="1158927" y="2301927"/>
            <a:ext cx="1628154" cy="123559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144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 </a:t>
            </a:r>
            <a:endParaRPr lang="en-IN" sz="1600" dirty="0" smtClean="0"/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 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384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86200" y="2057400"/>
            <a:ext cx="5257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an\n     : Rm³ 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nsâ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ho«nÂ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dbmw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Cu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Imcyw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.</a:t>
            </a: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: (-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tZjy-t¯msS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) Xm³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Xsâ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Imcyw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	  t\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m¡v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38200" y="0"/>
            <a:ext cx="76962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  <a:latin typeface="ML-TTKarthika" pitchFamily="82" charset="0"/>
              </a:rPr>
              <a:t>hncp²kw`m-j-W-§Ä</a:t>
            </a:r>
          </a:p>
          <a:p>
            <a:pPr algn="ctr"/>
            <a:r>
              <a:rPr lang="en-US" sz="20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Crossed transactions</a:t>
            </a:r>
            <a:endParaRPr lang="en-US" sz="20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5" grpId="0" animBg="1"/>
      <p:bldP spid="26" grpId="0" animBg="1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048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048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04800" y="230119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5146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5146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5146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1600200" y="1676400"/>
            <a:ext cx="762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219200" y="2438400"/>
            <a:ext cx="15240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144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 </a:t>
            </a:r>
            <a:endParaRPr lang="en-IN" sz="1600" dirty="0" smtClean="0"/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 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AÑ³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384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aI³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86200" y="2057400"/>
            <a:ext cx="5257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AÑ³ : \o t]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mbn-cp¶v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-¡v.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kabw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If-b-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cpXv</a:t>
            </a:r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aI³: 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F´n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mWv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-¡p-¶Xv? F{X-t]À </a:t>
            </a: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	]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Tn¨v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tPmen-bn-ÃmsX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Ae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bp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-¶p.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90600" y="0"/>
            <a:ext cx="76962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  <a:latin typeface="ML-TTKarthika" pitchFamily="82" charset="0"/>
              </a:rPr>
              <a:t>hncp²kw`m-j-W-§Ä</a:t>
            </a:r>
          </a:p>
          <a:p>
            <a:pPr algn="ctr"/>
            <a:r>
              <a:rPr lang="en-US" sz="20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Crossed transactions</a:t>
            </a:r>
            <a:endParaRPr lang="en-US" sz="20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5" grpId="0" animBg="1"/>
      <p:bldP spid="26" grpId="0" animBg="1"/>
      <p:bldP spid="27" grpId="0"/>
      <p:bldP spid="18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810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810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81000" y="230119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5908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5908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5908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76400" y="2819400"/>
            <a:ext cx="609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V="1">
            <a:off x="1257300" y="2400300"/>
            <a:ext cx="1447800" cy="1066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144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 </a:t>
            </a:r>
            <a:endParaRPr lang="en-IN" sz="1600" dirty="0" smtClean="0"/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 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`</a:t>
            </a:r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À¯mhv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384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`</a:t>
            </a:r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mcy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86200" y="2057400"/>
            <a:ext cx="52578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`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À¯mhv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: `£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Ww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X¿mdmtbm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?</a:t>
            </a: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`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mcy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	: F\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n¡v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c­p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ssIbtÃ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DÅq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90600" y="0"/>
            <a:ext cx="76962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7030A0"/>
                </a:solidFill>
                <a:latin typeface="ML-TTKarthika" pitchFamily="82" charset="0"/>
              </a:rPr>
              <a:t>hncp²kw`m-j-W-§Ä</a:t>
            </a:r>
          </a:p>
          <a:p>
            <a:pPr algn="ctr"/>
            <a:r>
              <a:rPr lang="en-US" sz="20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Crossed transactions</a:t>
            </a:r>
            <a:endParaRPr lang="en-US" sz="20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5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429000" y="1905000"/>
            <a:ext cx="571500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`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À¯mhv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: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Ahsâ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Cu t]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m¡n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\v \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obm-Wp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-¯-c-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hmZn</a:t>
            </a:r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>
              <a:lnSpc>
                <a:spcPct val="150000"/>
              </a:lnSpc>
            </a:pPr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/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`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mcy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: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H¶pw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]d-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tb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­ \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m«pImcyhpw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]©m-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b¯p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</a:p>
          <a:p>
            <a:pPr algn="just"/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      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ambn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\S-¡p-t¼mÄ a¡-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fp­v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Ft¶mÀ½</a:t>
            </a:r>
          </a:p>
          <a:p>
            <a:pPr algn="just"/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     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thWw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</p:txBody>
      </p:sp>
      <p:cxnSp>
        <p:nvCxnSpPr>
          <p:cNvPr id="17" name="Straight Arrow Connector 16"/>
          <p:cNvCxnSpPr>
            <a:stCxn id="19" idx="5"/>
            <a:endCxn id="22" idx="1"/>
          </p:cNvCxnSpPr>
          <p:nvPr/>
        </p:nvCxnSpPr>
        <p:spPr>
          <a:xfrm rot="16200000" flipH="1">
            <a:off x="1055889" y="2206425"/>
            <a:ext cx="1603327" cy="1046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39"/>
          <p:cNvSpPr>
            <a:spLocks noChangeArrowheads="1"/>
          </p:cNvSpPr>
          <p:nvPr/>
        </p:nvSpPr>
        <p:spPr bwMode="auto">
          <a:xfrm>
            <a:off x="152400" y="3352800"/>
            <a:ext cx="1390396" cy="1330036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9" name="Oval 137"/>
          <p:cNvSpPr>
            <a:spLocks noChangeArrowheads="1"/>
          </p:cNvSpPr>
          <p:nvPr/>
        </p:nvSpPr>
        <p:spPr bwMode="auto">
          <a:xfrm>
            <a:off x="228600" y="914400"/>
            <a:ext cx="1295400" cy="1187532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P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21" name="Oval 138"/>
          <p:cNvSpPr>
            <a:spLocks noChangeArrowheads="1"/>
          </p:cNvSpPr>
          <p:nvPr/>
        </p:nvSpPr>
        <p:spPr bwMode="auto">
          <a:xfrm>
            <a:off x="228600" y="2133600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22" name="Oval 139"/>
          <p:cNvSpPr>
            <a:spLocks noChangeArrowheads="1"/>
          </p:cNvSpPr>
          <p:nvPr/>
        </p:nvSpPr>
        <p:spPr bwMode="auto">
          <a:xfrm>
            <a:off x="2191105" y="3352801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23" name="Oval 137"/>
          <p:cNvSpPr>
            <a:spLocks noChangeArrowheads="1"/>
          </p:cNvSpPr>
          <p:nvPr/>
        </p:nvSpPr>
        <p:spPr bwMode="auto">
          <a:xfrm>
            <a:off x="2209800" y="990600"/>
            <a:ext cx="1242060" cy="1140031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24" name="Oval 138"/>
          <p:cNvSpPr>
            <a:spLocks noChangeArrowheads="1"/>
          </p:cNvSpPr>
          <p:nvPr/>
        </p:nvSpPr>
        <p:spPr bwMode="auto">
          <a:xfrm>
            <a:off x="2191105" y="2133601"/>
            <a:ext cx="1295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27" name="Straight Arrow Connector 26"/>
          <p:cNvCxnSpPr>
            <a:stCxn id="23" idx="3"/>
            <a:endCxn id="18" idx="7"/>
          </p:cNvCxnSpPr>
          <p:nvPr/>
        </p:nvCxnSpPr>
        <p:spPr>
          <a:xfrm rot="5400000">
            <a:off x="1073486" y="2229369"/>
            <a:ext cx="1583902" cy="10525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4038600" y="1828800"/>
            <a:ext cx="5105400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A½: tams\ \o t]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mbn-cp¶v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Tn¡v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aI³: CÃ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Ft¸mgpw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Tn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-¨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mÂ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h«v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 ]</a:t>
            </a:r>
            <a:r>
              <a:rPr lang="en-US" sz="2000" b="1" dirty="0" err="1" smtClean="0">
                <a:solidFill>
                  <a:srgbClr val="00B050"/>
                </a:solidFill>
                <a:latin typeface="ML-TTKarthika" pitchFamily="82" charset="0"/>
              </a:rPr>
              <a:t>nSn¡pw</a:t>
            </a:r>
            <a:r>
              <a:rPr lang="en-US" sz="2000" b="1" dirty="0" smtClean="0">
                <a:solidFill>
                  <a:srgbClr val="00B050"/>
                </a:solidFill>
                <a:latin typeface="ML-TTKarthika" pitchFamily="82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0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</p:txBody>
      </p:sp>
      <p:sp>
        <p:nvSpPr>
          <p:cNvPr id="4" name="Content Placeholder 24"/>
          <p:cNvSpPr>
            <a:spLocks noGrp="1"/>
          </p:cNvSpPr>
          <p:nvPr>
            <p:ph idx="1"/>
          </p:nvPr>
        </p:nvSpPr>
        <p:spPr>
          <a:xfrm>
            <a:off x="685800" y="685800"/>
            <a:ext cx="3276600" cy="3992563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sz="1400" b="1" dirty="0" smtClean="0">
              <a:latin typeface="Arial Black" pitchFamily="34" charset="0"/>
            </a:endParaRPr>
          </a:p>
          <a:p>
            <a:pPr>
              <a:buNone/>
            </a:pPr>
            <a:endParaRPr lang="en-US" sz="1400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en-GB" sz="1400" b="1" dirty="0" smtClean="0">
                <a:latin typeface="Arial Black" pitchFamily="34" charset="0"/>
              </a:rPr>
              <a:t>   </a:t>
            </a:r>
          </a:p>
          <a:p>
            <a:pPr>
              <a:buNone/>
            </a:pPr>
            <a:r>
              <a:rPr lang="en-GB" sz="1400" b="1" dirty="0" smtClean="0">
                <a:latin typeface="Arial Black" pitchFamily="34" charset="0"/>
              </a:rPr>
              <a:t>	</a:t>
            </a:r>
          </a:p>
          <a:p>
            <a:pPr>
              <a:buNone/>
            </a:pPr>
            <a:endParaRPr lang="en-GB" sz="1400" b="1" dirty="0" smtClean="0">
              <a:latin typeface="Arial Black" pitchFamily="34" charset="0"/>
            </a:endParaRPr>
          </a:p>
          <a:p>
            <a:pPr>
              <a:buNone/>
            </a:pPr>
            <a:r>
              <a:rPr lang="en-GB" sz="1400" b="1" dirty="0" smtClean="0">
                <a:latin typeface="Arial Black" pitchFamily="34" charset="0"/>
              </a:rPr>
              <a:t>           </a:t>
            </a:r>
            <a:r>
              <a:rPr lang="en-GB" sz="4300" dirty="0" smtClean="0">
                <a:latin typeface="Arial Black" pitchFamily="34" charset="0"/>
              </a:rPr>
              <a:t>CP      NP</a:t>
            </a:r>
            <a:r>
              <a:rPr lang="en-US" sz="4300" dirty="0" smtClean="0"/>
              <a:t>  </a:t>
            </a:r>
            <a:r>
              <a:rPr lang="en-US" sz="2400" dirty="0" smtClean="0"/>
              <a:t>	</a:t>
            </a:r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endParaRPr lang="en-US" sz="2200" dirty="0" smtClean="0"/>
          </a:p>
          <a:p>
            <a:pPr>
              <a:buNone/>
            </a:pPr>
            <a:r>
              <a:rPr lang="en-US" sz="2200" b="1" dirty="0" smtClean="0"/>
              <a:t>			</a:t>
            </a:r>
          </a:p>
          <a:p>
            <a:pPr>
              <a:buNone/>
            </a:pPr>
            <a:r>
              <a:rPr lang="en-US" sz="2200" b="1" dirty="0" smtClean="0"/>
              <a:t>			</a:t>
            </a:r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r>
              <a:rPr lang="en-US" sz="2200" b="1" dirty="0" smtClean="0"/>
              <a:t>			      </a:t>
            </a:r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r>
              <a:rPr lang="en-US" sz="2200" b="1" dirty="0" smtClean="0"/>
              <a:t>			</a:t>
            </a:r>
          </a:p>
          <a:p>
            <a:pPr>
              <a:buNone/>
            </a:pPr>
            <a:r>
              <a:rPr lang="en-US" sz="2200" b="1" dirty="0" smtClean="0"/>
              <a:t>			            </a:t>
            </a:r>
          </a:p>
          <a:p>
            <a:pPr>
              <a:buNone/>
            </a:pPr>
            <a:r>
              <a:rPr lang="en-US" sz="2200" b="1" dirty="0" smtClean="0"/>
              <a:t>                                                                        </a:t>
            </a:r>
            <a:r>
              <a:rPr lang="en-US" sz="4300" b="1" dirty="0" smtClean="0">
                <a:latin typeface="Arial Black" pitchFamily="34" charset="0"/>
              </a:rPr>
              <a:t>CC      RC</a:t>
            </a:r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endParaRPr lang="en-US" sz="1400" b="1" dirty="0" smtClean="0"/>
          </a:p>
          <a:p>
            <a:pPr>
              <a:buNone/>
            </a:pPr>
            <a:r>
              <a:rPr lang="en-US" sz="1800" b="1" dirty="0" smtClean="0">
                <a:solidFill>
                  <a:srgbClr val="00B050"/>
                </a:solidFill>
                <a:latin typeface="ML-TTKarthika" pitchFamily="82" charset="0"/>
              </a:rPr>
              <a:t>        </a:t>
            </a:r>
          </a:p>
          <a:p>
            <a:pPr>
              <a:buNone/>
            </a:pPr>
            <a:endParaRPr lang="en-US" sz="18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>
              <a:buNone/>
            </a:pPr>
            <a:endParaRPr lang="en-US" sz="1800" b="1" dirty="0" smtClean="0">
              <a:solidFill>
                <a:srgbClr val="00B050"/>
              </a:solidFill>
              <a:latin typeface="ML-TTKarthika" pitchFamily="82" charset="0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7030A0"/>
                </a:solidFill>
                <a:latin typeface="ML-TTKarthika" pitchFamily="82" charset="0"/>
              </a:rPr>
              <a:t>             </a:t>
            </a:r>
            <a:r>
              <a:rPr lang="en-US" sz="6200" b="1" dirty="0" smtClean="0">
                <a:solidFill>
                  <a:srgbClr val="7030A0"/>
                </a:solidFill>
                <a:latin typeface="ML-TTKarthika" pitchFamily="82" charset="0"/>
              </a:rPr>
              <a:t>A½                 aI³</a:t>
            </a:r>
            <a:endParaRPr lang="en-US" sz="6200" b="1" dirty="0" smtClean="0">
              <a:solidFill>
                <a:srgbClr val="7030A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16200000" flipH="1">
            <a:off x="1295400" y="1905000"/>
            <a:ext cx="2209802" cy="9906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10800000">
            <a:off x="1295400" y="1447800"/>
            <a:ext cx="22098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990600" y="3124200"/>
            <a:ext cx="11430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914400" y="838200"/>
            <a:ext cx="1143000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974826" y="1981200"/>
            <a:ext cx="1082574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10" name="Oval 139"/>
          <p:cNvSpPr>
            <a:spLocks noChangeArrowheads="1"/>
          </p:cNvSpPr>
          <p:nvPr/>
        </p:nvSpPr>
        <p:spPr bwMode="auto">
          <a:xfrm>
            <a:off x="2743200" y="3048000"/>
            <a:ext cx="1143000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11" name="Oval 137"/>
          <p:cNvSpPr>
            <a:spLocks noChangeArrowheads="1"/>
          </p:cNvSpPr>
          <p:nvPr/>
        </p:nvSpPr>
        <p:spPr bwMode="auto">
          <a:xfrm>
            <a:off x="2819400" y="762000"/>
            <a:ext cx="1028701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14" name="Oval 138"/>
          <p:cNvSpPr>
            <a:spLocks noChangeArrowheads="1"/>
          </p:cNvSpPr>
          <p:nvPr/>
        </p:nvSpPr>
        <p:spPr bwMode="auto">
          <a:xfrm>
            <a:off x="2743200" y="1905000"/>
            <a:ext cx="1143000" cy="117255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endParaRPr lang="en-GB" sz="2800" b="1" dirty="0">
              <a:latin typeface="Arial Black" pitchFamily="34" charset="0"/>
            </a:endParaRPr>
          </a:p>
        </p:txBody>
      </p:sp>
      <p:cxnSp>
        <p:nvCxnSpPr>
          <p:cNvPr id="15" name="Straight Connector 14"/>
          <p:cNvCxnSpPr>
            <a:stCxn id="10" idx="4"/>
          </p:cNvCxnSpPr>
          <p:nvPr/>
        </p:nvCxnSpPr>
        <p:spPr>
          <a:xfrm rot="5400000" flipH="1">
            <a:off x="2748089" y="3653939"/>
            <a:ext cx="1096350" cy="368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8" idx="0"/>
            <a:endCxn id="9" idx="0"/>
          </p:cNvCxnSpPr>
          <p:nvPr/>
        </p:nvCxnSpPr>
        <p:spPr>
          <a:xfrm rot="16200000" flipH="1">
            <a:off x="929506" y="1394594"/>
            <a:ext cx="1143000" cy="3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371600"/>
          </a:xfrm>
        </p:spPr>
        <p:txBody>
          <a:bodyPr>
            <a:noAutofit/>
          </a:bodyPr>
          <a:lstStyle/>
          <a:p>
            <a:pPr algn="ctr"/>
            <a:r>
              <a:rPr lang="en-US" sz="6000" dirty="0" err="1" smtClean="0">
                <a:solidFill>
                  <a:srgbClr val="7030A0"/>
                </a:solidFill>
                <a:latin typeface="ML-TTKarthika" pitchFamily="82" charset="0"/>
              </a:rPr>
              <a:t>Hfn</a:t>
            </a:r>
            <a:r>
              <a:rPr lang="en-US" sz="6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ML-TTKarthika" pitchFamily="82" charset="0"/>
              </a:rPr>
              <a:t>kw`m</a:t>
            </a:r>
            <a:r>
              <a:rPr lang="en-US" sz="6000" dirty="0" smtClean="0">
                <a:solidFill>
                  <a:srgbClr val="7030A0"/>
                </a:solidFill>
                <a:latin typeface="ML-TTKarthika" pitchFamily="82" charset="0"/>
              </a:rPr>
              <a:t>-j-W-§Ä </a:t>
            </a:r>
            <a:br>
              <a:rPr lang="en-US" sz="6000" dirty="0" smtClean="0">
                <a:solidFill>
                  <a:srgbClr val="7030A0"/>
                </a:solidFill>
                <a:latin typeface="ML-TTKarthika" pitchFamily="82" charset="0"/>
              </a:rPr>
            </a:br>
            <a:r>
              <a:rPr lang="en-US" sz="2800" dirty="0" smtClean="0">
                <a:solidFill>
                  <a:srgbClr val="FFC000"/>
                </a:solidFill>
              </a:rPr>
              <a:t>ULTERIOR TRANSACTIONS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600201"/>
            <a:ext cx="3657600" cy="42780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4800" dirty="0" smtClean="0">
                <a:solidFill>
                  <a:srgbClr val="00B050"/>
                </a:solidFill>
                <a:latin typeface="ML-TTKarthika" pitchFamily="82" charset="0"/>
              </a:rPr>
              <a:t>  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kmaq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-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ln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-I-X-e-¯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nepw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 am\-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ko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-I-X-e-¯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nepw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 am \-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ko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-I-X-e-¯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nÂ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 \S-¡p-¶-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Xns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\ 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Ipdn¨v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hyàn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t_m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[-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hm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-\-Ã. ]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Iz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-`m-h-¯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nsâ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 CS-s]-SÂ 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CÃm-sX-bmWv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kt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µ-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i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-§Ä </a:t>
            </a:r>
            <a:r>
              <a:rPr lang="en-US" sz="2800" dirty="0" err="1" smtClean="0">
                <a:solidFill>
                  <a:srgbClr val="7030A0"/>
                </a:solidFill>
                <a:latin typeface="ML-TTKarthika" pitchFamily="82" charset="0"/>
              </a:rPr>
              <a:t>ssIam-dp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-¶-Xv.</a:t>
            </a:r>
            <a:endParaRPr lang="en-US" sz="24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endParaRPr lang="en-US" sz="2800" dirty="0" smtClean="0">
              <a:solidFill>
                <a:srgbClr val="7030A0"/>
              </a:solidFill>
              <a:latin typeface="ML-TTKarthika" pitchFamily="8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91000" y="1981200"/>
            <a:ext cx="4648200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`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À¯mhv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: 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tNmdv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X¿mdmtbm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 `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mcy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: 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Kymkv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XoÀ¶p</a:t>
            </a:r>
            <a:r>
              <a:rPr lang="en-US" sz="2800" dirty="0" smtClean="0">
                <a:solidFill>
                  <a:srgbClr val="C30D9C"/>
                </a:solidFill>
                <a:latin typeface="ML-TTKarthika" pitchFamily="82" charset="0"/>
              </a:rPr>
              <a:t> t]</a:t>
            </a:r>
            <a:r>
              <a:rPr lang="en-US" sz="2800" dirty="0" err="1" smtClean="0">
                <a:solidFill>
                  <a:srgbClr val="C30D9C"/>
                </a:solidFill>
                <a:latin typeface="ML-TTKarthika" pitchFamily="82" charset="0"/>
              </a:rPr>
              <a:t>mbn</a:t>
            </a:r>
            <a:r>
              <a:rPr lang="en-US" sz="2800" dirty="0" smtClean="0">
                <a:latin typeface="ML-TTKarthika" pitchFamily="82" charset="0"/>
              </a:rPr>
              <a:t>.</a:t>
            </a: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0" y="3505200"/>
            <a:ext cx="3429000" cy="12772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   </a:t>
            </a:r>
            <a:r>
              <a:rPr lang="en-US" sz="2400" dirty="0" smtClean="0"/>
              <a:t> </a:t>
            </a:r>
            <a:endParaRPr lang="en-US" sz="2400" dirty="0" smtClean="0">
              <a:latin typeface="ML-TTKarthika" pitchFamily="82" charset="0"/>
            </a:endParaRPr>
          </a:p>
          <a:p>
            <a:pPr>
              <a:lnSpc>
                <a:spcPct val="150000"/>
              </a:lnSpc>
            </a:pPr>
            <a:r>
              <a:rPr lang="en-US" sz="2200" b="1" dirty="0" smtClean="0">
                <a:solidFill>
                  <a:srgbClr val="663300"/>
                </a:solidFill>
                <a:latin typeface="ML-TTKarthika" pitchFamily="82" charset="0"/>
              </a:rPr>
              <a:t>     8% -þ37% þ 55% =100</a:t>
            </a:r>
            <a:endParaRPr lang="en-US" sz="2000" b="1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139"/>
          <p:cNvSpPr>
            <a:spLocks noChangeArrowheads="1"/>
          </p:cNvSpPr>
          <p:nvPr/>
        </p:nvSpPr>
        <p:spPr bwMode="auto">
          <a:xfrm>
            <a:off x="3048000" y="4419600"/>
            <a:ext cx="9906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>
                <a:latin typeface="Arial Black" pitchFamily="34" charset="0"/>
              </a:rPr>
              <a:t>C</a:t>
            </a:r>
          </a:p>
        </p:txBody>
      </p:sp>
      <p:sp>
        <p:nvSpPr>
          <p:cNvPr id="6" name="Oval 137"/>
          <p:cNvSpPr>
            <a:spLocks noChangeArrowheads="1"/>
          </p:cNvSpPr>
          <p:nvPr/>
        </p:nvSpPr>
        <p:spPr bwMode="auto">
          <a:xfrm>
            <a:off x="3048000" y="2002768"/>
            <a:ext cx="9906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 dirty="0" smtClean="0">
                <a:latin typeface="Arial Black" pitchFamily="34" charset="0"/>
              </a:rPr>
              <a:t>P</a:t>
            </a:r>
            <a:endParaRPr lang="en-GB" sz="3200" b="1" dirty="0">
              <a:latin typeface="Arial Black" pitchFamily="34" charset="0"/>
            </a:endParaRPr>
          </a:p>
        </p:txBody>
      </p:sp>
      <p:sp>
        <p:nvSpPr>
          <p:cNvPr id="7" name="Oval 138"/>
          <p:cNvSpPr>
            <a:spLocks noChangeArrowheads="1"/>
          </p:cNvSpPr>
          <p:nvPr/>
        </p:nvSpPr>
        <p:spPr bwMode="auto">
          <a:xfrm>
            <a:off x="3048000" y="3200400"/>
            <a:ext cx="9906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3200" b="1">
                <a:latin typeface="Arial Black" pitchFamily="34" charset="0"/>
              </a:rPr>
              <a:t>A</a:t>
            </a:r>
          </a:p>
        </p:txBody>
      </p:sp>
      <p:sp>
        <p:nvSpPr>
          <p:cNvPr id="8" name="Oval 139"/>
          <p:cNvSpPr>
            <a:spLocks noChangeArrowheads="1"/>
          </p:cNvSpPr>
          <p:nvPr/>
        </p:nvSpPr>
        <p:spPr bwMode="auto">
          <a:xfrm>
            <a:off x="5181600" y="4419600"/>
            <a:ext cx="1143000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9" name="Oval 137"/>
          <p:cNvSpPr>
            <a:spLocks noChangeArrowheads="1"/>
          </p:cNvSpPr>
          <p:nvPr/>
        </p:nvSpPr>
        <p:spPr bwMode="auto">
          <a:xfrm>
            <a:off x="5181600" y="2002768"/>
            <a:ext cx="1055076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0" name="Oval 138"/>
          <p:cNvSpPr>
            <a:spLocks noChangeArrowheads="1"/>
          </p:cNvSpPr>
          <p:nvPr/>
        </p:nvSpPr>
        <p:spPr bwMode="auto">
          <a:xfrm>
            <a:off x="5181600" y="3200400"/>
            <a:ext cx="1055076" cy="117387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9600" y="0"/>
            <a:ext cx="70866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4078" indent="-514350" algn="ctr">
              <a:buNone/>
            </a:pPr>
            <a:r>
              <a:rPr lang="en-US" sz="4000" b="1" dirty="0" smtClean="0">
                <a:solidFill>
                  <a:srgbClr val="C30D9C"/>
                </a:solidFill>
                <a:latin typeface="ML-TTKarthika" pitchFamily="82" charset="0"/>
              </a:rPr>
              <a:t>(Cc« \</a:t>
            </a:r>
            <a:r>
              <a:rPr lang="en-US" sz="4000" b="1" dirty="0" err="1" smtClean="0">
                <a:solidFill>
                  <a:srgbClr val="C30D9C"/>
                </a:solidFill>
                <a:latin typeface="ML-TTKarthika" pitchFamily="82" charset="0"/>
              </a:rPr>
              <a:t>nKqV</a:t>
            </a:r>
            <a:r>
              <a:rPr lang="en-US" sz="4000" b="1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4000" b="1" dirty="0" err="1" smtClean="0">
                <a:solidFill>
                  <a:srgbClr val="C30D9C"/>
                </a:solidFill>
                <a:latin typeface="ML-TTKarthika" pitchFamily="82" charset="0"/>
              </a:rPr>
              <a:t>hn</a:t>
            </a:r>
            <a:r>
              <a:rPr lang="en-US" sz="4000" b="1" dirty="0" smtClean="0">
                <a:solidFill>
                  <a:srgbClr val="C30D9C"/>
                </a:solidFill>
                <a:latin typeface="ML-TTKarthika" pitchFamily="82" charset="0"/>
              </a:rPr>
              <a:t>\n-a-b-§Ä)</a:t>
            </a:r>
            <a:r>
              <a:rPr lang="en-US" sz="3600" b="1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</a:p>
          <a:p>
            <a:pPr marL="624078" indent="-514350" algn="ctr">
              <a:buNone/>
            </a:pPr>
            <a:r>
              <a:rPr lang="en-US" b="1" dirty="0" smtClean="0">
                <a:solidFill>
                  <a:srgbClr val="C30D9C"/>
                </a:solidFill>
              </a:rPr>
              <a:t>DUPLEX  ULTERIOR  TRANSACTIONS</a:t>
            </a:r>
            <a:endParaRPr lang="en-US" b="1" dirty="0">
              <a:solidFill>
                <a:srgbClr val="C30D9C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191000" y="3810000"/>
            <a:ext cx="685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905000" y="3124200"/>
            <a:ext cx="5181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	        </a:t>
            </a:r>
            <a:r>
              <a:rPr lang="en-IN" sz="1600" dirty="0" smtClean="0"/>
              <a:t>1</a:t>
            </a:r>
            <a:r>
              <a:rPr lang="en-IN" sz="2400" dirty="0" smtClean="0"/>
              <a:t>			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		</a:t>
            </a:r>
          </a:p>
          <a:p>
            <a:r>
              <a:rPr lang="en-IN" dirty="0" smtClean="0"/>
              <a:t>		        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4114800" y="3581400"/>
            <a:ext cx="838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114800" y="48768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495800" y="48768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00600" y="48768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114800" y="50292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419600" y="50292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24400" y="5029200"/>
            <a:ext cx="228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rgbClr val="663300"/>
                </a:solidFill>
                <a:latin typeface="ML-TTKarthika" pitchFamily="82" charset="0"/>
              </a:rPr>
              <a:t>({</a:t>
            </a:r>
            <a:r>
              <a:rPr lang="en-US" sz="4400" dirty="0" err="1" smtClean="0">
                <a:solidFill>
                  <a:srgbClr val="663300"/>
                </a:solidFill>
                <a:latin typeface="ML-TTKarthika" pitchFamily="82" charset="0"/>
              </a:rPr>
              <a:t>XntImW</a:t>
            </a:r>
            <a:r>
              <a:rPr lang="en-US" sz="4400" dirty="0" smtClean="0">
                <a:solidFill>
                  <a:srgbClr val="663300"/>
                </a:solidFill>
                <a:latin typeface="ML-TTKarthika" pitchFamily="82" charset="0"/>
              </a:rPr>
              <a:t> \</a:t>
            </a:r>
            <a:r>
              <a:rPr lang="en-US" sz="4400" dirty="0" err="1" smtClean="0">
                <a:solidFill>
                  <a:srgbClr val="663300"/>
                </a:solidFill>
                <a:latin typeface="ML-TTKarthika" pitchFamily="82" charset="0"/>
              </a:rPr>
              <a:t>nKqV</a:t>
            </a:r>
            <a:r>
              <a:rPr lang="en-US" sz="4400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4400" dirty="0" err="1" smtClean="0">
                <a:solidFill>
                  <a:srgbClr val="663300"/>
                </a:solidFill>
                <a:latin typeface="ML-TTKarthika" pitchFamily="82" charset="0"/>
              </a:rPr>
              <a:t>hn</a:t>
            </a:r>
            <a:r>
              <a:rPr lang="en-US" sz="4400" dirty="0" smtClean="0">
                <a:solidFill>
                  <a:srgbClr val="663300"/>
                </a:solidFill>
                <a:latin typeface="ML-TTKarthika" pitchFamily="82" charset="0"/>
              </a:rPr>
              <a:t>\n-a-b-§Ä) </a:t>
            </a:r>
            <a:r>
              <a:rPr lang="en-US" sz="2400" dirty="0" smtClean="0">
                <a:solidFill>
                  <a:srgbClr val="7030A0"/>
                </a:solidFill>
              </a:rPr>
              <a:t>ANGULAR  ULTERIOR TRANSACTIONS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685800" y="3733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685800" y="1447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685800" y="2590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2743200" y="3733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2743200" y="1447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2743200" y="2590800"/>
            <a:ext cx="1066800" cy="11557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0" name="Straight Arrow Connector 9"/>
          <p:cNvCxnSpPr>
            <a:stCxn id="6" idx="6"/>
            <a:endCxn id="9" idx="2"/>
          </p:cNvCxnSpPr>
          <p:nvPr/>
        </p:nvCxnSpPr>
        <p:spPr>
          <a:xfrm>
            <a:off x="1752600" y="3168650"/>
            <a:ext cx="990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1596372" y="3577252"/>
            <a:ext cx="1070629" cy="8423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752600" y="35052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133600" y="3810000"/>
            <a:ext cx="3810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962400" y="2362200"/>
            <a:ext cx="4953000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000" b="1" dirty="0" smtClean="0">
                <a:latin typeface="ML-TTKarthika" pitchFamily="82" charset="0"/>
              </a:rPr>
              <a:t>an\n	   </a:t>
            </a:r>
            <a:r>
              <a:rPr lang="en-US" sz="2400" b="1" dirty="0" smtClean="0">
                <a:latin typeface="ML-TTKarthika" pitchFamily="82" charset="0"/>
              </a:rPr>
              <a:t>: </a:t>
            </a:r>
            <a:r>
              <a:rPr lang="en-US" sz="2000" b="1" dirty="0" err="1" smtClean="0">
                <a:latin typeface="ML-TTKarthika" pitchFamily="82" charset="0"/>
              </a:rPr>
              <a:t>CXv</a:t>
            </a:r>
            <a:r>
              <a:rPr lang="en-US" sz="2000" b="1" dirty="0" smtClean="0">
                <a:latin typeface="ML-TTKarthika" pitchFamily="82" charset="0"/>
              </a:rPr>
              <a:t> </a:t>
            </a:r>
            <a:r>
              <a:rPr lang="en-US" sz="2000" b="1" dirty="0" err="1" smtClean="0">
                <a:latin typeface="ML-TTKarthika" pitchFamily="82" charset="0"/>
              </a:rPr>
              <a:t>kä^v</a:t>
            </a:r>
            <a:r>
              <a:rPr lang="en-US" sz="2000" b="1" dirty="0" smtClean="0">
                <a:latin typeface="ML-TTKarthika" pitchFamily="82" charset="0"/>
              </a:rPr>
              <a:t> \Ã-</a:t>
            </a:r>
            <a:r>
              <a:rPr lang="en-US" sz="2000" b="1" dirty="0" err="1" smtClean="0">
                <a:latin typeface="ML-TTKarthika" pitchFamily="82" charset="0"/>
              </a:rPr>
              <a:t>Xm-Wv</a:t>
            </a:r>
            <a:r>
              <a:rPr lang="en-US" sz="2000" b="1" dirty="0" smtClean="0">
                <a:latin typeface="ML-TTKarthika" pitchFamily="82" charset="0"/>
              </a:rPr>
              <a:t>. </a:t>
            </a:r>
          </a:p>
          <a:p>
            <a:pPr algn="just"/>
            <a:r>
              <a:rPr lang="en-US" sz="2000" b="1" dirty="0" smtClean="0">
                <a:latin typeface="ML-TTKarthika" pitchFamily="82" charset="0"/>
              </a:rPr>
              <a:t>               </a:t>
            </a:r>
            <a:r>
              <a:rPr lang="en-US" sz="2000" b="1" dirty="0" err="1" smtClean="0">
                <a:latin typeface="ML-TTKarthika" pitchFamily="82" charset="0"/>
              </a:rPr>
              <a:t>hne</a:t>
            </a:r>
            <a:r>
              <a:rPr lang="en-US" sz="2000" b="1" dirty="0" smtClean="0">
                <a:latin typeface="ML-TTKarthika" pitchFamily="82" charset="0"/>
              </a:rPr>
              <a:t> </a:t>
            </a:r>
            <a:r>
              <a:rPr lang="en-US" sz="2000" b="1" dirty="0" err="1" smtClean="0">
                <a:latin typeface="ML-TTKarthika" pitchFamily="82" charset="0"/>
              </a:rPr>
              <a:t>Aev</a:t>
            </a:r>
            <a:r>
              <a:rPr lang="en-US" sz="2000" b="1" dirty="0" smtClean="0">
                <a:latin typeface="ML-TTKarthika" pitchFamily="82" charset="0"/>
              </a:rPr>
              <a:t>]w </a:t>
            </a:r>
            <a:r>
              <a:rPr lang="en-US" sz="2000" b="1" dirty="0" err="1" smtClean="0">
                <a:latin typeface="ML-TTKarthika" pitchFamily="82" charset="0"/>
              </a:rPr>
              <a:t>IqSp</a:t>
            </a:r>
            <a:r>
              <a:rPr lang="en-US" sz="2000" b="1" dirty="0" smtClean="0">
                <a:latin typeface="ML-TTKarthika" pitchFamily="82" charset="0"/>
              </a:rPr>
              <a:t>-X-</a:t>
            </a:r>
            <a:r>
              <a:rPr lang="en-US" sz="2000" b="1" dirty="0" err="1" smtClean="0">
                <a:latin typeface="ML-TTKarthika" pitchFamily="82" charset="0"/>
              </a:rPr>
              <a:t>emWv</a:t>
            </a:r>
            <a:r>
              <a:rPr lang="en-US" sz="2000" b="1" dirty="0" smtClean="0">
                <a:latin typeface="ML-TTKarthika" pitchFamily="82" charset="0"/>
              </a:rPr>
              <a:t>.</a:t>
            </a:r>
          </a:p>
          <a:p>
            <a:pPr algn="just"/>
            <a:endParaRPr lang="en-US" sz="2000" b="1" dirty="0" smtClean="0">
              <a:latin typeface="ML-TTKarthika" pitchFamily="82" charset="0"/>
            </a:endParaRPr>
          </a:p>
          <a:p>
            <a:pPr algn="just"/>
            <a:r>
              <a:rPr lang="en-US" sz="2000" b="1" dirty="0" smtClean="0">
                <a:latin typeface="ML-TTKarthika" pitchFamily="82" charset="0"/>
              </a:rPr>
              <a:t> </a:t>
            </a:r>
            <a:r>
              <a:rPr lang="en-US" sz="2000" b="1" dirty="0" err="1" smtClean="0">
                <a:latin typeface="ML-TTKarthika" pitchFamily="82" charset="0"/>
              </a:rPr>
              <a:t>iin-Ie</a:t>
            </a:r>
            <a:r>
              <a:rPr lang="en-US" sz="2000" b="1" dirty="0" smtClean="0">
                <a:latin typeface="ML-TTKarthika" pitchFamily="82" charset="0"/>
              </a:rPr>
              <a:t> : </a:t>
            </a:r>
            <a:r>
              <a:rPr lang="en-US" sz="2000" b="1" dirty="0" err="1" smtClean="0">
                <a:latin typeface="ML-TTKarthika" pitchFamily="82" charset="0"/>
              </a:rPr>
              <a:t>CXpXs</a:t>
            </a:r>
            <a:r>
              <a:rPr lang="en-US" sz="2000" b="1" dirty="0" smtClean="0">
                <a:latin typeface="ML-TTKarthika" pitchFamily="82" charset="0"/>
              </a:rPr>
              <a:t>¶ </a:t>
            </a:r>
            <a:r>
              <a:rPr lang="en-US" sz="2000" b="1" dirty="0" err="1" smtClean="0">
                <a:latin typeface="ML-TTKarthika" pitchFamily="82" charset="0"/>
              </a:rPr>
              <a:t>aXn</a:t>
            </a:r>
            <a:r>
              <a:rPr lang="en-US" sz="2000" b="1" dirty="0" smtClean="0">
                <a:latin typeface="ML-TTKarthika" pitchFamily="82" charset="0"/>
              </a:rPr>
              <a:t> ]</a:t>
            </a:r>
            <a:r>
              <a:rPr lang="en-US" sz="2000" b="1" dirty="0" err="1" smtClean="0">
                <a:latin typeface="ML-TTKarthika" pitchFamily="82" charset="0"/>
              </a:rPr>
              <a:t>mbv¡p</a:t>
            </a:r>
            <a:r>
              <a:rPr lang="en-US" sz="2000" b="1" dirty="0" smtClean="0">
                <a:latin typeface="ML-TTKarthika" pitchFamily="82" charset="0"/>
              </a:rPr>
              <a:t> </a:t>
            </a:r>
            <a:r>
              <a:rPr lang="en-US" sz="2000" b="1" dirty="0" err="1" smtClean="0">
                <a:latin typeface="ML-TTKarthika" pitchFamily="82" charset="0"/>
              </a:rPr>
              <a:t>sN¿q</a:t>
            </a:r>
            <a:r>
              <a:rPr lang="en-US" sz="2000" b="1" dirty="0" smtClean="0">
                <a:latin typeface="ML-TTKarthika" pitchFamily="82" charset="0"/>
              </a:rPr>
              <a:t>.</a:t>
            </a:r>
          </a:p>
          <a:p>
            <a:pPr algn="just"/>
            <a:endParaRPr lang="en-US" sz="2000" dirty="0" smtClean="0">
              <a:latin typeface="ML-TTKarthika" pitchFamily="8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13716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13716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13716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4495800" y="4416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4495800" y="1371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P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4495800" y="2892425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048000" y="34290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971800" y="37338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38200" y="1"/>
            <a:ext cx="769620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dirty="0" err="1" smtClean="0">
                <a:solidFill>
                  <a:srgbClr val="00B050"/>
                </a:solidFill>
                <a:latin typeface="ML-TTKarthika" pitchFamily="82" charset="0"/>
              </a:rPr>
              <a:t>hn</a:t>
            </a:r>
            <a:r>
              <a:rPr lang="en-US" sz="5400" dirty="0" smtClean="0">
                <a:solidFill>
                  <a:srgbClr val="00B05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2400" b="1" cap="all" spc="0" dirty="0" smtClean="0">
                <a:ln/>
                <a:solidFill>
                  <a:srgbClr val="C30D9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TRANSACTIONS</a:t>
            </a:r>
            <a:endParaRPr lang="en-US" sz="2400" b="1" cap="all" spc="0" dirty="0">
              <a:ln/>
              <a:solidFill>
                <a:srgbClr val="C30D9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43000" y="3048000"/>
            <a:ext cx="518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	       </a:t>
            </a:r>
            <a:r>
              <a:rPr lang="en-IN" sz="2400" dirty="0" smtClean="0"/>
              <a:t>1			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 		</a:t>
            </a:r>
          </a:p>
          <a:p>
            <a:r>
              <a:rPr lang="en-IN" dirty="0" smtClean="0"/>
              <a:t>		    </a:t>
            </a:r>
          </a:p>
          <a:p>
            <a:r>
              <a:rPr lang="en-IN" sz="2400" dirty="0" smtClean="0"/>
              <a:t>		      2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72200" y="3733800"/>
            <a:ext cx="2971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 smtClean="0">
                <a:solidFill>
                  <a:srgbClr val="C30D9C"/>
                </a:solidFill>
              </a:rPr>
              <a:t>1.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</a:rPr>
              <a:t>tNmZ\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  <a:cs typeface="Times New Roman" pitchFamily="18" charset="0"/>
              </a:rPr>
              <a:t> (</a:t>
            </a:r>
            <a:r>
              <a:rPr lang="en-IN" sz="2000" b="1" dirty="0" smtClean="0">
                <a:solidFill>
                  <a:srgbClr val="C30D9C"/>
                </a:solidFill>
                <a:latin typeface="Times New Roman" pitchFamily="18" charset="0"/>
                <a:cs typeface="Times New Roman" pitchFamily="18" charset="0"/>
              </a:rPr>
              <a:t>stimulus)</a:t>
            </a:r>
            <a:r>
              <a:rPr lang="en-IN" sz="2000" b="1" dirty="0" smtClean="0">
                <a:solidFill>
                  <a:srgbClr val="C30D9C"/>
                </a:solidFill>
              </a:rPr>
              <a:t>	</a:t>
            </a:r>
          </a:p>
          <a:p>
            <a:r>
              <a:rPr lang="en-IN" sz="2000" b="1" dirty="0" smtClean="0">
                <a:solidFill>
                  <a:srgbClr val="C30D9C"/>
                </a:solidFill>
              </a:rPr>
              <a:t>	</a:t>
            </a:r>
            <a:br>
              <a:rPr lang="en-IN" sz="2000" b="1" dirty="0" smtClean="0">
                <a:solidFill>
                  <a:srgbClr val="C30D9C"/>
                </a:solidFill>
              </a:rPr>
            </a:br>
            <a:r>
              <a:rPr lang="en-IN" sz="2000" b="1" dirty="0" smtClean="0">
                <a:solidFill>
                  <a:srgbClr val="C30D9C"/>
                </a:solidFill>
              </a:rPr>
              <a:t>2.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</a:rPr>
              <a:t>{]</a:t>
            </a:r>
            <a:r>
              <a:rPr lang="en-IN" sz="2000" b="1" dirty="0" err="1" smtClean="0">
                <a:solidFill>
                  <a:srgbClr val="C30D9C"/>
                </a:solidFill>
                <a:latin typeface="ML-TTKarthika" pitchFamily="82" charset="0"/>
              </a:rPr>
              <a:t>Xn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</a:rPr>
              <a:t>-I-</a:t>
            </a:r>
            <a:r>
              <a:rPr lang="en-IN" sz="2000" b="1" dirty="0" err="1" smtClean="0">
                <a:solidFill>
                  <a:srgbClr val="C30D9C"/>
                </a:solidFill>
                <a:latin typeface="ML-TTKarthika" pitchFamily="82" charset="0"/>
              </a:rPr>
              <a:t>cWw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IN" sz="2000" b="1" dirty="0" smtClean="0">
                <a:solidFill>
                  <a:srgbClr val="C30D9C"/>
                </a:solidFill>
                <a:latin typeface="ML-TTKarthika" pitchFamily="82" charset="0"/>
                <a:cs typeface="Times New Roman" pitchFamily="18" charset="0"/>
              </a:rPr>
              <a:t>(</a:t>
            </a:r>
            <a:r>
              <a:rPr lang="en-IN" sz="2000" b="1" dirty="0" smtClean="0">
                <a:solidFill>
                  <a:srgbClr val="C30D9C"/>
                </a:solidFill>
                <a:latin typeface="Times New Roman" pitchFamily="18" charset="0"/>
                <a:cs typeface="Times New Roman" pitchFamily="18" charset="0"/>
              </a:rPr>
              <a:t>Response)</a:t>
            </a:r>
            <a:r>
              <a:rPr lang="en-IN" sz="2000" b="1" dirty="0" smtClean="0"/>
              <a:t>	</a:t>
            </a:r>
            <a:endParaRPr lang="en-US" sz="2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hyàn-_Ô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Nn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{Xo-I-</a:t>
            </a:r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cWw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b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</a:br>
            <a:r>
              <a:rPr lang="en-US" sz="2200" dirty="0" smtClean="0">
                <a:solidFill>
                  <a:srgbClr val="C30D9C"/>
                </a:solidFill>
              </a:rPr>
              <a:t>RELATIONSHIP DIAGRAM</a:t>
            </a:r>
            <a:endParaRPr lang="en-US" sz="2200" dirty="0">
              <a:solidFill>
                <a:srgbClr val="C30D9C"/>
              </a:solidFill>
            </a:endParaRPr>
          </a:p>
        </p:txBody>
      </p:sp>
      <p:sp>
        <p:nvSpPr>
          <p:cNvPr id="4" name="Oval 139"/>
          <p:cNvSpPr>
            <a:spLocks noChangeArrowheads="1"/>
          </p:cNvSpPr>
          <p:nvPr/>
        </p:nvSpPr>
        <p:spPr bwMode="auto">
          <a:xfrm>
            <a:off x="3048000" y="44196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 smtClean="0">
                <a:latin typeface="Arial Black" pitchFamily="34" charset="0"/>
              </a:rPr>
              <a:t>   C   </a:t>
            </a:r>
            <a:endParaRPr lang="en-GB" sz="2800" b="1" dirty="0">
              <a:latin typeface="Arial Black" pitchFamily="34" charset="0"/>
            </a:endParaRPr>
          </a:p>
        </p:txBody>
      </p:sp>
      <p:sp>
        <p:nvSpPr>
          <p:cNvPr id="5" name="Oval 137"/>
          <p:cNvSpPr>
            <a:spLocks noChangeArrowheads="1"/>
          </p:cNvSpPr>
          <p:nvPr/>
        </p:nvSpPr>
        <p:spPr bwMode="auto">
          <a:xfrm>
            <a:off x="3048000" y="18288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6" name="Oval 138"/>
          <p:cNvSpPr>
            <a:spLocks noChangeArrowheads="1"/>
          </p:cNvSpPr>
          <p:nvPr/>
        </p:nvSpPr>
        <p:spPr bwMode="auto">
          <a:xfrm>
            <a:off x="3048000" y="31242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7" name="Oval 139"/>
          <p:cNvSpPr>
            <a:spLocks noChangeArrowheads="1"/>
          </p:cNvSpPr>
          <p:nvPr/>
        </p:nvSpPr>
        <p:spPr bwMode="auto">
          <a:xfrm>
            <a:off x="5562600" y="44196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8" name="Oval 137"/>
          <p:cNvSpPr>
            <a:spLocks noChangeArrowheads="1"/>
          </p:cNvSpPr>
          <p:nvPr/>
        </p:nvSpPr>
        <p:spPr bwMode="auto">
          <a:xfrm>
            <a:off x="5562600" y="18288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9" name="Oval 138"/>
          <p:cNvSpPr>
            <a:spLocks noChangeArrowheads="1"/>
          </p:cNvSpPr>
          <p:nvPr/>
        </p:nvSpPr>
        <p:spPr bwMode="auto">
          <a:xfrm>
            <a:off x="5562600" y="3124200"/>
            <a:ext cx="1195754" cy="12954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43400" y="3733800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6"/>
          </p:cNvCxnSpPr>
          <p:nvPr/>
        </p:nvCxnSpPr>
        <p:spPr>
          <a:xfrm flipV="1">
            <a:off x="4243754" y="2439988"/>
            <a:ext cx="1318846" cy="365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267200" y="51054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343400" y="2590800"/>
            <a:ext cx="114300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4343400" y="3886200"/>
            <a:ext cx="1143000" cy="1143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4343400" y="3886200"/>
            <a:ext cx="114300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4343400" y="2590800"/>
            <a:ext cx="1143000" cy="10668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H="1">
            <a:off x="3771900" y="3162300"/>
            <a:ext cx="2286000" cy="1295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3848100" y="3162300"/>
            <a:ext cx="2133600" cy="12954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33400" y="2133600"/>
            <a:ext cx="8077200" cy="32932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4800" dirty="0" smtClean="0">
                <a:solidFill>
                  <a:srgbClr val="00B050"/>
                </a:solidFill>
                <a:latin typeface="ML-TTKarthika" pitchFamily="82" charset="0"/>
              </a:rPr>
              <a:t>   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_Ô-§-fn-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eq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sS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bmWv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a\p-jy³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kmaq-lyPo-hnXw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sI«n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-¸-Sp-¡p-¶-Xv. am\p-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jnI_Ô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-§Ä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kpZr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-V-am-¡p-¶Xv Bi-b-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hn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-\n-a-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b§fneq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sS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bm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Wv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.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t_m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[-]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qÀÆ-apÅ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Bi-b-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hn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-\n-a-b-§-fm-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sW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-¦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nÂ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Bkzm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Zy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-I-c-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amb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_Ô-§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fpw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hyàn-Xzhpw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krjvSn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-¡m-\</a:t>
            </a:r>
            <a:r>
              <a:rPr lang="en-US" sz="3200" dirty="0" err="1" smtClean="0">
                <a:solidFill>
                  <a:srgbClr val="00B050"/>
                </a:solidFill>
                <a:latin typeface="ML-TTKarthika" pitchFamily="82" charset="0"/>
              </a:rPr>
              <a:t>mIpw</a:t>
            </a:r>
            <a:r>
              <a:rPr lang="en-US" sz="3200" dirty="0" smtClean="0">
                <a:solidFill>
                  <a:srgbClr val="00B050"/>
                </a:solidFill>
                <a:latin typeface="ML-TTKarthika" pitchFamily="82" charset="0"/>
              </a:rPr>
              <a:t>.</a:t>
            </a:r>
            <a:endParaRPr lang="en-US" sz="4000" dirty="0" smtClean="0">
              <a:solidFill>
                <a:srgbClr val="00B050"/>
              </a:solidFill>
              <a:latin typeface="ML-TTKarthika" pitchFamily="8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38200" y="457200"/>
            <a:ext cx="769620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54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2400" b="1" cap="all" spc="0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TRANSACTIONS</a:t>
            </a:r>
            <a:endParaRPr lang="en-US" sz="24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838200" y="0"/>
            <a:ext cx="769620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dirty="0" err="1" smtClean="0">
                <a:solidFill>
                  <a:srgbClr val="C30D9C"/>
                </a:solidFill>
                <a:latin typeface="ML-TTKarthika" pitchFamily="82" charset="0"/>
              </a:rPr>
              <a:t>hn</a:t>
            </a:r>
            <a:r>
              <a:rPr lang="en-US" sz="5400" dirty="0" smtClean="0">
                <a:solidFill>
                  <a:srgbClr val="C30D9C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2400" b="1" cap="all" spc="0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TRANSACTIONS</a:t>
            </a:r>
            <a:endParaRPr lang="en-US" sz="2400" b="1" cap="all" spc="0" dirty="0">
              <a:ln/>
              <a:solidFill>
                <a:srgbClr val="00B0F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752600"/>
            <a:ext cx="8839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32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32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32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  <a:r>
              <a:rPr lang="en-US" sz="28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(</a:t>
            </a:r>
            <a:r>
              <a:rPr lang="en-US" sz="16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transactions.)</a:t>
            </a:r>
            <a:endParaRPr lang="en-US" b="1" cap="all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smtClean="0">
                <a:solidFill>
                  <a:srgbClr val="C00000"/>
                </a:solidFill>
                <a:latin typeface="ML-TTKarthika" pitchFamily="82" charset="0"/>
              </a:rPr>
              <a:t>hncp² </a:t>
            </a:r>
            <a:r>
              <a:rPr lang="en-US" sz="3200" dirty="0" err="1" smtClean="0">
                <a:solidFill>
                  <a:srgbClr val="C00000"/>
                </a:solidFill>
                <a:latin typeface="ML-TTKarthika" pitchFamily="82" charset="0"/>
              </a:rPr>
              <a:t>kw`m-jW§Ä</a:t>
            </a:r>
            <a:r>
              <a:rPr lang="en-US" sz="32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2800" dirty="0" smtClean="0">
                <a:solidFill>
                  <a:srgbClr val="7030A0"/>
                </a:solidFill>
                <a:latin typeface="ML-TTKarthika" pitchFamily="82" charset="0"/>
              </a:rPr>
              <a:t>(</a:t>
            </a:r>
            <a:r>
              <a:rPr lang="en-US" sz="16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Crossed transactions</a:t>
            </a:r>
            <a:r>
              <a:rPr lang="en-US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200" dirty="0" err="1" smtClean="0">
                <a:solidFill>
                  <a:srgbClr val="C00000"/>
                </a:solidFill>
                <a:latin typeface="ML-TTKarthika" pitchFamily="82" charset="0"/>
              </a:rPr>
              <a:t>Hfn</a:t>
            </a:r>
            <a:r>
              <a:rPr lang="en-US" sz="32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3200" dirty="0" err="1" smtClean="0">
                <a:solidFill>
                  <a:srgbClr val="C00000"/>
                </a:solidFill>
                <a:latin typeface="ML-TTKarthika" pitchFamily="82" charset="0"/>
              </a:rPr>
              <a:t>kw`m-jW§Ä</a:t>
            </a:r>
            <a:r>
              <a:rPr lang="en-US" sz="3200" dirty="0" smtClean="0">
                <a:solidFill>
                  <a:srgbClr val="C00000"/>
                </a:solidFill>
                <a:latin typeface="ML-TTKarthika" pitchFamily="82" charset="0"/>
              </a:rPr>
              <a:t>     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(</a:t>
            </a:r>
            <a:r>
              <a:rPr lang="en-US" sz="1600" b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ulterior transactions)</a:t>
            </a:r>
            <a:endParaRPr lang="en-US" b="1" cap="all" dirty="0" smtClean="0">
              <a:ln/>
              <a:solidFill>
                <a:srgbClr val="7030A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4763">
              <a:lnSpc>
                <a:spcPct val="150000"/>
              </a:lnSpc>
              <a:buFont typeface="+mj-lt"/>
              <a:buAutoNum type="alphaLcParenR"/>
            </a:pPr>
            <a:r>
              <a:rPr lang="en-US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b="1" dirty="0" smtClean="0">
                <a:solidFill>
                  <a:srgbClr val="00B0F0"/>
                </a:solidFill>
                <a:latin typeface="ML-TTKarthika" pitchFamily="82" charset="0"/>
              </a:rPr>
              <a:t>Cc« \</a:t>
            </a:r>
            <a:r>
              <a:rPr lang="en-US" sz="2400" b="1" dirty="0" err="1" smtClean="0">
                <a:solidFill>
                  <a:srgbClr val="00B0F0"/>
                </a:solidFill>
                <a:latin typeface="ML-TTKarthika" pitchFamily="82" charset="0"/>
              </a:rPr>
              <a:t>nKqV</a:t>
            </a:r>
            <a:r>
              <a:rPr lang="en-US" sz="2400" b="1" dirty="0" smtClean="0">
                <a:solidFill>
                  <a:srgbClr val="00B0F0"/>
                </a:solidFill>
                <a:latin typeface="ML-TTKarthika" pitchFamily="82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ML-TTKarthika" pitchFamily="82" charset="0"/>
              </a:rPr>
              <a:t>hn</a:t>
            </a:r>
            <a:r>
              <a:rPr lang="en-US" sz="2400" b="1" dirty="0" smtClean="0">
                <a:solidFill>
                  <a:srgbClr val="00B0F0"/>
                </a:solidFill>
                <a:latin typeface="ML-TTKarthika" pitchFamily="82" charset="0"/>
              </a:rPr>
              <a:t>\n-a-b-§Ä </a:t>
            </a:r>
            <a:r>
              <a:rPr lang="en-US" sz="24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b="1" cap="all" dirty="0" smtClean="0">
                <a:ln/>
                <a:solidFill>
                  <a:srgbClr val="6633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b="1" cap="all" dirty="0" smtClean="0">
                <a:ln/>
                <a:solidFill>
                  <a:srgbClr val="6633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DUPLEX ULTERIOR transactions.)</a:t>
            </a:r>
            <a:endParaRPr lang="en-US" sz="1600" b="1" cap="all" dirty="0" smtClean="0">
              <a:ln/>
              <a:solidFill>
                <a:srgbClr val="6633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4763">
              <a:lnSpc>
                <a:spcPct val="150000"/>
              </a:lnSpc>
              <a:buFont typeface="+mj-lt"/>
              <a:buAutoNum type="alphaLcParenR"/>
            </a:pPr>
            <a:r>
              <a:rPr lang="en-US" sz="1600" b="1" cap="all" dirty="0" smtClean="0">
                <a:ln/>
                <a:solidFill>
                  <a:srgbClr val="00B0F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b="1" dirty="0" smtClean="0">
                <a:solidFill>
                  <a:srgbClr val="00B0F0"/>
                </a:solidFill>
                <a:latin typeface="ML-TTKarthika" pitchFamily="82" charset="0"/>
              </a:rPr>
              <a:t>{</a:t>
            </a:r>
            <a:r>
              <a:rPr lang="en-US" sz="2400" b="1" dirty="0" err="1" smtClean="0">
                <a:solidFill>
                  <a:srgbClr val="00B0F0"/>
                </a:solidFill>
                <a:latin typeface="ML-TTKarthika" pitchFamily="82" charset="0"/>
              </a:rPr>
              <a:t>XntImW</a:t>
            </a:r>
            <a:r>
              <a:rPr lang="en-US" sz="2400" b="1" dirty="0" smtClean="0">
                <a:solidFill>
                  <a:srgbClr val="00B0F0"/>
                </a:solidFill>
                <a:latin typeface="ML-TTKarthika" pitchFamily="82" charset="0"/>
              </a:rPr>
              <a:t> \</a:t>
            </a:r>
            <a:r>
              <a:rPr lang="en-US" sz="2400" b="1" dirty="0" err="1" smtClean="0">
                <a:solidFill>
                  <a:srgbClr val="00B0F0"/>
                </a:solidFill>
                <a:latin typeface="ML-TTKarthika" pitchFamily="82" charset="0"/>
              </a:rPr>
              <a:t>nKqV</a:t>
            </a:r>
            <a:r>
              <a:rPr lang="en-US" sz="2400" b="1" dirty="0" smtClean="0">
                <a:solidFill>
                  <a:srgbClr val="00B0F0"/>
                </a:solidFill>
                <a:latin typeface="ML-TTKarthika" pitchFamily="82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ML-TTKarthika" pitchFamily="82" charset="0"/>
              </a:rPr>
              <a:t>hn</a:t>
            </a:r>
            <a:r>
              <a:rPr lang="en-US" sz="2400" b="1" dirty="0" smtClean="0">
                <a:solidFill>
                  <a:srgbClr val="00B0F0"/>
                </a:solidFill>
                <a:latin typeface="ML-TTKarthika" pitchFamily="82" charset="0"/>
              </a:rPr>
              <a:t>\n-a-b-§Ä </a:t>
            </a:r>
            <a:r>
              <a:rPr lang="en-US" sz="1600" b="1" cap="all" dirty="0" smtClean="0">
                <a:ln/>
                <a:solidFill>
                  <a:srgbClr val="6633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b="1" cap="all" dirty="0" smtClean="0">
                <a:ln/>
                <a:solidFill>
                  <a:srgbClr val="6633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Angular ULTERIOR transactions.)</a:t>
            </a:r>
            <a:endParaRPr lang="en-US" b="1" cap="all" dirty="0" smtClean="0">
              <a:ln/>
              <a:solidFill>
                <a:srgbClr val="6633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4763"/>
            <a:endParaRPr lang="en-US" b="1" cap="all" dirty="0" smtClean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4763">
              <a:buFont typeface="+mj-lt"/>
              <a:buAutoNum type="alphaLcParenR"/>
            </a:pPr>
            <a:endParaRPr lang="en-US" b="1" cap="all" dirty="0" smtClean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b="1" cap="all" dirty="0" smtClean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b="1" cap="all" dirty="0" smtClean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en-US" b="1" cap="all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372600" cy="6858000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endParaRPr lang="en-US" sz="2600" b="1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 algn="just">
              <a:buNone/>
            </a:pPr>
            <a:endParaRPr lang="en-US" sz="2600" b="1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an\n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:  “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lmbv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…-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-in-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”</a:t>
            </a:r>
          </a:p>
          <a:p>
            <a:pPr algn="just">
              <a:buNone/>
            </a:pP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iin-Ie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:  “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lmbv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…-an\n”</a:t>
            </a:r>
          </a:p>
          <a:p>
            <a:pPr algn="just">
              <a:buNone/>
            </a:pPr>
            <a:endParaRPr lang="en-US" sz="2600" b="1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an\n	:  “\ns¶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C¶p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¢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mÊnÂ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I­n-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ÃtÃm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”?</a:t>
            </a:r>
          </a:p>
          <a:p>
            <a:pPr algn="just">
              <a:buNone/>
            </a:pP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iin-Ie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:  “\Ã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Xe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th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-Z-\-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bm-bn-cp¶p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AXp-sIm­v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hn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{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i-an¨p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”</a:t>
            </a:r>
            <a:endParaRPr lang="en-US" sz="2600" b="1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an\n	:  “X\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n¡v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Hcp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{i²-bp-an-Ã.-sh-bn-ep-sIm-­p \S-¶n-«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mWv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Cu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Xe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th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-Z\”</a:t>
            </a:r>
          </a:p>
          <a:p>
            <a:pPr algn="just">
              <a:buNone/>
            </a:pP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iin-Ie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: “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icn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bmWv.shbn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ep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sIm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-­n-«m-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Wv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.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shbn-ep-sIm-­mÂ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BÀ¡mWv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	 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Xe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th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-Z\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hcm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-¯Xv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”</a:t>
            </a:r>
          </a:p>
          <a:p>
            <a:pPr algn="just">
              <a:buNone/>
            </a:pPr>
            <a:endParaRPr lang="en-US" sz="3200" b="1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an\n	:  “\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osb´m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Kpfn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-I-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sbm¶pw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Ign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-¡m-¯-Xv”? </a:t>
            </a:r>
          </a:p>
          <a:p>
            <a:pPr algn="just">
              <a:buNone/>
            </a:pP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iin-Ie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:  “F\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n¡p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acp¶p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Ign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-¡p-hm³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aSn-bm-sWSo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.”</a:t>
            </a:r>
          </a:p>
          <a:p>
            <a:pPr algn="just">
              <a:buNone/>
            </a:pPr>
            <a:endParaRPr lang="en-US" sz="2600" b="1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an\n	:  “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acp¶p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Ign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-¡m-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Xn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-cp-¶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mÂ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¢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mÊv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apS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-§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ntÃ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?”</a:t>
            </a:r>
          </a:p>
          <a:p>
            <a:pPr algn="just">
              <a:buNone/>
            </a:pP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iin-Ie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: 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icn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bmWv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. Rm³ Dg-¸p-I-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bm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bn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-cp-¶p.(-I-Å-¨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n-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cn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)</a:t>
            </a: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an\n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:  “Rm³ \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nsâ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ho«nÂ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Cu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Imcyw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]d-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bp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-¶p-­v.”</a:t>
            </a:r>
          </a:p>
          <a:p>
            <a:pPr algn="just">
              <a:buNone/>
            </a:pP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iin-Ie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:  (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tZ-jy-t¯msS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) “Xm³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Xsâ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Imcyw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t\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m¡n-bmÂ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aXn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.”</a:t>
            </a:r>
          </a:p>
          <a:p>
            <a:pPr algn="just">
              <a:buNone/>
            </a:pPr>
            <a:endParaRPr lang="en-US" sz="2600" b="1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an\n	:  (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iin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-I-e-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bpsS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`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mh-amäw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I­v) \o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tZjy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-s¸-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tS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­.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acp¶p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Ign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-¡p¶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Imcyw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	  \ns¶ HmÀ½n-¸n-¡m³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ho«nÂ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]d-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bm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sa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-¶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mWp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Rm³ ]d-ª-Xv. 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AsÃ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-¦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nÂ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 </a:t>
            </a:r>
          </a:p>
          <a:p>
            <a:pPr algn="just">
              <a:buNone/>
            </a:pP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	   \o ad-¶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mtem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?</a:t>
            </a:r>
          </a:p>
          <a:p>
            <a:pPr algn="just">
              <a:buNone/>
            </a:pP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iin-Ie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	:  “</a:t>
            </a:r>
            <a:r>
              <a:rPr lang="en-US" sz="2600" b="1" dirty="0" err="1" smtClean="0">
                <a:solidFill>
                  <a:srgbClr val="663300"/>
                </a:solidFill>
                <a:latin typeface="ML-TTKarthika" pitchFamily="82" charset="0"/>
              </a:rPr>
              <a:t>tkmdn</a:t>
            </a:r>
            <a:r>
              <a:rPr lang="en-US" sz="2600" b="1" dirty="0" smtClean="0">
                <a:solidFill>
                  <a:srgbClr val="663300"/>
                </a:solidFill>
                <a:latin typeface="ML-TTKarthika" pitchFamily="82" charset="0"/>
              </a:rPr>
              <a:t>”.</a:t>
            </a:r>
          </a:p>
          <a:p>
            <a:pPr>
              <a:buNone/>
            </a:pPr>
            <a:endParaRPr lang="en-US" sz="1800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>
              <a:buNone/>
            </a:pPr>
            <a:endParaRPr lang="en-US" sz="1800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>
              <a:buNone/>
            </a:pPr>
            <a:endParaRPr lang="en-US" sz="1800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>
              <a:buNone/>
            </a:pPr>
            <a:endParaRPr lang="en-US" sz="1800" dirty="0" smtClean="0">
              <a:solidFill>
                <a:srgbClr val="663300"/>
              </a:solidFill>
              <a:latin typeface="ML-TTKarthika" pitchFamily="82" charset="0"/>
            </a:endParaRPr>
          </a:p>
          <a:p>
            <a:pPr>
              <a:buNone/>
            </a:pPr>
            <a:endParaRPr lang="en-US" sz="1800" dirty="0">
              <a:solidFill>
                <a:srgbClr val="6633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52400"/>
            <a:ext cx="91440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an\</a:t>
            </a:r>
            <a:r>
              <a:rPr lang="en-US" sz="2000" b="1" dirty="0" err="1" smtClean="0">
                <a:solidFill>
                  <a:srgbClr val="C00000"/>
                </a:solidFill>
                <a:latin typeface="ML-TTKarthika" pitchFamily="82" charset="0"/>
              </a:rPr>
              <a:t>nbpw</a:t>
            </a:r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ML-TTKarthika" pitchFamily="82" charset="0"/>
              </a:rPr>
              <a:t>iin</a:t>
            </a:r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-I-</a:t>
            </a:r>
            <a:r>
              <a:rPr lang="en-US" sz="2000" b="1" dirty="0" err="1" smtClean="0">
                <a:solidFill>
                  <a:srgbClr val="C00000"/>
                </a:solidFill>
                <a:latin typeface="ML-TTKarthika" pitchFamily="82" charset="0"/>
              </a:rPr>
              <a:t>ebpw</a:t>
            </a:r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ML-TTKarthika" pitchFamily="82" charset="0"/>
              </a:rPr>
              <a:t>hfsc</a:t>
            </a:r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ML-TTKarthika" pitchFamily="82" charset="0"/>
              </a:rPr>
              <a:t>ASp</a:t>
            </a:r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¯ </a:t>
            </a:r>
            <a:r>
              <a:rPr lang="en-US" sz="2000" b="1" dirty="0" err="1" smtClean="0">
                <a:solidFill>
                  <a:srgbClr val="C00000"/>
                </a:solidFill>
                <a:latin typeface="ML-TTKarthika" pitchFamily="82" charset="0"/>
              </a:rPr>
              <a:t>Iq«p-Im-cmWv</a:t>
            </a:r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. Ah-</a:t>
            </a:r>
            <a:r>
              <a:rPr lang="en-US" sz="2000" b="1" dirty="0" err="1" smtClean="0">
                <a:solidFill>
                  <a:srgbClr val="C00000"/>
                </a:solidFill>
                <a:latin typeface="ML-TTKarthika" pitchFamily="82" charset="0"/>
              </a:rPr>
              <a:t>cpsS</a:t>
            </a:r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ML-TTKarthika" pitchFamily="82" charset="0"/>
              </a:rPr>
              <a:t>kwkmcw</a:t>
            </a:r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2000" b="1" dirty="0" err="1" smtClean="0">
                <a:solidFill>
                  <a:srgbClr val="C00000"/>
                </a:solidFill>
                <a:latin typeface="ML-TTKarthika" pitchFamily="82" charset="0"/>
              </a:rPr>
              <a:t>H¶p</a:t>
            </a:r>
            <a:r>
              <a:rPr lang="en-US" sz="2000" b="1" dirty="0" smtClean="0">
                <a:solidFill>
                  <a:srgbClr val="C00000"/>
                </a:solidFill>
                <a:latin typeface="ML-TTKarthika" pitchFamily="82" charset="0"/>
              </a:rPr>
              <a:t> {i²n-¡q.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3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5562600" cy="41148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838200" y="3886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838200" y="16764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838200" y="2819400"/>
            <a:ext cx="1230630" cy="1066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4343400" y="39624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4343400" y="16764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4343400" y="28194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286000" y="4495800"/>
            <a:ext cx="1524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362200" y="42672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371600" y="3733800"/>
            <a:ext cx="3886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          </a:t>
            </a:r>
          </a:p>
          <a:p>
            <a:r>
              <a:rPr lang="en-IN" sz="1600" dirty="0" smtClean="0"/>
              <a:t>	            S</a:t>
            </a:r>
            <a:br>
              <a:rPr lang="en-IN" sz="1600" dirty="0" smtClean="0"/>
            </a:br>
            <a:r>
              <a:rPr lang="en-IN" sz="1600" dirty="0" smtClean="0"/>
              <a:t> 		</a:t>
            </a:r>
          </a:p>
          <a:p>
            <a:r>
              <a:rPr lang="en-IN" sz="1600" dirty="0" smtClean="0"/>
              <a:t>	            R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914400" y="53340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191000" y="5334000"/>
            <a:ext cx="1447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15000" y="2514600"/>
            <a:ext cx="31242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48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an\n	:</a:t>
            </a:r>
            <a:r>
              <a:rPr lang="en-US" sz="2400" dirty="0" smtClean="0">
                <a:solidFill>
                  <a:srgbClr val="00B05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lmbv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iinIe</a:t>
            </a:r>
            <a:endParaRPr lang="en-US" sz="24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endParaRPr lang="en-US" sz="24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iinIe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: </a:t>
            </a:r>
            <a:r>
              <a:rPr lang="en-US" sz="2400" dirty="0" err="1" smtClean="0">
                <a:solidFill>
                  <a:srgbClr val="7030A0"/>
                </a:solidFill>
                <a:latin typeface="ML-TTKarthika" pitchFamily="82" charset="0"/>
              </a:rPr>
              <a:t>lmbv</a:t>
            </a:r>
            <a:r>
              <a:rPr lang="en-US" sz="2400" dirty="0" smtClean="0">
                <a:solidFill>
                  <a:srgbClr val="7030A0"/>
                </a:solidFill>
                <a:latin typeface="ML-TTKarthika" pitchFamily="82" charset="0"/>
              </a:rPr>
              <a:t>  an\n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0"/>
            <a:ext cx="7696200" cy="129266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54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54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54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24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</a:t>
            </a:r>
            <a:endParaRPr lang="en-US" sz="24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19200" y="685800"/>
            <a:ext cx="5562600" cy="38100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228600" y="3657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228600" y="13716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228600" y="25146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2895600" y="3657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2895600" y="1371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2895600" y="2514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524000" y="3352800"/>
            <a:ext cx="1295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1524000" y="28194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38200" y="2209800"/>
            <a:ext cx="38862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	          </a:t>
            </a:r>
          </a:p>
          <a:p>
            <a:r>
              <a:rPr lang="en-IN" sz="1600" dirty="0" smtClean="0"/>
              <a:t>	     S</a:t>
            </a:r>
            <a:br>
              <a:rPr lang="en-IN" sz="1600" dirty="0" smtClean="0"/>
            </a:br>
            <a:r>
              <a:rPr lang="en-IN" sz="1600" dirty="0" smtClean="0"/>
              <a:t> 		</a:t>
            </a:r>
          </a:p>
          <a:p>
            <a:r>
              <a:rPr lang="en-IN" sz="1600" dirty="0" smtClean="0"/>
              <a:t>	     </a:t>
            </a:r>
          </a:p>
          <a:p>
            <a:r>
              <a:rPr lang="en-IN" sz="1600" dirty="0" smtClean="0"/>
              <a:t>	</a:t>
            </a:r>
          </a:p>
          <a:p>
            <a:r>
              <a:rPr lang="en-IN" sz="1600" dirty="0" smtClean="0"/>
              <a:t>	     R	    </a:t>
            </a:r>
          </a:p>
          <a:p>
            <a:r>
              <a:rPr lang="en-IN" sz="1600" dirty="0" smtClean="0"/>
              <a:t>	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768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819400" y="4876800"/>
            <a:ext cx="14478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19600" y="2209800"/>
            <a:ext cx="449580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an\n	: \ns¶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C¶p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¢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mÊnÂ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</a:p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	  I­n-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ÃtÃm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.</a:t>
            </a:r>
          </a:p>
          <a:p>
            <a:pPr algn="just"/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: \Ã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Xe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th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-Z-\-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bm-bncp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-¶p. </a:t>
            </a:r>
          </a:p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	 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AXp-sIm­v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hn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{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i-an¨p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0"/>
            <a:ext cx="7696200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44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</a:t>
            </a:r>
            <a:endParaRPr lang="en-US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228600" y="35814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228600" y="12954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228600" y="245359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3048000" y="3657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3048000" y="13716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3048000" y="25146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600200" y="2133600"/>
            <a:ext cx="1371600" cy="142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1600200" y="1828800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838200" y="12954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 </a:t>
            </a:r>
            <a:r>
              <a:rPr lang="en-IN" sz="1600" dirty="0" smtClean="0"/>
              <a:t>S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 R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81000" y="48768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48000" y="49530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419600" y="1981200"/>
            <a:ext cx="4495800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an\n	 : X\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n¡v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Hcp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{i²-bp-an-Ã.- </a:t>
            </a:r>
          </a:p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	 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sh-bn-ep-sIm­v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\S-¶n-«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mWv</a:t>
            </a:r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	   Cu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Xe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th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-Z\.</a:t>
            </a:r>
          </a:p>
          <a:p>
            <a:pPr algn="just"/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: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icn-bm-Wv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.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shbn-ep-sIm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-­n-«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mWv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	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shbn-epsIm-­mÂ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BÀ¡mWv</a:t>
            </a:r>
            <a:endParaRPr lang="en-US" sz="2000" dirty="0" smtClean="0">
              <a:solidFill>
                <a:srgbClr val="7030A0"/>
              </a:solidFill>
              <a:latin typeface="ML-TTKarthika" pitchFamily="82" charset="0"/>
            </a:endParaRPr>
          </a:p>
          <a:p>
            <a:pPr algn="just"/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	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Xe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th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-Z\ </a:t>
            </a:r>
            <a:r>
              <a:rPr lang="en-US" sz="2000" dirty="0" err="1" smtClean="0">
                <a:solidFill>
                  <a:srgbClr val="7030A0"/>
                </a:solidFill>
                <a:latin typeface="ML-TTKarthika" pitchFamily="82" charset="0"/>
              </a:rPr>
              <a:t>hcm</a:t>
            </a:r>
            <a:r>
              <a:rPr lang="en-US" sz="2000" dirty="0" smtClean="0">
                <a:solidFill>
                  <a:srgbClr val="7030A0"/>
                </a:solidFill>
                <a:latin typeface="ML-TTKarthika" pitchFamily="82" charset="0"/>
              </a:rPr>
              <a:t>-¯Xv?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0"/>
            <a:ext cx="7696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16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</a:t>
            </a:r>
            <a:endParaRPr lang="en-US" sz="16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5562600" cy="3886200"/>
          </a:xfrm>
        </p:spPr>
        <p:txBody>
          <a:bodyPr/>
          <a:lstStyle/>
          <a:p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9" name="Oval 139"/>
          <p:cNvSpPr>
            <a:spLocks noChangeArrowheads="1"/>
          </p:cNvSpPr>
          <p:nvPr/>
        </p:nvSpPr>
        <p:spPr bwMode="auto">
          <a:xfrm>
            <a:off x="304800" y="34290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0" name="Oval 137"/>
          <p:cNvSpPr>
            <a:spLocks noChangeArrowheads="1"/>
          </p:cNvSpPr>
          <p:nvPr/>
        </p:nvSpPr>
        <p:spPr bwMode="auto">
          <a:xfrm>
            <a:off x="304800" y="114300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1" name="Oval 138"/>
          <p:cNvSpPr>
            <a:spLocks noChangeArrowheads="1"/>
          </p:cNvSpPr>
          <p:nvPr/>
        </p:nvSpPr>
        <p:spPr bwMode="auto">
          <a:xfrm>
            <a:off x="304800" y="2301190"/>
            <a:ext cx="123063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5" name="Oval 139"/>
          <p:cNvSpPr>
            <a:spLocks noChangeArrowheads="1"/>
          </p:cNvSpPr>
          <p:nvPr/>
        </p:nvSpPr>
        <p:spPr bwMode="auto">
          <a:xfrm>
            <a:off x="3048000" y="3505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6" name="Oval 137"/>
          <p:cNvSpPr>
            <a:spLocks noChangeArrowheads="1"/>
          </p:cNvSpPr>
          <p:nvPr/>
        </p:nvSpPr>
        <p:spPr bwMode="auto">
          <a:xfrm>
            <a:off x="3048000" y="1219200"/>
            <a:ext cx="1295400" cy="112781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7" name="Oval 138"/>
          <p:cNvSpPr>
            <a:spLocks noChangeArrowheads="1"/>
          </p:cNvSpPr>
          <p:nvPr/>
        </p:nvSpPr>
        <p:spPr bwMode="auto">
          <a:xfrm>
            <a:off x="3048000" y="2362200"/>
            <a:ext cx="1295400" cy="1143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1752600" y="4267200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1752600" y="3886200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14400" y="3429000"/>
            <a:ext cx="38862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dirty="0" smtClean="0"/>
              <a:t>	     </a:t>
            </a:r>
            <a:r>
              <a:rPr lang="en-IN" sz="1600" dirty="0" smtClean="0"/>
              <a:t>S</a:t>
            </a:r>
          </a:p>
          <a:p>
            <a:pPr>
              <a:lnSpc>
                <a:spcPct val="150000"/>
              </a:lnSpc>
            </a:pPr>
            <a:r>
              <a:rPr lang="en-IN" sz="1600" dirty="0" smtClean="0"/>
              <a:t/>
            </a:r>
            <a:br>
              <a:rPr lang="en-IN" sz="1600" dirty="0" smtClean="0"/>
            </a:br>
            <a:r>
              <a:rPr lang="en-IN" sz="1600" dirty="0" smtClean="0"/>
              <a:t> 	      R</a:t>
            </a:r>
            <a:r>
              <a:rPr lang="en-US" sz="1600" dirty="0" smtClean="0">
                <a:solidFill>
                  <a:srgbClr val="7030A0"/>
                </a:solidFill>
                <a:latin typeface="ML-TTKarthika" pitchFamily="82" charset="0"/>
              </a:rPr>
              <a:t> 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304800" y="4800600"/>
            <a:ext cx="12192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L-TTKarthika" pitchFamily="82" charset="0"/>
              </a:rPr>
              <a:t>an\n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71800" y="48006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FF0000"/>
                </a:solidFill>
                <a:latin typeface="ML-TTKarthika" pitchFamily="82" charset="0"/>
              </a:rPr>
              <a:t>iin-Ie</a:t>
            </a:r>
            <a:endParaRPr lang="en-US" b="1" dirty="0">
              <a:solidFill>
                <a:srgbClr val="FF0000"/>
              </a:solidFill>
              <a:latin typeface="ML-TTKarthika" pitchFamily="82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76800" y="2057400"/>
            <a:ext cx="3886200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an\n     : 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osb´m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Kpfn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-I-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sbm¶pw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          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Ign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-¡m-¯Xv?</a:t>
            </a:r>
          </a:p>
          <a:p>
            <a:pPr algn="just"/>
            <a:endParaRPr lang="en-US" sz="2000" dirty="0" smtClean="0">
              <a:solidFill>
                <a:srgbClr val="C30D9C"/>
              </a:solidFill>
              <a:latin typeface="ML-TTKarthika" pitchFamily="82" charset="0"/>
            </a:endParaRPr>
          </a:p>
          <a:p>
            <a:pPr algn="just"/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iinIe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: F\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n¡p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acp¶p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Ign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-¡m³</a:t>
            </a:r>
          </a:p>
          <a:p>
            <a:pPr algn="just"/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            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aSn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bm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</a:t>
            </a:r>
            <a:r>
              <a:rPr lang="en-US" sz="2000" dirty="0" err="1" smtClean="0">
                <a:solidFill>
                  <a:srgbClr val="C30D9C"/>
                </a:solidFill>
                <a:latin typeface="ML-TTKarthika" pitchFamily="82" charset="0"/>
              </a:rPr>
              <a:t>sW</a:t>
            </a:r>
            <a:r>
              <a:rPr lang="en-US" sz="2000" dirty="0" smtClean="0">
                <a:solidFill>
                  <a:srgbClr val="C30D9C"/>
                </a:solidFill>
                <a:latin typeface="ML-TTKarthika" pitchFamily="82" charset="0"/>
              </a:rPr>
              <a:t>-So….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38200" y="152400"/>
            <a:ext cx="7696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A\p-]q-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cI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ML-TTKarthika" pitchFamily="82" charset="0"/>
              </a:rPr>
              <a:t>hn</a:t>
            </a:r>
            <a:r>
              <a:rPr lang="en-US" sz="3600" dirty="0" smtClean="0">
                <a:solidFill>
                  <a:srgbClr val="C00000"/>
                </a:solidFill>
                <a:latin typeface="ML-TTKarthika" pitchFamily="82" charset="0"/>
              </a:rPr>
              <a:t>\n-a-b-§Ä</a:t>
            </a:r>
          </a:p>
          <a:p>
            <a:pPr algn="ctr"/>
            <a:r>
              <a:rPr lang="en-US" sz="1600" b="1" cap="all" dirty="0" smtClean="0">
                <a:ln/>
                <a:solidFill>
                  <a:srgbClr val="0070C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Complimentary transactions</a:t>
            </a:r>
            <a:endParaRPr lang="en-US" sz="1600" b="1" cap="all" spc="0" dirty="0">
              <a:ln/>
              <a:solidFill>
                <a:srgbClr val="0070C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21" grpId="0"/>
      <p:bldP spid="25" grpId="0" animBg="1"/>
      <p:bldP spid="2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1525</TotalTime>
  <Words>526</Words>
  <Application>Microsoft Office PowerPoint</Application>
  <PresentationFormat>On-screen Show (4:3)</PresentationFormat>
  <Paragraphs>306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Slide 1</vt:lpstr>
      <vt:lpstr>Slide 2</vt:lpstr>
      <vt:lpstr>Slide 3</vt:lpstr>
      <vt:lpstr>Slide 4</vt:lpstr>
      <vt:lpstr>Slide 5</vt:lpstr>
      <vt:lpstr> </vt:lpstr>
      <vt:lpstr> </vt:lpstr>
      <vt:lpstr> </vt:lpstr>
      <vt:lpstr> </vt:lpstr>
      <vt:lpstr> </vt:lpstr>
      <vt:lpstr>Slide 11</vt:lpstr>
      <vt:lpstr> </vt:lpstr>
      <vt:lpstr> </vt:lpstr>
      <vt:lpstr> </vt:lpstr>
      <vt:lpstr>Slide 15</vt:lpstr>
      <vt:lpstr>Slide 16</vt:lpstr>
      <vt:lpstr>Hfn kw`m-j-W-§Ä  ULTERIOR TRANSACTIONS</vt:lpstr>
      <vt:lpstr>Slide 18</vt:lpstr>
      <vt:lpstr>({XntImW \nKqV hn\n-a-b-§Ä) ANGULAR  ULTERIOR TRANSACTIONS</vt:lpstr>
      <vt:lpstr>hyàn-_Ô Nn{Xo-I-cWw  RELATIONSHIP DIAGRAM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INJUNCTIONS AND DECISIONS </dc:title>
  <dc:creator>sebast</dc:creator>
  <cp:lastModifiedBy>Sudas</cp:lastModifiedBy>
  <cp:revision>183</cp:revision>
  <dcterms:created xsi:type="dcterms:W3CDTF">2006-08-16T00:00:00Z</dcterms:created>
  <dcterms:modified xsi:type="dcterms:W3CDTF">2012-08-27T11:15:55Z</dcterms:modified>
</cp:coreProperties>
</file>