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4F8"/>
    <a:srgbClr val="22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ECAE4-12C6-4AC9-A321-B8B53ECE40D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575AC5E-E89F-4F8C-8A5F-AE7D55EF6134}">
      <dgm:prSet/>
      <dgm:spPr/>
      <dgm:t>
        <a:bodyPr/>
        <a:lstStyle/>
        <a:p>
          <a:pPr algn="ctr" rtl="0"/>
          <a:r>
            <a:rPr lang="en-US" b="0" i="0" baseline="0" smtClean="0"/>
            <a:t>– PLAN</a:t>
          </a:r>
          <a:endParaRPr lang="en-US"/>
        </a:p>
      </dgm:t>
    </dgm:pt>
    <dgm:pt modelId="{28A5686D-71EC-462F-95EA-C827D25C1D2A}" type="parTrans" cxnId="{000D56CA-3F2C-4940-BA50-17E8331386C3}">
      <dgm:prSet/>
      <dgm:spPr/>
      <dgm:t>
        <a:bodyPr/>
        <a:lstStyle/>
        <a:p>
          <a:pPr algn="ctr"/>
          <a:endParaRPr lang="en-US"/>
        </a:p>
      </dgm:t>
    </dgm:pt>
    <dgm:pt modelId="{813D249A-DAC6-4429-9CE3-EF5D3AC63D71}" type="sibTrans" cxnId="{000D56CA-3F2C-4940-BA50-17E8331386C3}">
      <dgm:prSet/>
      <dgm:spPr/>
      <dgm:t>
        <a:bodyPr/>
        <a:lstStyle/>
        <a:p>
          <a:pPr algn="ctr"/>
          <a:endParaRPr lang="en-US"/>
        </a:p>
      </dgm:t>
    </dgm:pt>
    <dgm:pt modelId="{5DB8D8A6-B141-48B3-8AE9-026482B47996}">
      <dgm:prSet/>
      <dgm:spPr/>
      <dgm:t>
        <a:bodyPr/>
        <a:lstStyle/>
        <a:p>
          <a:pPr algn="ctr" rtl="0"/>
          <a:r>
            <a:rPr lang="en-US" b="1" smtClean="0"/>
            <a:t>WHY</a:t>
          </a:r>
          <a:endParaRPr lang="en-US"/>
        </a:p>
      </dgm:t>
    </dgm:pt>
    <dgm:pt modelId="{673E39F6-2D9A-4446-AF0A-A19C75F7B343}" type="parTrans" cxnId="{1AB21F96-399E-4257-9B00-FF5EE67A8452}">
      <dgm:prSet/>
      <dgm:spPr/>
      <dgm:t>
        <a:bodyPr/>
        <a:lstStyle/>
        <a:p>
          <a:pPr algn="ctr"/>
          <a:endParaRPr lang="en-US"/>
        </a:p>
      </dgm:t>
    </dgm:pt>
    <dgm:pt modelId="{E72C8B3D-8751-40DA-902F-996559D6CB95}" type="sibTrans" cxnId="{1AB21F96-399E-4257-9B00-FF5EE67A8452}">
      <dgm:prSet/>
      <dgm:spPr/>
      <dgm:t>
        <a:bodyPr/>
        <a:lstStyle/>
        <a:p>
          <a:pPr algn="ctr"/>
          <a:endParaRPr lang="en-US"/>
        </a:p>
      </dgm:t>
    </dgm:pt>
    <dgm:pt modelId="{5190BB51-A04F-4374-8DC5-373B1A1C411F}">
      <dgm:prSet/>
      <dgm:spPr/>
      <dgm:t>
        <a:bodyPr/>
        <a:lstStyle/>
        <a:p>
          <a:pPr algn="ctr" rtl="0"/>
          <a:r>
            <a:rPr lang="en-US" b="1" smtClean="0"/>
            <a:t>WHO</a:t>
          </a:r>
          <a:endParaRPr lang="en-US"/>
        </a:p>
      </dgm:t>
    </dgm:pt>
    <dgm:pt modelId="{827C6DAA-5531-49EA-AF9A-AA604AA4F565}" type="parTrans" cxnId="{64A60218-A889-4250-86F0-130DB3AE07A4}">
      <dgm:prSet/>
      <dgm:spPr/>
      <dgm:t>
        <a:bodyPr/>
        <a:lstStyle/>
        <a:p>
          <a:pPr algn="ctr"/>
          <a:endParaRPr lang="en-US"/>
        </a:p>
      </dgm:t>
    </dgm:pt>
    <dgm:pt modelId="{CF11FF63-F3E1-43B3-9D01-AEC776EE935A}" type="sibTrans" cxnId="{64A60218-A889-4250-86F0-130DB3AE07A4}">
      <dgm:prSet/>
      <dgm:spPr/>
      <dgm:t>
        <a:bodyPr/>
        <a:lstStyle/>
        <a:p>
          <a:pPr algn="ctr"/>
          <a:endParaRPr lang="en-US"/>
        </a:p>
      </dgm:t>
    </dgm:pt>
    <dgm:pt modelId="{5CA2D461-21BA-4920-A2F0-13025A5DB35F}">
      <dgm:prSet/>
      <dgm:spPr/>
      <dgm:t>
        <a:bodyPr/>
        <a:lstStyle/>
        <a:p>
          <a:pPr algn="ctr" rtl="0"/>
          <a:r>
            <a:rPr lang="en-US" b="0" i="0" baseline="0" smtClean="0"/>
            <a:t>– PREPARE</a:t>
          </a:r>
          <a:endParaRPr lang="en-US"/>
        </a:p>
      </dgm:t>
    </dgm:pt>
    <dgm:pt modelId="{79C46671-0FCA-4126-8110-B1F6EE927D86}" type="parTrans" cxnId="{FD1932D1-1E97-4D39-844B-C1C6DE28F476}">
      <dgm:prSet/>
      <dgm:spPr/>
      <dgm:t>
        <a:bodyPr/>
        <a:lstStyle/>
        <a:p>
          <a:pPr algn="ctr"/>
          <a:endParaRPr lang="en-US"/>
        </a:p>
      </dgm:t>
    </dgm:pt>
    <dgm:pt modelId="{F93FEAAC-6FE4-454A-833F-C61B4DCBEA0F}" type="sibTrans" cxnId="{FD1932D1-1E97-4D39-844B-C1C6DE28F476}">
      <dgm:prSet/>
      <dgm:spPr/>
      <dgm:t>
        <a:bodyPr/>
        <a:lstStyle/>
        <a:p>
          <a:pPr algn="ctr"/>
          <a:endParaRPr lang="en-US"/>
        </a:p>
      </dgm:t>
    </dgm:pt>
    <dgm:pt modelId="{44E07FE7-DC55-436D-94C0-F8F2E72862EB}">
      <dgm:prSet/>
      <dgm:spPr/>
      <dgm:t>
        <a:bodyPr/>
        <a:lstStyle/>
        <a:p>
          <a:pPr algn="ctr" rtl="0"/>
          <a:r>
            <a:rPr lang="en-US" b="1" i="0" baseline="0" smtClean="0"/>
            <a:t>WHAT</a:t>
          </a:r>
          <a:endParaRPr lang="en-US"/>
        </a:p>
      </dgm:t>
    </dgm:pt>
    <dgm:pt modelId="{750C63EB-6DB8-4668-9CAC-943081A9DC94}" type="parTrans" cxnId="{EECBC914-C5CD-40DE-B2A3-643CD62927C1}">
      <dgm:prSet/>
      <dgm:spPr/>
      <dgm:t>
        <a:bodyPr/>
        <a:lstStyle/>
        <a:p>
          <a:pPr algn="ctr"/>
          <a:endParaRPr lang="en-US"/>
        </a:p>
      </dgm:t>
    </dgm:pt>
    <dgm:pt modelId="{8D5442F6-1312-41F6-B4AC-71DCBA336AB8}" type="sibTrans" cxnId="{EECBC914-C5CD-40DE-B2A3-643CD62927C1}">
      <dgm:prSet/>
      <dgm:spPr/>
      <dgm:t>
        <a:bodyPr/>
        <a:lstStyle/>
        <a:p>
          <a:pPr algn="ctr"/>
          <a:endParaRPr lang="en-US"/>
        </a:p>
      </dgm:t>
    </dgm:pt>
    <dgm:pt modelId="{EF7E0EFA-9E73-4CD4-A010-A1B8FF431B9E}">
      <dgm:prSet/>
      <dgm:spPr/>
      <dgm:t>
        <a:bodyPr/>
        <a:lstStyle/>
        <a:p>
          <a:pPr algn="ctr" rtl="0"/>
          <a:r>
            <a:rPr lang="en-US" b="0" i="0" baseline="0" smtClean="0"/>
            <a:t>– PRACTICE</a:t>
          </a:r>
          <a:endParaRPr lang="en-US"/>
        </a:p>
      </dgm:t>
    </dgm:pt>
    <dgm:pt modelId="{BCB01E64-369B-46BC-9580-D127CA6788AC}" type="parTrans" cxnId="{0B581D39-5073-4F08-ABD4-94448B6B6E63}">
      <dgm:prSet/>
      <dgm:spPr/>
      <dgm:t>
        <a:bodyPr/>
        <a:lstStyle/>
        <a:p>
          <a:pPr algn="ctr"/>
          <a:endParaRPr lang="en-US"/>
        </a:p>
      </dgm:t>
    </dgm:pt>
    <dgm:pt modelId="{1FD85510-F41C-4E14-87AD-BA5938714615}" type="sibTrans" cxnId="{0B581D39-5073-4F08-ABD4-94448B6B6E63}">
      <dgm:prSet/>
      <dgm:spPr/>
      <dgm:t>
        <a:bodyPr/>
        <a:lstStyle/>
        <a:p>
          <a:pPr algn="ctr"/>
          <a:endParaRPr lang="en-US"/>
        </a:p>
      </dgm:t>
    </dgm:pt>
    <dgm:pt modelId="{9F98ACE8-DE91-4418-BF29-C0FF79349E27}">
      <dgm:prSet/>
      <dgm:spPr/>
      <dgm:t>
        <a:bodyPr/>
        <a:lstStyle/>
        <a:p>
          <a:pPr algn="ctr" rtl="0"/>
          <a:r>
            <a:rPr lang="en-US" b="1" smtClean="0"/>
            <a:t>HOW</a:t>
          </a:r>
          <a:endParaRPr lang="en-US"/>
        </a:p>
      </dgm:t>
    </dgm:pt>
    <dgm:pt modelId="{72A04B29-056C-4923-97A4-F13639AF1D6B}" type="parTrans" cxnId="{D21D3AC4-4596-4E76-A798-669290DE4F57}">
      <dgm:prSet/>
      <dgm:spPr/>
      <dgm:t>
        <a:bodyPr/>
        <a:lstStyle/>
        <a:p>
          <a:pPr algn="ctr"/>
          <a:endParaRPr lang="en-US"/>
        </a:p>
      </dgm:t>
    </dgm:pt>
    <dgm:pt modelId="{4B8B7D6F-6C5D-435F-A848-940A4EF6DBE7}" type="sibTrans" cxnId="{D21D3AC4-4596-4E76-A798-669290DE4F57}">
      <dgm:prSet/>
      <dgm:spPr/>
      <dgm:t>
        <a:bodyPr/>
        <a:lstStyle/>
        <a:p>
          <a:pPr algn="ctr"/>
          <a:endParaRPr lang="en-US"/>
        </a:p>
      </dgm:t>
    </dgm:pt>
    <dgm:pt modelId="{FD8A55BC-BFD2-4DD1-9541-99A5A7942625}">
      <dgm:prSet/>
      <dgm:spPr/>
      <dgm:t>
        <a:bodyPr/>
        <a:lstStyle/>
        <a:p>
          <a:pPr algn="ctr" rtl="0"/>
          <a:r>
            <a:rPr lang="en-US" b="0" i="0" baseline="0" smtClean="0"/>
            <a:t>– PRESENT</a:t>
          </a:r>
          <a:endParaRPr lang="en-US"/>
        </a:p>
      </dgm:t>
    </dgm:pt>
    <dgm:pt modelId="{6EC66404-3FF7-4428-B333-7486FFDD38C5}" type="parTrans" cxnId="{49B1DC1F-887B-4FB5-8D86-ACFC0DC9BFA5}">
      <dgm:prSet/>
      <dgm:spPr/>
      <dgm:t>
        <a:bodyPr/>
        <a:lstStyle/>
        <a:p>
          <a:pPr algn="ctr"/>
          <a:endParaRPr lang="en-US"/>
        </a:p>
      </dgm:t>
    </dgm:pt>
    <dgm:pt modelId="{9B75B68F-DD03-4458-9F71-64D7C844F93C}" type="sibTrans" cxnId="{49B1DC1F-887B-4FB5-8D86-ACFC0DC9BFA5}">
      <dgm:prSet/>
      <dgm:spPr/>
      <dgm:t>
        <a:bodyPr/>
        <a:lstStyle/>
        <a:p>
          <a:pPr algn="ctr"/>
          <a:endParaRPr lang="en-US"/>
        </a:p>
      </dgm:t>
    </dgm:pt>
    <dgm:pt modelId="{20EAF6EC-64BA-428C-BAF1-175B75DA1C41}">
      <dgm:prSet/>
      <dgm:spPr/>
      <dgm:t>
        <a:bodyPr/>
        <a:lstStyle/>
        <a:p>
          <a:pPr algn="ctr" rtl="0"/>
          <a:r>
            <a:rPr lang="en-US" b="1" i="0" baseline="0" smtClean="0"/>
            <a:t>WHEN</a:t>
          </a:r>
          <a:endParaRPr lang="en-US"/>
        </a:p>
      </dgm:t>
    </dgm:pt>
    <dgm:pt modelId="{30066741-DAEE-4CED-A467-CB9C500E9551}" type="parTrans" cxnId="{479DA5A7-D6E2-409C-9EEC-551A32C9D895}">
      <dgm:prSet/>
      <dgm:spPr/>
      <dgm:t>
        <a:bodyPr/>
        <a:lstStyle/>
        <a:p>
          <a:pPr algn="ctr"/>
          <a:endParaRPr lang="en-US"/>
        </a:p>
      </dgm:t>
    </dgm:pt>
    <dgm:pt modelId="{F75B225F-CFD6-412B-8554-41292355BB17}" type="sibTrans" cxnId="{479DA5A7-D6E2-409C-9EEC-551A32C9D895}">
      <dgm:prSet/>
      <dgm:spPr/>
      <dgm:t>
        <a:bodyPr/>
        <a:lstStyle/>
        <a:p>
          <a:pPr algn="ctr"/>
          <a:endParaRPr lang="en-US"/>
        </a:p>
      </dgm:t>
    </dgm:pt>
    <dgm:pt modelId="{6B7EB295-08A0-4E1E-8BC9-DAE08C4C0FD3}">
      <dgm:prSet/>
      <dgm:spPr/>
      <dgm:t>
        <a:bodyPr/>
        <a:lstStyle/>
        <a:p>
          <a:pPr algn="ctr" rtl="0"/>
          <a:r>
            <a:rPr lang="en-US" b="1" i="0" baseline="0" smtClean="0"/>
            <a:t>WHERE</a:t>
          </a:r>
          <a:endParaRPr lang="en-US"/>
        </a:p>
      </dgm:t>
    </dgm:pt>
    <dgm:pt modelId="{19C808D6-7A65-420C-B504-3F8281DE3168}" type="parTrans" cxnId="{53CF3A00-D6DF-4DDC-952E-109E385E826F}">
      <dgm:prSet/>
      <dgm:spPr/>
      <dgm:t>
        <a:bodyPr/>
        <a:lstStyle/>
        <a:p>
          <a:pPr algn="ctr"/>
          <a:endParaRPr lang="en-US"/>
        </a:p>
      </dgm:t>
    </dgm:pt>
    <dgm:pt modelId="{6E198906-9171-425E-AAED-EB1EF5D3B481}" type="sibTrans" cxnId="{53CF3A00-D6DF-4DDC-952E-109E385E826F}">
      <dgm:prSet/>
      <dgm:spPr/>
      <dgm:t>
        <a:bodyPr/>
        <a:lstStyle/>
        <a:p>
          <a:pPr algn="ctr"/>
          <a:endParaRPr lang="en-US"/>
        </a:p>
      </dgm:t>
    </dgm:pt>
    <dgm:pt modelId="{79D9ADC9-851E-4F2B-BD5D-4F88072DB51F}" type="pres">
      <dgm:prSet presAssocID="{97CECAE4-12C6-4AC9-A321-B8B53ECE40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FDC55D-CEB1-49A3-89B8-24A3892701A1}" type="pres">
      <dgm:prSet presAssocID="{B575AC5E-E89F-4F8C-8A5F-AE7D55EF613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265311-32DF-4E46-A417-3030B45946BB}" type="pres">
      <dgm:prSet presAssocID="{B575AC5E-E89F-4F8C-8A5F-AE7D55EF6134}" presName="rootComposite1" presStyleCnt="0"/>
      <dgm:spPr/>
      <dgm:t>
        <a:bodyPr/>
        <a:lstStyle/>
        <a:p>
          <a:endParaRPr lang="en-US"/>
        </a:p>
      </dgm:t>
    </dgm:pt>
    <dgm:pt modelId="{770FD153-8D6B-4D2C-8872-0FC5B63504BC}" type="pres">
      <dgm:prSet presAssocID="{B575AC5E-E89F-4F8C-8A5F-AE7D55EF6134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777A9-8AB4-4912-92A6-A62D0CA49E2C}" type="pres">
      <dgm:prSet presAssocID="{B575AC5E-E89F-4F8C-8A5F-AE7D55EF613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A65200-15A7-4D91-B716-B9F1A90B2238}" type="pres">
      <dgm:prSet presAssocID="{B575AC5E-E89F-4F8C-8A5F-AE7D55EF6134}" presName="hierChild2" presStyleCnt="0"/>
      <dgm:spPr/>
      <dgm:t>
        <a:bodyPr/>
        <a:lstStyle/>
        <a:p>
          <a:endParaRPr lang="en-US"/>
        </a:p>
      </dgm:t>
    </dgm:pt>
    <dgm:pt modelId="{C73B65DD-7B31-48A3-954E-06BD5025AC0E}" type="pres">
      <dgm:prSet presAssocID="{673E39F6-2D9A-4446-AF0A-A19C75F7B343}" presName="Name64" presStyleLbl="parChTrans1D2" presStyleIdx="0" presStyleCnt="6"/>
      <dgm:spPr/>
      <dgm:t>
        <a:bodyPr/>
        <a:lstStyle/>
        <a:p>
          <a:endParaRPr lang="en-US"/>
        </a:p>
      </dgm:t>
    </dgm:pt>
    <dgm:pt modelId="{863DF2F8-11BA-465B-8D6C-6DA4AA0423B7}" type="pres">
      <dgm:prSet presAssocID="{5DB8D8A6-B141-48B3-8AE9-026482B4799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EBC73F-3CC2-471A-BF78-5530B7EBCB13}" type="pres">
      <dgm:prSet presAssocID="{5DB8D8A6-B141-48B3-8AE9-026482B47996}" presName="rootComposite" presStyleCnt="0"/>
      <dgm:spPr/>
      <dgm:t>
        <a:bodyPr/>
        <a:lstStyle/>
        <a:p>
          <a:endParaRPr lang="en-US"/>
        </a:p>
      </dgm:t>
    </dgm:pt>
    <dgm:pt modelId="{07852FD0-5993-4272-9283-4B1E8043B78A}" type="pres">
      <dgm:prSet presAssocID="{5DB8D8A6-B141-48B3-8AE9-026482B4799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E63EA9-FC8C-4613-B192-23EC46E13F0D}" type="pres">
      <dgm:prSet presAssocID="{5DB8D8A6-B141-48B3-8AE9-026482B47996}" presName="rootConnector" presStyleLbl="node2" presStyleIdx="0" presStyleCnt="6"/>
      <dgm:spPr/>
      <dgm:t>
        <a:bodyPr/>
        <a:lstStyle/>
        <a:p>
          <a:endParaRPr lang="en-US"/>
        </a:p>
      </dgm:t>
    </dgm:pt>
    <dgm:pt modelId="{07F79C6F-8631-4746-B12C-590849BC6EF6}" type="pres">
      <dgm:prSet presAssocID="{5DB8D8A6-B141-48B3-8AE9-026482B47996}" presName="hierChild4" presStyleCnt="0"/>
      <dgm:spPr/>
      <dgm:t>
        <a:bodyPr/>
        <a:lstStyle/>
        <a:p>
          <a:endParaRPr lang="en-US"/>
        </a:p>
      </dgm:t>
    </dgm:pt>
    <dgm:pt modelId="{6700FF26-B60E-4DF7-95E2-EC4861023C7D}" type="pres">
      <dgm:prSet presAssocID="{5DB8D8A6-B141-48B3-8AE9-026482B47996}" presName="hierChild5" presStyleCnt="0"/>
      <dgm:spPr/>
      <dgm:t>
        <a:bodyPr/>
        <a:lstStyle/>
        <a:p>
          <a:endParaRPr lang="en-US"/>
        </a:p>
      </dgm:t>
    </dgm:pt>
    <dgm:pt modelId="{F49A912A-1B10-4714-8778-2A9A74C3246D}" type="pres">
      <dgm:prSet presAssocID="{827C6DAA-5531-49EA-AF9A-AA604AA4F565}" presName="Name64" presStyleLbl="parChTrans1D2" presStyleIdx="1" presStyleCnt="6"/>
      <dgm:spPr/>
      <dgm:t>
        <a:bodyPr/>
        <a:lstStyle/>
        <a:p>
          <a:endParaRPr lang="en-US"/>
        </a:p>
      </dgm:t>
    </dgm:pt>
    <dgm:pt modelId="{1C124142-4E89-422D-BAC6-809CCDF14ECB}" type="pres">
      <dgm:prSet presAssocID="{5190BB51-A04F-4374-8DC5-373B1A1C41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5579FC8-A275-4325-A0AA-09871DA2765B}" type="pres">
      <dgm:prSet presAssocID="{5190BB51-A04F-4374-8DC5-373B1A1C411F}" presName="rootComposite" presStyleCnt="0"/>
      <dgm:spPr/>
      <dgm:t>
        <a:bodyPr/>
        <a:lstStyle/>
        <a:p>
          <a:endParaRPr lang="en-US"/>
        </a:p>
      </dgm:t>
    </dgm:pt>
    <dgm:pt modelId="{56F46B3F-24F8-4E8C-B940-5E94AE663895}" type="pres">
      <dgm:prSet presAssocID="{5190BB51-A04F-4374-8DC5-373B1A1C411F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D87893-0631-4BF1-B2F0-176EA983D49B}" type="pres">
      <dgm:prSet presAssocID="{5190BB51-A04F-4374-8DC5-373B1A1C411F}" presName="rootConnector" presStyleLbl="node2" presStyleIdx="1" presStyleCnt="6"/>
      <dgm:spPr/>
      <dgm:t>
        <a:bodyPr/>
        <a:lstStyle/>
        <a:p>
          <a:endParaRPr lang="en-US"/>
        </a:p>
      </dgm:t>
    </dgm:pt>
    <dgm:pt modelId="{CD65F372-4483-4934-8506-9227E0AC16BD}" type="pres">
      <dgm:prSet presAssocID="{5190BB51-A04F-4374-8DC5-373B1A1C411F}" presName="hierChild4" presStyleCnt="0"/>
      <dgm:spPr/>
      <dgm:t>
        <a:bodyPr/>
        <a:lstStyle/>
        <a:p>
          <a:endParaRPr lang="en-US"/>
        </a:p>
      </dgm:t>
    </dgm:pt>
    <dgm:pt modelId="{CA8609A4-B8A4-46D0-8A8C-204CA70FDE02}" type="pres">
      <dgm:prSet presAssocID="{5190BB51-A04F-4374-8DC5-373B1A1C411F}" presName="hierChild5" presStyleCnt="0"/>
      <dgm:spPr/>
      <dgm:t>
        <a:bodyPr/>
        <a:lstStyle/>
        <a:p>
          <a:endParaRPr lang="en-US"/>
        </a:p>
      </dgm:t>
    </dgm:pt>
    <dgm:pt modelId="{F262CECD-5F9F-4192-8CBB-39719B78B13C}" type="pres">
      <dgm:prSet presAssocID="{B575AC5E-E89F-4F8C-8A5F-AE7D55EF6134}" presName="hierChild3" presStyleCnt="0"/>
      <dgm:spPr/>
      <dgm:t>
        <a:bodyPr/>
        <a:lstStyle/>
        <a:p>
          <a:endParaRPr lang="en-US"/>
        </a:p>
      </dgm:t>
    </dgm:pt>
    <dgm:pt modelId="{939F68D0-5DFE-4DC8-8151-FECCEFDE2F1A}" type="pres">
      <dgm:prSet presAssocID="{5CA2D461-21BA-4920-A2F0-13025A5DB35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97B0CD-D75B-4F29-8CB7-E43C608430EC}" type="pres">
      <dgm:prSet presAssocID="{5CA2D461-21BA-4920-A2F0-13025A5DB35F}" presName="rootComposite1" presStyleCnt="0"/>
      <dgm:spPr/>
      <dgm:t>
        <a:bodyPr/>
        <a:lstStyle/>
        <a:p>
          <a:endParaRPr lang="en-US"/>
        </a:p>
      </dgm:t>
    </dgm:pt>
    <dgm:pt modelId="{3B96C642-C991-4561-9ADE-2B99452FDA40}" type="pres">
      <dgm:prSet presAssocID="{5CA2D461-21BA-4920-A2F0-13025A5DB35F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32C3B-E20E-4030-A069-AD75844EBC60}" type="pres">
      <dgm:prSet presAssocID="{5CA2D461-21BA-4920-A2F0-13025A5DB35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BB921B-9DB0-4ACA-B02D-D9A3AA8D568A}" type="pres">
      <dgm:prSet presAssocID="{5CA2D461-21BA-4920-A2F0-13025A5DB35F}" presName="hierChild2" presStyleCnt="0"/>
      <dgm:spPr/>
      <dgm:t>
        <a:bodyPr/>
        <a:lstStyle/>
        <a:p>
          <a:endParaRPr lang="en-US"/>
        </a:p>
      </dgm:t>
    </dgm:pt>
    <dgm:pt modelId="{5E2F2F56-8F3C-477F-B3BC-BF25495DF842}" type="pres">
      <dgm:prSet presAssocID="{750C63EB-6DB8-4668-9CAC-943081A9DC94}" presName="Name64" presStyleLbl="parChTrans1D2" presStyleIdx="2" presStyleCnt="6"/>
      <dgm:spPr/>
      <dgm:t>
        <a:bodyPr/>
        <a:lstStyle/>
        <a:p>
          <a:endParaRPr lang="en-US"/>
        </a:p>
      </dgm:t>
    </dgm:pt>
    <dgm:pt modelId="{9964E7B5-8C9F-41FF-9520-FAF6C67E850B}" type="pres">
      <dgm:prSet presAssocID="{44E07FE7-DC55-436D-94C0-F8F2E72862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83694A-ED82-498E-B29E-857C741373F9}" type="pres">
      <dgm:prSet presAssocID="{44E07FE7-DC55-436D-94C0-F8F2E72862EB}" presName="rootComposite" presStyleCnt="0"/>
      <dgm:spPr/>
      <dgm:t>
        <a:bodyPr/>
        <a:lstStyle/>
        <a:p>
          <a:endParaRPr lang="en-US"/>
        </a:p>
      </dgm:t>
    </dgm:pt>
    <dgm:pt modelId="{B7997708-3E0E-42FC-A7E4-076868C7B17D}" type="pres">
      <dgm:prSet presAssocID="{44E07FE7-DC55-436D-94C0-F8F2E72862EB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3D3718-4756-474B-AE8A-76B6E5A878FA}" type="pres">
      <dgm:prSet presAssocID="{44E07FE7-DC55-436D-94C0-F8F2E72862EB}" presName="rootConnector" presStyleLbl="node2" presStyleIdx="2" presStyleCnt="6"/>
      <dgm:spPr/>
      <dgm:t>
        <a:bodyPr/>
        <a:lstStyle/>
        <a:p>
          <a:endParaRPr lang="en-US"/>
        </a:p>
      </dgm:t>
    </dgm:pt>
    <dgm:pt modelId="{84B50433-DD57-43D0-94CE-6005C647F164}" type="pres">
      <dgm:prSet presAssocID="{44E07FE7-DC55-436D-94C0-F8F2E72862EB}" presName="hierChild4" presStyleCnt="0"/>
      <dgm:spPr/>
      <dgm:t>
        <a:bodyPr/>
        <a:lstStyle/>
        <a:p>
          <a:endParaRPr lang="en-US"/>
        </a:p>
      </dgm:t>
    </dgm:pt>
    <dgm:pt modelId="{A5AC5599-F783-49F0-A001-F0FD2C3D5F3F}" type="pres">
      <dgm:prSet presAssocID="{44E07FE7-DC55-436D-94C0-F8F2E72862EB}" presName="hierChild5" presStyleCnt="0"/>
      <dgm:spPr/>
      <dgm:t>
        <a:bodyPr/>
        <a:lstStyle/>
        <a:p>
          <a:endParaRPr lang="en-US"/>
        </a:p>
      </dgm:t>
    </dgm:pt>
    <dgm:pt modelId="{8F48EEA5-6762-4F8D-8028-C5EFF794EDAD}" type="pres">
      <dgm:prSet presAssocID="{5CA2D461-21BA-4920-A2F0-13025A5DB35F}" presName="hierChild3" presStyleCnt="0"/>
      <dgm:spPr/>
      <dgm:t>
        <a:bodyPr/>
        <a:lstStyle/>
        <a:p>
          <a:endParaRPr lang="en-US"/>
        </a:p>
      </dgm:t>
    </dgm:pt>
    <dgm:pt modelId="{26EC92BB-8DD8-4FDD-8D04-325D3AEE288C}" type="pres">
      <dgm:prSet presAssocID="{EF7E0EFA-9E73-4CD4-A010-A1B8FF431B9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8EE1C0-4D30-4359-8A02-2695680DD706}" type="pres">
      <dgm:prSet presAssocID="{EF7E0EFA-9E73-4CD4-A010-A1B8FF431B9E}" presName="rootComposite1" presStyleCnt="0"/>
      <dgm:spPr/>
      <dgm:t>
        <a:bodyPr/>
        <a:lstStyle/>
        <a:p>
          <a:endParaRPr lang="en-US"/>
        </a:p>
      </dgm:t>
    </dgm:pt>
    <dgm:pt modelId="{CF0EBB83-D8C2-425B-81F1-989CA3A11612}" type="pres">
      <dgm:prSet presAssocID="{EF7E0EFA-9E73-4CD4-A010-A1B8FF431B9E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7CD019-6824-4824-B6E3-7332088E7C99}" type="pres">
      <dgm:prSet presAssocID="{EF7E0EFA-9E73-4CD4-A010-A1B8FF431B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F3209BD-ECB9-4947-BF69-1A4994F09B18}" type="pres">
      <dgm:prSet presAssocID="{EF7E0EFA-9E73-4CD4-A010-A1B8FF431B9E}" presName="hierChild2" presStyleCnt="0"/>
      <dgm:spPr/>
      <dgm:t>
        <a:bodyPr/>
        <a:lstStyle/>
        <a:p>
          <a:endParaRPr lang="en-US"/>
        </a:p>
      </dgm:t>
    </dgm:pt>
    <dgm:pt modelId="{240BF643-3E71-44B7-973B-83311C946302}" type="pres">
      <dgm:prSet presAssocID="{72A04B29-056C-4923-97A4-F13639AF1D6B}" presName="Name64" presStyleLbl="parChTrans1D2" presStyleIdx="3" presStyleCnt="6"/>
      <dgm:spPr/>
      <dgm:t>
        <a:bodyPr/>
        <a:lstStyle/>
        <a:p>
          <a:endParaRPr lang="en-US"/>
        </a:p>
      </dgm:t>
    </dgm:pt>
    <dgm:pt modelId="{0C62D533-4F90-4D08-9D21-F4025CD0B7AB}" type="pres">
      <dgm:prSet presAssocID="{9F98ACE8-DE91-4418-BF29-C0FF79349E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076EBC1-4F7B-4BE4-B39D-9CF37FCFF154}" type="pres">
      <dgm:prSet presAssocID="{9F98ACE8-DE91-4418-BF29-C0FF79349E27}" presName="rootComposite" presStyleCnt="0"/>
      <dgm:spPr/>
      <dgm:t>
        <a:bodyPr/>
        <a:lstStyle/>
        <a:p>
          <a:endParaRPr lang="en-US"/>
        </a:p>
      </dgm:t>
    </dgm:pt>
    <dgm:pt modelId="{A4EEFA54-8451-4653-A0F7-14AA74A7BF6C}" type="pres">
      <dgm:prSet presAssocID="{9F98ACE8-DE91-4418-BF29-C0FF79349E2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AD842-116C-40CE-90AE-AF73C35687A6}" type="pres">
      <dgm:prSet presAssocID="{9F98ACE8-DE91-4418-BF29-C0FF79349E27}" presName="rootConnector" presStyleLbl="node2" presStyleIdx="3" presStyleCnt="6"/>
      <dgm:spPr/>
      <dgm:t>
        <a:bodyPr/>
        <a:lstStyle/>
        <a:p>
          <a:endParaRPr lang="en-US"/>
        </a:p>
      </dgm:t>
    </dgm:pt>
    <dgm:pt modelId="{278C2EA3-CA02-46D2-95C0-1005FF75C5EC}" type="pres">
      <dgm:prSet presAssocID="{9F98ACE8-DE91-4418-BF29-C0FF79349E27}" presName="hierChild4" presStyleCnt="0"/>
      <dgm:spPr/>
      <dgm:t>
        <a:bodyPr/>
        <a:lstStyle/>
        <a:p>
          <a:endParaRPr lang="en-US"/>
        </a:p>
      </dgm:t>
    </dgm:pt>
    <dgm:pt modelId="{24507DF7-F2CA-48A2-9F91-02103F92C49B}" type="pres">
      <dgm:prSet presAssocID="{9F98ACE8-DE91-4418-BF29-C0FF79349E27}" presName="hierChild5" presStyleCnt="0"/>
      <dgm:spPr/>
      <dgm:t>
        <a:bodyPr/>
        <a:lstStyle/>
        <a:p>
          <a:endParaRPr lang="en-US"/>
        </a:p>
      </dgm:t>
    </dgm:pt>
    <dgm:pt modelId="{B8B68CBF-E137-4131-B8FC-51ECBD665494}" type="pres">
      <dgm:prSet presAssocID="{EF7E0EFA-9E73-4CD4-A010-A1B8FF431B9E}" presName="hierChild3" presStyleCnt="0"/>
      <dgm:spPr/>
      <dgm:t>
        <a:bodyPr/>
        <a:lstStyle/>
        <a:p>
          <a:endParaRPr lang="en-US"/>
        </a:p>
      </dgm:t>
    </dgm:pt>
    <dgm:pt modelId="{0753565D-A005-4BED-A585-BB568E513D28}" type="pres">
      <dgm:prSet presAssocID="{FD8A55BC-BFD2-4DD1-9541-99A5A794262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BACCC28-86DB-4FC5-8996-DA94D7E249F9}" type="pres">
      <dgm:prSet presAssocID="{FD8A55BC-BFD2-4DD1-9541-99A5A7942625}" presName="rootComposite1" presStyleCnt="0"/>
      <dgm:spPr/>
      <dgm:t>
        <a:bodyPr/>
        <a:lstStyle/>
        <a:p>
          <a:endParaRPr lang="en-US"/>
        </a:p>
      </dgm:t>
    </dgm:pt>
    <dgm:pt modelId="{FFDEB340-F0B2-4C2E-AD32-93183A7D8E63}" type="pres">
      <dgm:prSet presAssocID="{FD8A55BC-BFD2-4DD1-9541-99A5A7942625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75C67-AE7F-46E2-BEFD-63EE8B3299BB}" type="pres">
      <dgm:prSet presAssocID="{FD8A55BC-BFD2-4DD1-9541-99A5A794262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1D40F7-CB1F-4F89-B690-2B4FF0880042}" type="pres">
      <dgm:prSet presAssocID="{FD8A55BC-BFD2-4DD1-9541-99A5A7942625}" presName="hierChild2" presStyleCnt="0"/>
      <dgm:spPr/>
      <dgm:t>
        <a:bodyPr/>
        <a:lstStyle/>
        <a:p>
          <a:endParaRPr lang="en-US"/>
        </a:p>
      </dgm:t>
    </dgm:pt>
    <dgm:pt modelId="{7E38E429-89D9-48DE-A463-D609DBB5CA92}" type="pres">
      <dgm:prSet presAssocID="{30066741-DAEE-4CED-A467-CB9C500E9551}" presName="Name64" presStyleLbl="parChTrans1D2" presStyleIdx="4" presStyleCnt="6"/>
      <dgm:spPr/>
      <dgm:t>
        <a:bodyPr/>
        <a:lstStyle/>
        <a:p>
          <a:endParaRPr lang="en-US"/>
        </a:p>
      </dgm:t>
    </dgm:pt>
    <dgm:pt modelId="{E7373E1C-DF30-4138-947F-33D80EDAF6D3}" type="pres">
      <dgm:prSet presAssocID="{20EAF6EC-64BA-428C-BAF1-175B75DA1C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53E8862-FC34-4ACE-A9B3-7B9694A6BB25}" type="pres">
      <dgm:prSet presAssocID="{20EAF6EC-64BA-428C-BAF1-175B75DA1C41}" presName="rootComposite" presStyleCnt="0"/>
      <dgm:spPr/>
      <dgm:t>
        <a:bodyPr/>
        <a:lstStyle/>
        <a:p>
          <a:endParaRPr lang="en-US"/>
        </a:p>
      </dgm:t>
    </dgm:pt>
    <dgm:pt modelId="{4EB27014-B0C9-4CF2-9920-B7C02E6454FB}" type="pres">
      <dgm:prSet presAssocID="{20EAF6EC-64BA-428C-BAF1-175B75DA1C41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F16B07-55F5-4172-8D33-379A0C142088}" type="pres">
      <dgm:prSet presAssocID="{20EAF6EC-64BA-428C-BAF1-175B75DA1C41}" presName="rootConnector" presStyleLbl="node2" presStyleIdx="4" presStyleCnt="6"/>
      <dgm:spPr/>
      <dgm:t>
        <a:bodyPr/>
        <a:lstStyle/>
        <a:p>
          <a:endParaRPr lang="en-US"/>
        </a:p>
      </dgm:t>
    </dgm:pt>
    <dgm:pt modelId="{39B4F08E-AF5F-412D-ABCE-53A0038DA869}" type="pres">
      <dgm:prSet presAssocID="{20EAF6EC-64BA-428C-BAF1-175B75DA1C41}" presName="hierChild4" presStyleCnt="0"/>
      <dgm:spPr/>
      <dgm:t>
        <a:bodyPr/>
        <a:lstStyle/>
        <a:p>
          <a:endParaRPr lang="en-US"/>
        </a:p>
      </dgm:t>
    </dgm:pt>
    <dgm:pt modelId="{E0EB587A-1042-4401-B36A-69E8E958E05E}" type="pres">
      <dgm:prSet presAssocID="{20EAF6EC-64BA-428C-BAF1-175B75DA1C41}" presName="hierChild5" presStyleCnt="0"/>
      <dgm:spPr/>
      <dgm:t>
        <a:bodyPr/>
        <a:lstStyle/>
        <a:p>
          <a:endParaRPr lang="en-US"/>
        </a:p>
      </dgm:t>
    </dgm:pt>
    <dgm:pt modelId="{DE9B3221-E578-4648-87E1-496C79787429}" type="pres">
      <dgm:prSet presAssocID="{19C808D6-7A65-420C-B504-3F8281DE3168}" presName="Name64" presStyleLbl="parChTrans1D2" presStyleIdx="5" presStyleCnt="6"/>
      <dgm:spPr/>
      <dgm:t>
        <a:bodyPr/>
        <a:lstStyle/>
        <a:p>
          <a:endParaRPr lang="en-US"/>
        </a:p>
      </dgm:t>
    </dgm:pt>
    <dgm:pt modelId="{CF45C243-0E8B-4071-998E-0A3E9D50F74D}" type="pres">
      <dgm:prSet presAssocID="{6B7EB295-08A0-4E1E-8BC9-DAE08C4C0F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756EFEE-7DE6-4FCC-AA0F-28E5E62751DE}" type="pres">
      <dgm:prSet presAssocID="{6B7EB295-08A0-4E1E-8BC9-DAE08C4C0FD3}" presName="rootComposite" presStyleCnt="0"/>
      <dgm:spPr/>
      <dgm:t>
        <a:bodyPr/>
        <a:lstStyle/>
        <a:p>
          <a:endParaRPr lang="en-US"/>
        </a:p>
      </dgm:t>
    </dgm:pt>
    <dgm:pt modelId="{2BC0BA71-63A6-498D-A918-D6CF141F43CD}" type="pres">
      <dgm:prSet presAssocID="{6B7EB295-08A0-4E1E-8BC9-DAE08C4C0FD3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C4DF4-4293-4310-B10F-7EF2599E9D98}" type="pres">
      <dgm:prSet presAssocID="{6B7EB295-08A0-4E1E-8BC9-DAE08C4C0FD3}" presName="rootConnector" presStyleLbl="node2" presStyleIdx="5" presStyleCnt="6"/>
      <dgm:spPr/>
      <dgm:t>
        <a:bodyPr/>
        <a:lstStyle/>
        <a:p>
          <a:endParaRPr lang="en-US"/>
        </a:p>
      </dgm:t>
    </dgm:pt>
    <dgm:pt modelId="{20792E7E-6D23-4C08-8B1F-FEB89B5C4D7E}" type="pres">
      <dgm:prSet presAssocID="{6B7EB295-08A0-4E1E-8BC9-DAE08C4C0FD3}" presName="hierChild4" presStyleCnt="0"/>
      <dgm:spPr/>
      <dgm:t>
        <a:bodyPr/>
        <a:lstStyle/>
        <a:p>
          <a:endParaRPr lang="en-US"/>
        </a:p>
      </dgm:t>
    </dgm:pt>
    <dgm:pt modelId="{83715065-59BD-4390-BDC4-7141A6C60166}" type="pres">
      <dgm:prSet presAssocID="{6B7EB295-08A0-4E1E-8BC9-DAE08C4C0FD3}" presName="hierChild5" presStyleCnt="0"/>
      <dgm:spPr/>
      <dgm:t>
        <a:bodyPr/>
        <a:lstStyle/>
        <a:p>
          <a:endParaRPr lang="en-US"/>
        </a:p>
      </dgm:t>
    </dgm:pt>
    <dgm:pt modelId="{1B2FA74C-F6B8-4E21-A09B-58CDC75585DE}" type="pres">
      <dgm:prSet presAssocID="{FD8A55BC-BFD2-4DD1-9541-99A5A7942625}" presName="hierChild3" presStyleCnt="0"/>
      <dgm:spPr/>
      <dgm:t>
        <a:bodyPr/>
        <a:lstStyle/>
        <a:p>
          <a:endParaRPr lang="en-US"/>
        </a:p>
      </dgm:t>
    </dgm:pt>
  </dgm:ptLst>
  <dgm:cxnLst>
    <dgm:cxn modelId="{0B581D39-5073-4F08-ABD4-94448B6B6E63}" srcId="{97CECAE4-12C6-4AC9-A321-B8B53ECE40DB}" destId="{EF7E0EFA-9E73-4CD4-A010-A1B8FF431B9E}" srcOrd="2" destOrd="0" parTransId="{BCB01E64-369B-46BC-9580-D127CA6788AC}" sibTransId="{1FD85510-F41C-4E14-87AD-BA5938714615}"/>
    <dgm:cxn modelId="{1186A61A-F001-4EAD-BB2E-3B4B7D9C5602}" type="presOf" srcId="{B575AC5E-E89F-4F8C-8A5F-AE7D55EF6134}" destId="{770FD153-8D6B-4D2C-8872-0FC5B63504BC}" srcOrd="0" destOrd="0" presId="urn:microsoft.com/office/officeart/2009/3/layout/HorizontalOrganizationChart"/>
    <dgm:cxn modelId="{49B1DC1F-887B-4FB5-8D86-ACFC0DC9BFA5}" srcId="{97CECAE4-12C6-4AC9-A321-B8B53ECE40DB}" destId="{FD8A55BC-BFD2-4DD1-9541-99A5A7942625}" srcOrd="3" destOrd="0" parTransId="{6EC66404-3FF7-4428-B333-7486FFDD38C5}" sibTransId="{9B75B68F-DD03-4458-9F71-64D7C844F93C}"/>
    <dgm:cxn modelId="{D21D3AC4-4596-4E76-A798-669290DE4F57}" srcId="{EF7E0EFA-9E73-4CD4-A010-A1B8FF431B9E}" destId="{9F98ACE8-DE91-4418-BF29-C0FF79349E27}" srcOrd="0" destOrd="0" parTransId="{72A04B29-056C-4923-97A4-F13639AF1D6B}" sibTransId="{4B8B7D6F-6C5D-435F-A848-940A4EF6DBE7}"/>
    <dgm:cxn modelId="{1AB21F96-399E-4257-9B00-FF5EE67A8452}" srcId="{B575AC5E-E89F-4F8C-8A5F-AE7D55EF6134}" destId="{5DB8D8A6-B141-48B3-8AE9-026482B47996}" srcOrd="0" destOrd="0" parTransId="{673E39F6-2D9A-4446-AF0A-A19C75F7B343}" sibTransId="{E72C8B3D-8751-40DA-902F-996559D6CB95}"/>
    <dgm:cxn modelId="{E7775F1A-1463-4625-9012-93728717349A}" type="presOf" srcId="{5DB8D8A6-B141-48B3-8AE9-026482B47996}" destId="{07852FD0-5993-4272-9283-4B1E8043B78A}" srcOrd="0" destOrd="0" presId="urn:microsoft.com/office/officeart/2009/3/layout/HorizontalOrganizationChart"/>
    <dgm:cxn modelId="{0886ECA2-8A11-4B9E-AF15-90CCFE99C5F3}" type="presOf" srcId="{EF7E0EFA-9E73-4CD4-A010-A1B8FF431B9E}" destId="{CF0EBB83-D8C2-425B-81F1-989CA3A11612}" srcOrd="0" destOrd="0" presId="urn:microsoft.com/office/officeart/2009/3/layout/HorizontalOrganizationChart"/>
    <dgm:cxn modelId="{206C15F4-8FD5-454D-B656-9BA49D768A3A}" type="presOf" srcId="{5190BB51-A04F-4374-8DC5-373B1A1C411F}" destId="{56F46B3F-24F8-4E8C-B940-5E94AE663895}" srcOrd="0" destOrd="0" presId="urn:microsoft.com/office/officeart/2009/3/layout/HorizontalOrganizationChart"/>
    <dgm:cxn modelId="{A9DFF3B7-23AC-474E-B094-59073D8CFC56}" type="presOf" srcId="{97CECAE4-12C6-4AC9-A321-B8B53ECE40DB}" destId="{79D9ADC9-851E-4F2B-BD5D-4F88072DB51F}" srcOrd="0" destOrd="0" presId="urn:microsoft.com/office/officeart/2009/3/layout/HorizontalOrganizationChart"/>
    <dgm:cxn modelId="{B484B3F7-D2CE-4680-86C0-CC2CF64FA07D}" type="presOf" srcId="{FD8A55BC-BFD2-4DD1-9541-99A5A7942625}" destId="{FFDEB340-F0B2-4C2E-AD32-93183A7D8E63}" srcOrd="0" destOrd="0" presId="urn:microsoft.com/office/officeart/2009/3/layout/HorizontalOrganizationChart"/>
    <dgm:cxn modelId="{F3A69963-9BE6-4F91-A24F-726DAF6E0810}" type="presOf" srcId="{6B7EB295-08A0-4E1E-8BC9-DAE08C4C0FD3}" destId="{2BC0BA71-63A6-498D-A918-D6CF141F43CD}" srcOrd="0" destOrd="0" presId="urn:microsoft.com/office/officeart/2009/3/layout/HorizontalOrganizationChart"/>
    <dgm:cxn modelId="{9B768F64-4BE8-4969-97B4-D49B181D99B6}" type="presOf" srcId="{5CA2D461-21BA-4920-A2F0-13025A5DB35F}" destId="{7FF32C3B-E20E-4030-A069-AD75844EBC60}" srcOrd="1" destOrd="0" presId="urn:microsoft.com/office/officeart/2009/3/layout/HorizontalOrganizationChart"/>
    <dgm:cxn modelId="{121F62FE-A455-4041-B003-4689BBDDD2E5}" type="presOf" srcId="{B575AC5E-E89F-4F8C-8A5F-AE7D55EF6134}" destId="{316777A9-8AB4-4912-92A6-A62D0CA49E2C}" srcOrd="1" destOrd="0" presId="urn:microsoft.com/office/officeart/2009/3/layout/HorizontalOrganizationChart"/>
    <dgm:cxn modelId="{BE532DF9-5389-4BE0-85DA-A4AA47E2C96E}" type="presOf" srcId="{FD8A55BC-BFD2-4DD1-9541-99A5A7942625}" destId="{99075C67-AE7F-46E2-BEFD-63EE8B3299BB}" srcOrd="1" destOrd="0" presId="urn:microsoft.com/office/officeart/2009/3/layout/HorizontalOrganizationChart"/>
    <dgm:cxn modelId="{6DE33E58-AA4E-40E9-9BB2-8BE777E2C75D}" type="presOf" srcId="{19C808D6-7A65-420C-B504-3F8281DE3168}" destId="{DE9B3221-E578-4648-87E1-496C79787429}" srcOrd="0" destOrd="0" presId="urn:microsoft.com/office/officeart/2009/3/layout/HorizontalOrganizationChart"/>
    <dgm:cxn modelId="{3B0410A0-174E-4775-9E47-FEB61289D563}" type="presOf" srcId="{EF7E0EFA-9E73-4CD4-A010-A1B8FF431B9E}" destId="{BB7CD019-6824-4824-B6E3-7332088E7C99}" srcOrd="1" destOrd="0" presId="urn:microsoft.com/office/officeart/2009/3/layout/HorizontalOrganizationChart"/>
    <dgm:cxn modelId="{000D56CA-3F2C-4940-BA50-17E8331386C3}" srcId="{97CECAE4-12C6-4AC9-A321-B8B53ECE40DB}" destId="{B575AC5E-E89F-4F8C-8A5F-AE7D55EF6134}" srcOrd="0" destOrd="0" parTransId="{28A5686D-71EC-462F-95EA-C827D25C1D2A}" sibTransId="{813D249A-DAC6-4429-9CE3-EF5D3AC63D71}"/>
    <dgm:cxn modelId="{0317849E-E1AD-443B-9FF1-57CF2A07D374}" type="presOf" srcId="{5190BB51-A04F-4374-8DC5-373B1A1C411F}" destId="{06D87893-0631-4BF1-B2F0-176EA983D49B}" srcOrd="1" destOrd="0" presId="urn:microsoft.com/office/officeart/2009/3/layout/HorizontalOrganizationChart"/>
    <dgm:cxn modelId="{03169FC5-2FF3-4922-B3CD-56C660763CD0}" type="presOf" srcId="{750C63EB-6DB8-4668-9CAC-943081A9DC94}" destId="{5E2F2F56-8F3C-477F-B3BC-BF25495DF842}" srcOrd="0" destOrd="0" presId="urn:microsoft.com/office/officeart/2009/3/layout/HorizontalOrganizationChart"/>
    <dgm:cxn modelId="{FD1932D1-1E97-4D39-844B-C1C6DE28F476}" srcId="{97CECAE4-12C6-4AC9-A321-B8B53ECE40DB}" destId="{5CA2D461-21BA-4920-A2F0-13025A5DB35F}" srcOrd="1" destOrd="0" parTransId="{79C46671-0FCA-4126-8110-B1F6EE927D86}" sibTransId="{F93FEAAC-6FE4-454A-833F-C61B4DCBEA0F}"/>
    <dgm:cxn modelId="{576BE30F-A02C-400D-B9B9-0F4D49135040}" type="presOf" srcId="{44E07FE7-DC55-436D-94C0-F8F2E72862EB}" destId="{9B3D3718-4756-474B-AE8A-76B6E5A878FA}" srcOrd="1" destOrd="0" presId="urn:microsoft.com/office/officeart/2009/3/layout/HorizontalOrganizationChart"/>
    <dgm:cxn modelId="{8402A9C3-DC27-44AF-B1D3-68C6507CA26A}" type="presOf" srcId="{827C6DAA-5531-49EA-AF9A-AA604AA4F565}" destId="{F49A912A-1B10-4714-8778-2A9A74C3246D}" srcOrd="0" destOrd="0" presId="urn:microsoft.com/office/officeart/2009/3/layout/HorizontalOrganizationChart"/>
    <dgm:cxn modelId="{4C1A28F2-3548-4806-8DCA-189C5A7CA416}" type="presOf" srcId="{9F98ACE8-DE91-4418-BF29-C0FF79349E27}" destId="{A4EEFA54-8451-4653-A0F7-14AA74A7BF6C}" srcOrd="0" destOrd="0" presId="urn:microsoft.com/office/officeart/2009/3/layout/HorizontalOrganizationChart"/>
    <dgm:cxn modelId="{5FE37F9D-976C-4FFF-8346-2CE910A024D6}" type="presOf" srcId="{72A04B29-056C-4923-97A4-F13639AF1D6B}" destId="{240BF643-3E71-44B7-973B-83311C946302}" srcOrd="0" destOrd="0" presId="urn:microsoft.com/office/officeart/2009/3/layout/HorizontalOrganizationChart"/>
    <dgm:cxn modelId="{79B392C6-0406-41C2-A024-A6BC04E66885}" type="presOf" srcId="{5DB8D8A6-B141-48B3-8AE9-026482B47996}" destId="{D5E63EA9-FC8C-4613-B192-23EC46E13F0D}" srcOrd="1" destOrd="0" presId="urn:microsoft.com/office/officeart/2009/3/layout/HorizontalOrganizationChart"/>
    <dgm:cxn modelId="{53CF3A00-D6DF-4DDC-952E-109E385E826F}" srcId="{FD8A55BC-BFD2-4DD1-9541-99A5A7942625}" destId="{6B7EB295-08A0-4E1E-8BC9-DAE08C4C0FD3}" srcOrd="1" destOrd="0" parTransId="{19C808D6-7A65-420C-B504-3F8281DE3168}" sibTransId="{6E198906-9171-425E-AAED-EB1EF5D3B481}"/>
    <dgm:cxn modelId="{EECBC914-C5CD-40DE-B2A3-643CD62927C1}" srcId="{5CA2D461-21BA-4920-A2F0-13025A5DB35F}" destId="{44E07FE7-DC55-436D-94C0-F8F2E72862EB}" srcOrd="0" destOrd="0" parTransId="{750C63EB-6DB8-4668-9CAC-943081A9DC94}" sibTransId="{8D5442F6-1312-41F6-B4AC-71DCBA336AB8}"/>
    <dgm:cxn modelId="{9CE44014-E7D8-46EA-8887-76239C90A058}" type="presOf" srcId="{9F98ACE8-DE91-4418-BF29-C0FF79349E27}" destId="{D4CAD842-116C-40CE-90AE-AF73C35687A6}" srcOrd="1" destOrd="0" presId="urn:microsoft.com/office/officeart/2009/3/layout/HorizontalOrganizationChart"/>
    <dgm:cxn modelId="{889AE64E-C622-4027-BCA6-E6F8CC839FE2}" type="presOf" srcId="{6B7EB295-08A0-4E1E-8BC9-DAE08C4C0FD3}" destId="{4BAC4DF4-4293-4310-B10F-7EF2599E9D98}" srcOrd="1" destOrd="0" presId="urn:microsoft.com/office/officeart/2009/3/layout/HorizontalOrganizationChart"/>
    <dgm:cxn modelId="{479DA5A7-D6E2-409C-9EEC-551A32C9D895}" srcId="{FD8A55BC-BFD2-4DD1-9541-99A5A7942625}" destId="{20EAF6EC-64BA-428C-BAF1-175B75DA1C41}" srcOrd="0" destOrd="0" parTransId="{30066741-DAEE-4CED-A467-CB9C500E9551}" sibTransId="{F75B225F-CFD6-412B-8554-41292355BB17}"/>
    <dgm:cxn modelId="{98EAC8A9-D371-408B-AC4F-302AC726C9B0}" type="presOf" srcId="{44E07FE7-DC55-436D-94C0-F8F2E72862EB}" destId="{B7997708-3E0E-42FC-A7E4-076868C7B17D}" srcOrd="0" destOrd="0" presId="urn:microsoft.com/office/officeart/2009/3/layout/HorizontalOrganizationChart"/>
    <dgm:cxn modelId="{2EA55088-0723-4DAE-8B58-297375CF3FDC}" type="presOf" srcId="{20EAF6EC-64BA-428C-BAF1-175B75DA1C41}" destId="{5FF16B07-55F5-4172-8D33-379A0C142088}" srcOrd="1" destOrd="0" presId="urn:microsoft.com/office/officeart/2009/3/layout/HorizontalOrganizationChart"/>
    <dgm:cxn modelId="{5C9C3585-3FD3-4090-A84B-660D2D3C97AB}" type="presOf" srcId="{673E39F6-2D9A-4446-AF0A-A19C75F7B343}" destId="{C73B65DD-7B31-48A3-954E-06BD5025AC0E}" srcOrd="0" destOrd="0" presId="urn:microsoft.com/office/officeart/2009/3/layout/HorizontalOrganizationChart"/>
    <dgm:cxn modelId="{64A60218-A889-4250-86F0-130DB3AE07A4}" srcId="{B575AC5E-E89F-4F8C-8A5F-AE7D55EF6134}" destId="{5190BB51-A04F-4374-8DC5-373B1A1C411F}" srcOrd="1" destOrd="0" parTransId="{827C6DAA-5531-49EA-AF9A-AA604AA4F565}" sibTransId="{CF11FF63-F3E1-43B3-9D01-AEC776EE935A}"/>
    <dgm:cxn modelId="{20E3E769-FFE5-4403-86B7-581BC6A3907C}" type="presOf" srcId="{30066741-DAEE-4CED-A467-CB9C500E9551}" destId="{7E38E429-89D9-48DE-A463-D609DBB5CA92}" srcOrd="0" destOrd="0" presId="urn:microsoft.com/office/officeart/2009/3/layout/HorizontalOrganizationChart"/>
    <dgm:cxn modelId="{13BE317F-2857-4614-9317-7A5E85562B8C}" type="presOf" srcId="{5CA2D461-21BA-4920-A2F0-13025A5DB35F}" destId="{3B96C642-C991-4561-9ADE-2B99452FDA40}" srcOrd="0" destOrd="0" presId="urn:microsoft.com/office/officeart/2009/3/layout/HorizontalOrganizationChart"/>
    <dgm:cxn modelId="{0A1D117E-06B8-4E9B-AD4E-743EE5D8A9B2}" type="presOf" srcId="{20EAF6EC-64BA-428C-BAF1-175B75DA1C41}" destId="{4EB27014-B0C9-4CF2-9920-B7C02E6454FB}" srcOrd="0" destOrd="0" presId="urn:microsoft.com/office/officeart/2009/3/layout/HorizontalOrganizationChart"/>
    <dgm:cxn modelId="{6319362E-534C-414E-B985-6DE005AF103F}" type="presParOf" srcId="{79D9ADC9-851E-4F2B-BD5D-4F88072DB51F}" destId="{0FFDC55D-CEB1-49A3-89B8-24A3892701A1}" srcOrd="0" destOrd="0" presId="urn:microsoft.com/office/officeart/2009/3/layout/HorizontalOrganizationChart"/>
    <dgm:cxn modelId="{797011B3-1320-41B1-9323-11811D2D2C7B}" type="presParOf" srcId="{0FFDC55D-CEB1-49A3-89B8-24A3892701A1}" destId="{05265311-32DF-4E46-A417-3030B45946BB}" srcOrd="0" destOrd="0" presId="urn:microsoft.com/office/officeart/2009/3/layout/HorizontalOrganizationChart"/>
    <dgm:cxn modelId="{91F1D10E-0209-42AB-9C34-350EBFC37839}" type="presParOf" srcId="{05265311-32DF-4E46-A417-3030B45946BB}" destId="{770FD153-8D6B-4D2C-8872-0FC5B63504BC}" srcOrd="0" destOrd="0" presId="urn:microsoft.com/office/officeart/2009/3/layout/HorizontalOrganizationChart"/>
    <dgm:cxn modelId="{988A03B0-16C3-477B-8586-C4BC1FF6F1D3}" type="presParOf" srcId="{05265311-32DF-4E46-A417-3030B45946BB}" destId="{316777A9-8AB4-4912-92A6-A62D0CA49E2C}" srcOrd="1" destOrd="0" presId="urn:microsoft.com/office/officeart/2009/3/layout/HorizontalOrganizationChart"/>
    <dgm:cxn modelId="{56DAF57F-E0BE-4C1D-AE7C-D4EFABC413B7}" type="presParOf" srcId="{0FFDC55D-CEB1-49A3-89B8-24A3892701A1}" destId="{13A65200-15A7-4D91-B716-B9F1A90B2238}" srcOrd="1" destOrd="0" presId="urn:microsoft.com/office/officeart/2009/3/layout/HorizontalOrganizationChart"/>
    <dgm:cxn modelId="{E85A3255-2567-4672-95D9-5361B9CF9B7B}" type="presParOf" srcId="{13A65200-15A7-4D91-B716-B9F1A90B2238}" destId="{C73B65DD-7B31-48A3-954E-06BD5025AC0E}" srcOrd="0" destOrd="0" presId="urn:microsoft.com/office/officeart/2009/3/layout/HorizontalOrganizationChart"/>
    <dgm:cxn modelId="{CAA6D832-BCF7-4DEB-BA90-45728832E5BC}" type="presParOf" srcId="{13A65200-15A7-4D91-B716-B9F1A90B2238}" destId="{863DF2F8-11BA-465B-8D6C-6DA4AA0423B7}" srcOrd="1" destOrd="0" presId="urn:microsoft.com/office/officeart/2009/3/layout/HorizontalOrganizationChart"/>
    <dgm:cxn modelId="{6B0E0A6A-68AC-4BF8-8CCD-8124BA306BB4}" type="presParOf" srcId="{863DF2F8-11BA-465B-8D6C-6DA4AA0423B7}" destId="{A8EBC73F-3CC2-471A-BF78-5530B7EBCB13}" srcOrd="0" destOrd="0" presId="urn:microsoft.com/office/officeart/2009/3/layout/HorizontalOrganizationChart"/>
    <dgm:cxn modelId="{5FAA6F34-1E0F-4652-81EA-31815C2A56B7}" type="presParOf" srcId="{A8EBC73F-3CC2-471A-BF78-5530B7EBCB13}" destId="{07852FD0-5993-4272-9283-4B1E8043B78A}" srcOrd="0" destOrd="0" presId="urn:microsoft.com/office/officeart/2009/3/layout/HorizontalOrganizationChart"/>
    <dgm:cxn modelId="{2C13E230-64AA-46AC-BCA0-69FFC3CE4B41}" type="presParOf" srcId="{A8EBC73F-3CC2-471A-BF78-5530B7EBCB13}" destId="{D5E63EA9-FC8C-4613-B192-23EC46E13F0D}" srcOrd="1" destOrd="0" presId="urn:microsoft.com/office/officeart/2009/3/layout/HorizontalOrganizationChart"/>
    <dgm:cxn modelId="{49C7EF51-E560-46C0-B28A-EE6C8BA84408}" type="presParOf" srcId="{863DF2F8-11BA-465B-8D6C-6DA4AA0423B7}" destId="{07F79C6F-8631-4746-B12C-590849BC6EF6}" srcOrd="1" destOrd="0" presId="urn:microsoft.com/office/officeart/2009/3/layout/HorizontalOrganizationChart"/>
    <dgm:cxn modelId="{D4DEADE7-CCAC-46C2-ACD7-49CD49A809D5}" type="presParOf" srcId="{863DF2F8-11BA-465B-8D6C-6DA4AA0423B7}" destId="{6700FF26-B60E-4DF7-95E2-EC4861023C7D}" srcOrd="2" destOrd="0" presId="urn:microsoft.com/office/officeart/2009/3/layout/HorizontalOrganizationChart"/>
    <dgm:cxn modelId="{5002BD6C-FA2C-4381-B142-0E2F46AF01F9}" type="presParOf" srcId="{13A65200-15A7-4D91-B716-B9F1A90B2238}" destId="{F49A912A-1B10-4714-8778-2A9A74C3246D}" srcOrd="2" destOrd="0" presId="urn:microsoft.com/office/officeart/2009/3/layout/HorizontalOrganizationChart"/>
    <dgm:cxn modelId="{2245ED03-268E-40BA-95E0-A8A6015000F5}" type="presParOf" srcId="{13A65200-15A7-4D91-B716-B9F1A90B2238}" destId="{1C124142-4E89-422D-BAC6-809CCDF14ECB}" srcOrd="3" destOrd="0" presId="urn:microsoft.com/office/officeart/2009/3/layout/HorizontalOrganizationChart"/>
    <dgm:cxn modelId="{F62248FD-3427-4FCE-8FAD-5FE32E6941F4}" type="presParOf" srcId="{1C124142-4E89-422D-BAC6-809CCDF14ECB}" destId="{15579FC8-A275-4325-A0AA-09871DA2765B}" srcOrd="0" destOrd="0" presId="urn:microsoft.com/office/officeart/2009/3/layout/HorizontalOrganizationChart"/>
    <dgm:cxn modelId="{DE90A13B-DE55-44B5-A002-4291BFBD8DCC}" type="presParOf" srcId="{15579FC8-A275-4325-A0AA-09871DA2765B}" destId="{56F46B3F-24F8-4E8C-B940-5E94AE663895}" srcOrd="0" destOrd="0" presId="urn:microsoft.com/office/officeart/2009/3/layout/HorizontalOrganizationChart"/>
    <dgm:cxn modelId="{70B6B323-B183-433B-89B5-A89A4CF368E9}" type="presParOf" srcId="{15579FC8-A275-4325-A0AA-09871DA2765B}" destId="{06D87893-0631-4BF1-B2F0-176EA983D49B}" srcOrd="1" destOrd="0" presId="urn:microsoft.com/office/officeart/2009/3/layout/HorizontalOrganizationChart"/>
    <dgm:cxn modelId="{3458E666-69D2-44A8-94F6-8B0F874FF99F}" type="presParOf" srcId="{1C124142-4E89-422D-BAC6-809CCDF14ECB}" destId="{CD65F372-4483-4934-8506-9227E0AC16BD}" srcOrd="1" destOrd="0" presId="urn:microsoft.com/office/officeart/2009/3/layout/HorizontalOrganizationChart"/>
    <dgm:cxn modelId="{45BF7839-A09B-420C-98DE-733F71506B36}" type="presParOf" srcId="{1C124142-4E89-422D-BAC6-809CCDF14ECB}" destId="{CA8609A4-B8A4-46D0-8A8C-204CA70FDE02}" srcOrd="2" destOrd="0" presId="urn:microsoft.com/office/officeart/2009/3/layout/HorizontalOrganizationChart"/>
    <dgm:cxn modelId="{4C61EFC6-6890-40CA-8C1F-3329FCC49BA7}" type="presParOf" srcId="{0FFDC55D-CEB1-49A3-89B8-24A3892701A1}" destId="{F262CECD-5F9F-4192-8CBB-39719B78B13C}" srcOrd="2" destOrd="0" presId="urn:microsoft.com/office/officeart/2009/3/layout/HorizontalOrganizationChart"/>
    <dgm:cxn modelId="{BCAC525E-D866-49A3-B0ED-5A5BB026B6B0}" type="presParOf" srcId="{79D9ADC9-851E-4F2B-BD5D-4F88072DB51F}" destId="{939F68D0-5DFE-4DC8-8151-FECCEFDE2F1A}" srcOrd="1" destOrd="0" presId="urn:microsoft.com/office/officeart/2009/3/layout/HorizontalOrganizationChart"/>
    <dgm:cxn modelId="{EFFE8B8B-A38A-45DA-A7B9-E8353833FD83}" type="presParOf" srcId="{939F68D0-5DFE-4DC8-8151-FECCEFDE2F1A}" destId="{6797B0CD-D75B-4F29-8CB7-E43C608430EC}" srcOrd="0" destOrd="0" presId="urn:microsoft.com/office/officeart/2009/3/layout/HorizontalOrganizationChart"/>
    <dgm:cxn modelId="{857AC9CD-345A-4A6F-AD78-C01F8CE728D8}" type="presParOf" srcId="{6797B0CD-D75B-4F29-8CB7-E43C608430EC}" destId="{3B96C642-C991-4561-9ADE-2B99452FDA40}" srcOrd="0" destOrd="0" presId="urn:microsoft.com/office/officeart/2009/3/layout/HorizontalOrganizationChart"/>
    <dgm:cxn modelId="{F2183D82-9EA0-4FE2-9CC0-D1B4E2F4D4C5}" type="presParOf" srcId="{6797B0CD-D75B-4F29-8CB7-E43C608430EC}" destId="{7FF32C3B-E20E-4030-A069-AD75844EBC60}" srcOrd="1" destOrd="0" presId="urn:microsoft.com/office/officeart/2009/3/layout/HorizontalOrganizationChart"/>
    <dgm:cxn modelId="{E276FF26-7CC6-419D-A6D5-E33451C4A4A5}" type="presParOf" srcId="{939F68D0-5DFE-4DC8-8151-FECCEFDE2F1A}" destId="{9FBB921B-9DB0-4ACA-B02D-D9A3AA8D568A}" srcOrd="1" destOrd="0" presId="urn:microsoft.com/office/officeart/2009/3/layout/HorizontalOrganizationChart"/>
    <dgm:cxn modelId="{09810BB5-A42B-4637-9D95-3BABDC3C93CC}" type="presParOf" srcId="{9FBB921B-9DB0-4ACA-B02D-D9A3AA8D568A}" destId="{5E2F2F56-8F3C-477F-B3BC-BF25495DF842}" srcOrd="0" destOrd="0" presId="urn:microsoft.com/office/officeart/2009/3/layout/HorizontalOrganizationChart"/>
    <dgm:cxn modelId="{6CD553F2-814F-4C29-8111-DF9076AB4A15}" type="presParOf" srcId="{9FBB921B-9DB0-4ACA-B02D-D9A3AA8D568A}" destId="{9964E7B5-8C9F-41FF-9520-FAF6C67E850B}" srcOrd="1" destOrd="0" presId="urn:microsoft.com/office/officeart/2009/3/layout/HorizontalOrganizationChart"/>
    <dgm:cxn modelId="{C944DBB9-7BD8-4E48-963E-51F13D3EAE61}" type="presParOf" srcId="{9964E7B5-8C9F-41FF-9520-FAF6C67E850B}" destId="{A983694A-ED82-498E-B29E-857C741373F9}" srcOrd="0" destOrd="0" presId="urn:microsoft.com/office/officeart/2009/3/layout/HorizontalOrganizationChart"/>
    <dgm:cxn modelId="{E74A2412-87C3-427C-A843-EA0A91617C17}" type="presParOf" srcId="{A983694A-ED82-498E-B29E-857C741373F9}" destId="{B7997708-3E0E-42FC-A7E4-076868C7B17D}" srcOrd="0" destOrd="0" presId="urn:microsoft.com/office/officeart/2009/3/layout/HorizontalOrganizationChart"/>
    <dgm:cxn modelId="{59729BC6-B0BF-42DF-AF88-879A3EFFB643}" type="presParOf" srcId="{A983694A-ED82-498E-B29E-857C741373F9}" destId="{9B3D3718-4756-474B-AE8A-76B6E5A878FA}" srcOrd="1" destOrd="0" presId="urn:microsoft.com/office/officeart/2009/3/layout/HorizontalOrganizationChart"/>
    <dgm:cxn modelId="{FE93A36B-8BE8-4B9D-B4A5-2BF6300DF709}" type="presParOf" srcId="{9964E7B5-8C9F-41FF-9520-FAF6C67E850B}" destId="{84B50433-DD57-43D0-94CE-6005C647F164}" srcOrd="1" destOrd="0" presId="urn:microsoft.com/office/officeart/2009/3/layout/HorizontalOrganizationChart"/>
    <dgm:cxn modelId="{570F114A-6E8E-4307-8BEA-9A0FB85CE1F1}" type="presParOf" srcId="{9964E7B5-8C9F-41FF-9520-FAF6C67E850B}" destId="{A5AC5599-F783-49F0-A001-F0FD2C3D5F3F}" srcOrd="2" destOrd="0" presId="urn:microsoft.com/office/officeart/2009/3/layout/HorizontalOrganizationChart"/>
    <dgm:cxn modelId="{2D1CE9FB-8EEE-4954-B9A6-CC3768EE226A}" type="presParOf" srcId="{939F68D0-5DFE-4DC8-8151-FECCEFDE2F1A}" destId="{8F48EEA5-6762-4F8D-8028-C5EFF794EDAD}" srcOrd="2" destOrd="0" presId="urn:microsoft.com/office/officeart/2009/3/layout/HorizontalOrganizationChart"/>
    <dgm:cxn modelId="{D09D1626-178F-47B2-9512-8DA97DD94430}" type="presParOf" srcId="{79D9ADC9-851E-4F2B-BD5D-4F88072DB51F}" destId="{26EC92BB-8DD8-4FDD-8D04-325D3AEE288C}" srcOrd="2" destOrd="0" presId="urn:microsoft.com/office/officeart/2009/3/layout/HorizontalOrganizationChart"/>
    <dgm:cxn modelId="{B962FC3F-384E-46E5-8DE3-8BE657813694}" type="presParOf" srcId="{26EC92BB-8DD8-4FDD-8D04-325D3AEE288C}" destId="{A38EE1C0-4D30-4359-8A02-2695680DD706}" srcOrd="0" destOrd="0" presId="urn:microsoft.com/office/officeart/2009/3/layout/HorizontalOrganizationChart"/>
    <dgm:cxn modelId="{2E473B14-0ECE-474E-BFE5-69F292A4CCE3}" type="presParOf" srcId="{A38EE1C0-4D30-4359-8A02-2695680DD706}" destId="{CF0EBB83-D8C2-425B-81F1-989CA3A11612}" srcOrd="0" destOrd="0" presId="urn:microsoft.com/office/officeart/2009/3/layout/HorizontalOrganizationChart"/>
    <dgm:cxn modelId="{893FCC8D-EED3-48EC-9687-55D9AD489D74}" type="presParOf" srcId="{A38EE1C0-4D30-4359-8A02-2695680DD706}" destId="{BB7CD019-6824-4824-B6E3-7332088E7C99}" srcOrd="1" destOrd="0" presId="urn:microsoft.com/office/officeart/2009/3/layout/HorizontalOrganizationChart"/>
    <dgm:cxn modelId="{A21B2EE6-7FC7-4D53-A3F8-2AA5D0773AAC}" type="presParOf" srcId="{26EC92BB-8DD8-4FDD-8D04-325D3AEE288C}" destId="{5F3209BD-ECB9-4947-BF69-1A4994F09B18}" srcOrd="1" destOrd="0" presId="urn:microsoft.com/office/officeart/2009/3/layout/HorizontalOrganizationChart"/>
    <dgm:cxn modelId="{F9785A1E-B1F4-4A32-8907-4F5B8AB75277}" type="presParOf" srcId="{5F3209BD-ECB9-4947-BF69-1A4994F09B18}" destId="{240BF643-3E71-44B7-973B-83311C946302}" srcOrd="0" destOrd="0" presId="urn:microsoft.com/office/officeart/2009/3/layout/HorizontalOrganizationChart"/>
    <dgm:cxn modelId="{FF8F637F-006D-4382-A8AE-8E8A2BBA44DF}" type="presParOf" srcId="{5F3209BD-ECB9-4947-BF69-1A4994F09B18}" destId="{0C62D533-4F90-4D08-9D21-F4025CD0B7AB}" srcOrd="1" destOrd="0" presId="urn:microsoft.com/office/officeart/2009/3/layout/HorizontalOrganizationChart"/>
    <dgm:cxn modelId="{425E6651-C990-4BD3-BE7D-D34B9B521777}" type="presParOf" srcId="{0C62D533-4F90-4D08-9D21-F4025CD0B7AB}" destId="{7076EBC1-4F7B-4BE4-B39D-9CF37FCFF154}" srcOrd="0" destOrd="0" presId="urn:microsoft.com/office/officeart/2009/3/layout/HorizontalOrganizationChart"/>
    <dgm:cxn modelId="{A374F2DA-8B8C-4D44-AEE3-B40467C8BE6F}" type="presParOf" srcId="{7076EBC1-4F7B-4BE4-B39D-9CF37FCFF154}" destId="{A4EEFA54-8451-4653-A0F7-14AA74A7BF6C}" srcOrd="0" destOrd="0" presId="urn:microsoft.com/office/officeart/2009/3/layout/HorizontalOrganizationChart"/>
    <dgm:cxn modelId="{281F87D2-3452-429E-A09F-4FE0A14B68FA}" type="presParOf" srcId="{7076EBC1-4F7B-4BE4-B39D-9CF37FCFF154}" destId="{D4CAD842-116C-40CE-90AE-AF73C35687A6}" srcOrd="1" destOrd="0" presId="urn:microsoft.com/office/officeart/2009/3/layout/HorizontalOrganizationChart"/>
    <dgm:cxn modelId="{718698BD-9ECD-409C-9036-1489FF10E9FA}" type="presParOf" srcId="{0C62D533-4F90-4D08-9D21-F4025CD0B7AB}" destId="{278C2EA3-CA02-46D2-95C0-1005FF75C5EC}" srcOrd="1" destOrd="0" presId="urn:microsoft.com/office/officeart/2009/3/layout/HorizontalOrganizationChart"/>
    <dgm:cxn modelId="{4C4D6FD5-CE7B-4A21-928F-4BC8FC52602C}" type="presParOf" srcId="{0C62D533-4F90-4D08-9D21-F4025CD0B7AB}" destId="{24507DF7-F2CA-48A2-9F91-02103F92C49B}" srcOrd="2" destOrd="0" presId="urn:microsoft.com/office/officeart/2009/3/layout/HorizontalOrganizationChart"/>
    <dgm:cxn modelId="{B752277D-BE90-4625-99A3-ACAABC97F1B2}" type="presParOf" srcId="{26EC92BB-8DD8-4FDD-8D04-325D3AEE288C}" destId="{B8B68CBF-E137-4131-B8FC-51ECBD665494}" srcOrd="2" destOrd="0" presId="urn:microsoft.com/office/officeart/2009/3/layout/HorizontalOrganizationChart"/>
    <dgm:cxn modelId="{380D4B09-546D-4A5D-BD4F-2AE3732FE3C7}" type="presParOf" srcId="{79D9ADC9-851E-4F2B-BD5D-4F88072DB51F}" destId="{0753565D-A005-4BED-A585-BB568E513D28}" srcOrd="3" destOrd="0" presId="urn:microsoft.com/office/officeart/2009/3/layout/HorizontalOrganizationChart"/>
    <dgm:cxn modelId="{1D9C3702-1154-476D-B6C4-9A930166ADE6}" type="presParOf" srcId="{0753565D-A005-4BED-A585-BB568E513D28}" destId="{5BACCC28-86DB-4FC5-8996-DA94D7E249F9}" srcOrd="0" destOrd="0" presId="urn:microsoft.com/office/officeart/2009/3/layout/HorizontalOrganizationChart"/>
    <dgm:cxn modelId="{DB18FDED-EFFB-4F60-BAE1-2188294F95C6}" type="presParOf" srcId="{5BACCC28-86DB-4FC5-8996-DA94D7E249F9}" destId="{FFDEB340-F0B2-4C2E-AD32-93183A7D8E63}" srcOrd="0" destOrd="0" presId="urn:microsoft.com/office/officeart/2009/3/layout/HorizontalOrganizationChart"/>
    <dgm:cxn modelId="{EB313EB4-7C2F-4A7C-A407-3C8B28DC0046}" type="presParOf" srcId="{5BACCC28-86DB-4FC5-8996-DA94D7E249F9}" destId="{99075C67-AE7F-46E2-BEFD-63EE8B3299BB}" srcOrd="1" destOrd="0" presId="urn:microsoft.com/office/officeart/2009/3/layout/HorizontalOrganizationChart"/>
    <dgm:cxn modelId="{CC7332BD-AEE7-43CF-AD76-B33F5DF94A72}" type="presParOf" srcId="{0753565D-A005-4BED-A585-BB568E513D28}" destId="{8C1D40F7-CB1F-4F89-B690-2B4FF0880042}" srcOrd="1" destOrd="0" presId="urn:microsoft.com/office/officeart/2009/3/layout/HorizontalOrganizationChart"/>
    <dgm:cxn modelId="{007B57C6-D087-44EC-8A33-D5AC93ACE35A}" type="presParOf" srcId="{8C1D40F7-CB1F-4F89-B690-2B4FF0880042}" destId="{7E38E429-89D9-48DE-A463-D609DBB5CA92}" srcOrd="0" destOrd="0" presId="urn:microsoft.com/office/officeart/2009/3/layout/HorizontalOrganizationChart"/>
    <dgm:cxn modelId="{7695CBCF-BAF6-4DAE-AE17-25BC9F4219A2}" type="presParOf" srcId="{8C1D40F7-CB1F-4F89-B690-2B4FF0880042}" destId="{E7373E1C-DF30-4138-947F-33D80EDAF6D3}" srcOrd="1" destOrd="0" presId="urn:microsoft.com/office/officeart/2009/3/layout/HorizontalOrganizationChart"/>
    <dgm:cxn modelId="{26349EAE-9542-4A24-97FF-1F81DC866ED4}" type="presParOf" srcId="{E7373E1C-DF30-4138-947F-33D80EDAF6D3}" destId="{453E8862-FC34-4ACE-A9B3-7B9694A6BB25}" srcOrd="0" destOrd="0" presId="urn:microsoft.com/office/officeart/2009/3/layout/HorizontalOrganizationChart"/>
    <dgm:cxn modelId="{0A6224D4-8301-4998-BDB7-624B1C3C14B6}" type="presParOf" srcId="{453E8862-FC34-4ACE-A9B3-7B9694A6BB25}" destId="{4EB27014-B0C9-4CF2-9920-B7C02E6454FB}" srcOrd="0" destOrd="0" presId="urn:microsoft.com/office/officeart/2009/3/layout/HorizontalOrganizationChart"/>
    <dgm:cxn modelId="{FC543541-EDAF-4063-A084-3B3CDC920D86}" type="presParOf" srcId="{453E8862-FC34-4ACE-A9B3-7B9694A6BB25}" destId="{5FF16B07-55F5-4172-8D33-379A0C142088}" srcOrd="1" destOrd="0" presId="urn:microsoft.com/office/officeart/2009/3/layout/HorizontalOrganizationChart"/>
    <dgm:cxn modelId="{77993562-B921-4946-A759-3E0D8F60BFE8}" type="presParOf" srcId="{E7373E1C-DF30-4138-947F-33D80EDAF6D3}" destId="{39B4F08E-AF5F-412D-ABCE-53A0038DA869}" srcOrd="1" destOrd="0" presId="urn:microsoft.com/office/officeart/2009/3/layout/HorizontalOrganizationChart"/>
    <dgm:cxn modelId="{8F9BEE21-9D74-4C8E-AB54-F69B299C3222}" type="presParOf" srcId="{E7373E1C-DF30-4138-947F-33D80EDAF6D3}" destId="{E0EB587A-1042-4401-B36A-69E8E958E05E}" srcOrd="2" destOrd="0" presId="urn:microsoft.com/office/officeart/2009/3/layout/HorizontalOrganizationChart"/>
    <dgm:cxn modelId="{04744413-A3C4-4982-9C6F-E32D9A77FAC6}" type="presParOf" srcId="{8C1D40F7-CB1F-4F89-B690-2B4FF0880042}" destId="{DE9B3221-E578-4648-87E1-496C79787429}" srcOrd="2" destOrd="0" presId="urn:microsoft.com/office/officeart/2009/3/layout/HorizontalOrganizationChart"/>
    <dgm:cxn modelId="{1CD63C80-33E7-4AA4-AEA0-E21972C69C26}" type="presParOf" srcId="{8C1D40F7-CB1F-4F89-B690-2B4FF0880042}" destId="{CF45C243-0E8B-4071-998E-0A3E9D50F74D}" srcOrd="3" destOrd="0" presId="urn:microsoft.com/office/officeart/2009/3/layout/HorizontalOrganizationChart"/>
    <dgm:cxn modelId="{480146F0-2DC7-4275-A08E-42A7339FF43E}" type="presParOf" srcId="{CF45C243-0E8B-4071-998E-0A3E9D50F74D}" destId="{A756EFEE-7DE6-4FCC-AA0F-28E5E62751DE}" srcOrd="0" destOrd="0" presId="urn:microsoft.com/office/officeart/2009/3/layout/HorizontalOrganizationChart"/>
    <dgm:cxn modelId="{5445AD97-1580-4FF7-96C3-3AEFBF60414D}" type="presParOf" srcId="{A756EFEE-7DE6-4FCC-AA0F-28E5E62751DE}" destId="{2BC0BA71-63A6-498D-A918-D6CF141F43CD}" srcOrd="0" destOrd="0" presId="urn:microsoft.com/office/officeart/2009/3/layout/HorizontalOrganizationChart"/>
    <dgm:cxn modelId="{2027C7C5-E0B7-46FE-BF53-39794530E8D0}" type="presParOf" srcId="{A756EFEE-7DE6-4FCC-AA0F-28E5E62751DE}" destId="{4BAC4DF4-4293-4310-B10F-7EF2599E9D98}" srcOrd="1" destOrd="0" presId="urn:microsoft.com/office/officeart/2009/3/layout/HorizontalOrganizationChart"/>
    <dgm:cxn modelId="{0D372A40-24E4-4D26-BE9C-7DAFFBE1D25E}" type="presParOf" srcId="{CF45C243-0E8B-4071-998E-0A3E9D50F74D}" destId="{20792E7E-6D23-4C08-8B1F-FEB89B5C4D7E}" srcOrd="1" destOrd="0" presId="urn:microsoft.com/office/officeart/2009/3/layout/HorizontalOrganizationChart"/>
    <dgm:cxn modelId="{85524729-0C95-45CC-B9A9-6FC7B3682CDF}" type="presParOf" srcId="{CF45C243-0E8B-4071-998E-0A3E9D50F74D}" destId="{83715065-59BD-4390-BDC4-7141A6C60166}" srcOrd="2" destOrd="0" presId="urn:microsoft.com/office/officeart/2009/3/layout/HorizontalOrganizationChart"/>
    <dgm:cxn modelId="{B8F91B9F-FD46-4F4A-844D-091CAB9CD03C}" type="presParOf" srcId="{0753565D-A005-4BED-A585-BB568E513D28}" destId="{1B2FA74C-F6B8-4E21-A09B-58CDC75585D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731656-15A6-41A6-8CC1-486F7C98CCBB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CC6F0D-07D1-44D7-935D-3117F6F627C9}">
      <dgm:prSet/>
      <dgm:spPr>
        <a:solidFill>
          <a:srgbClr val="3324F8"/>
        </a:solidFill>
      </dgm:spPr>
      <dgm:t>
        <a:bodyPr/>
        <a:lstStyle/>
        <a:p>
          <a:pPr rtl="0"/>
          <a:r>
            <a:rPr lang="en-US" dirty="0" smtClean="0"/>
            <a:t>• Voice Modulation – Express Better</a:t>
          </a:r>
          <a:endParaRPr lang="en-US" dirty="0"/>
        </a:p>
      </dgm:t>
    </dgm:pt>
    <dgm:pt modelId="{5242F4E9-07D1-4DBD-99F0-FB682F90289F}" type="parTrans" cxnId="{A8A7CD45-D0DA-40B0-883D-AAEF44B401D4}">
      <dgm:prSet/>
      <dgm:spPr/>
      <dgm:t>
        <a:bodyPr/>
        <a:lstStyle/>
        <a:p>
          <a:endParaRPr lang="en-US"/>
        </a:p>
      </dgm:t>
    </dgm:pt>
    <dgm:pt modelId="{F4AB6A9F-A6FD-4EEC-AF23-22739B1325D0}" type="sibTrans" cxnId="{A8A7CD45-D0DA-40B0-883D-AAEF44B401D4}">
      <dgm:prSet/>
      <dgm:spPr/>
      <dgm:t>
        <a:bodyPr/>
        <a:lstStyle/>
        <a:p>
          <a:endParaRPr lang="en-US"/>
        </a:p>
      </dgm:t>
    </dgm:pt>
    <dgm:pt modelId="{12DE0BE4-06B6-4D89-98DF-5827D5710487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smtClean="0"/>
            <a:t>• Body Language – Kinetics</a:t>
          </a:r>
          <a:endParaRPr lang="en-US"/>
        </a:p>
      </dgm:t>
    </dgm:pt>
    <dgm:pt modelId="{4774ACBF-2FE1-4F15-93B6-3594AB8F64D1}" type="parTrans" cxnId="{40C56B3B-4E14-4662-8AB2-9090618CCE4F}">
      <dgm:prSet/>
      <dgm:spPr/>
      <dgm:t>
        <a:bodyPr/>
        <a:lstStyle/>
        <a:p>
          <a:endParaRPr lang="en-US"/>
        </a:p>
      </dgm:t>
    </dgm:pt>
    <dgm:pt modelId="{3378EE54-430A-4037-9371-B3751CA1F6A3}" type="sibTrans" cxnId="{40C56B3B-4E14-4662-8AB2-9090618CCE4F}">
      <dgm:prSet/>
      <dgm:spPr/>
      <dgm:t>
        <a:bodyPr/>
        <a:lstStyle/>
        <a:p>
          <a:endParaRPr lang="en-US"/>
        </a:p>
      </dgm:t>
    </dgm:pt>
    <dgm:pt modelId="{14ABD13B-E024-405B-9955-558626698A70}" type="pres">
      <dgm:prSet presAssocID="{6F731656-15A6-41A6-8CC1-486F7C98C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AB6A8-AB27-4091-88BD-E0FDEAA74A92}" type="pres">
      <dgm:prSet presAssocID="{8FCC6F0D-07D1-44D7-935D-3117F6F627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1888B-E4C9-47BE-BEF4-EDE465A04253}" type="pres">
      <dgm:prSet presAssocID="{F4AB6A9F-A6FD-4EEC-AF23-22739B1325D0}" presName="spacer" presStyleCnt="0"/>
      <dgm:spPr/>
    </dgm:pt>
    <dgm:pt modelId="{2BF0837D-AEE8-4898-8753-06792383D0BF}" type="pres">
      <dgm:prSet presAssocID="{12DE0BE4-06B6-4D89-98DF-5827D57104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56B3B-4E14-4662-8AB2-9090618CCE4F}" srcId="{6F731656-15A6-41A6-8CC1-486F7C98CCBB}" destId="{12DE0BE4-06B6-4D89-98DF-5827D5710487}" srcOrd="1" destOrd="0" parTransId="{4774ACBF-2FE1-4F15-93B6-3594AB8F64D1}" sibTransId="{3378EE54-430A-4037-9371-B3751CA1F6A3}"/>
    <dgm:cxn modelId="{74BA883E-203F-4226-8625-A89D42FEDC41}" type="presOf" srcId="{12DE0BE4-06B6-4D89-98DF-5827D5710487}" destId="{2BF0837D-AEE8-4898-8753-06792383D0BF}" srcOrd="0" destOrd="0" presId="urn:microsoft.com/office/officeart/2005/8/layout/vList2"/>
    <dgm:cxn modelId="{85C14B96-8DAF-4CBD-8C31-C55650E290B6}" type="presOf" srcId="{6F731656-15A6-41A6-8CC1-486F7C98CCBB}" destId="{14ABD13B-E024-405B-9955-558626698A70}" srcOrd="0" destOrd="0" presId="urn:microsoft.com/office/officeart/2005/8/layout/vList2"/>
    <dgm:cxn modelId="{A8A7CD45-D0DA-40B0-883D-AAEF44B401D4}" srcId="{6F731656-15A6-41A6-8CC1-486F7C98CCBB}" destId="{8FCC6F0D-07D1-44D7-935D-3117F6F627C9}" srcOrd="0" destOrd="0" parTransId="{5242F4E9-07D1-4DBD-99F0-FB682F90289F}" sibTransId="{F4AB6A9F-A6FD-4EEC-AF23-22739B1325D0}"/>
    <dgm:cxn modelId="{198C25FD-CEB7-4289-AE29-BE879BAFA4DD}" type="presOf" srcId="{8FCC6F0D-07D1-44D7-935D-3117F6F627C9}" destId="{B28AB6A8-AB27-4091-88BD-E0FDEAA74A92}" srcOrd="0" destOrd="0" presId="urn:microsoft.com/office/officeart/2005/8/layout/vList2"/>
    <dgm:cxn modelId="{C6D47072-DDBF-430B-A39A-F23C7F99A23B}" type="presParOf" srcId="{14ABD13B-E024-405B-9955-558626698A70}" destId="{B28AB6A8-AB27-4091-88BD-E0FDEAA74A92}" srcOrd="0" destOrd="0" presId="urn:microsoft.com/office/officeart/2005/8/layout/vList2"/>
    <dgm:cxn modelId="{543DE078-E7F8-41AC-99BC-2C206F4F82FE}" type="presParOf" srcId="{14ABD13B-E024-405B-9955-558626698A70}" destId="{4AC1888B-E4C9-47BE-BEF4-EDE465A04253}" srcOrd="1" destOrd="0" presId="urn:microsoft.com/office/officeart/2005/8/layout/vList2"/>
    <dgm:cxn modelId="{A25CA6AF-2CFF-46B8-90FD-FBF5E9514006}" type="presParOf" srcId="{14ABD13B-E024-405B-9955-558626698A70}" destId="{2BF0837D-AEE8-4898-8753-06792383D0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5CC5C-B606-4B5D-82B5-7225DAEE249A}" type="doc">
      <dgm:prSet loTypeId="urn:microsoft.com/office/officeart/2005/8/layout/radial6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AF8A80-00E2-4B7D-806E-5A76DE358C4E}">
      <dgm:prSet custT="1"/>
      <dgm:spPr/>
      <dgm:t>
        <a:bodyPr/>
        <a:lstStyle/>
        <a:p>
          <a:pPr rtl="0"/>
          <a:r>
            <a:rPr lang="en-US" sz="2800" b="0" i="0" baseline="0" smtClean="0"/>
            <a:t>Why????</a:t>
          </a:r>
          <a:endParaRPr lang="en-US" sz="2800"/>
        </a:p>
      </dgm:t>
    </dgm:pt>
    <dgm:pt modelId="{F77D58C1-1578-4236-9F9C-BA256E411741}" type="parTrans" cxnId="{BB445426-DAA9-47B5-8AB7-D3A6F5F72BD7}">
      <dgm:prSet/>
      <dgm:spPr/>
      <dgm:t>
        <a:bodyPr/>
        <a:lstStyle/>
        <a:p>
          <a:endParaRPr lang="en-US" sz="1800"/>
        </a:p>
      </dgm:t>
    </dgm:pt>
    <dgm:pt modelId="{4C1FB2AA-64C1-433C-94DE-12206ADDDAC4}" type="sibTrans" cxnId="{BB445426-DAA9-47B5-8AB7-D3A6F5F72BD7}">
      <dgm:prSet/>
      <dgm:spPr/>
      <dgm:t>
        <a:bodyPr/>
        <a:lstStyle/>
        <a:p>
          <a:endParaRPr lang="en-US" sz="1800"/>
        </a:p>
      </dgm:t>
    </dgm:pt>
    <dgm:pt modelId="{C5F563D8-6AB2-442E-97C0-0E551B7B17A5}">
      <dgm:prSet custT="1"/>
      <dgm:spPr>
        <a:solidFill>
          <a:srgbClr val="3324F8"/>
        </a:solidFill>
      </dgm:spPr>
      <dgm:t>
        <a:bodyPr/>
        <a:lstStyle/>
        <a:p>
          <a:pPr rtl="0"/>
          <a:r>
            <a:rPr lang="en-US" sz="1400" b="0" i="0" baseline="0" dirty="0" smtClean="0"/>
            <a:t> Reason For Presentation</a:t>
          </a:r>
          <a:endParaRPr lang="en-US" sz="1400" dirty="0"/>
        </a:p>
      </dgm:t>
    </dgm:pt>
    <dgm:pt modelId="{24E44E69-ECC6-40E3-8D1D-8A6CB4DBCB27}" type="parTrans" cxnId="{BBC0ECD9-B2FF-4869-8040-10EAD1883EE9}">
      <dgm:prSet/>
      <dgm:spPr/>
      <dgm:t>
        <a:bodyPr/>
        <a:lstStyle/>
        <a:p>
          <a:endParaRPr lang="en-US" sz="1800"/>
        </a:p>
      </dgm:t>
    </dgm:pt>
    <dgm:pt modelId="{E0191131-F0BB-4E0A-AD4E-BD06EAACD3B4}" type="sibTrans" cxnId="{BBC0ECD9-B2FF-4869-8040-10EAD1883EE9}">
      <dgm:prSet/>
      <dgm:spPr>
        <a:solidFill>
          <a:srgbClr val="FFC000"/>
        </a:solidFill>
      </dgm:spPr>
      <dgm:t>
        <a:bodyPr/>
        <a:lstStyle/>
        <a:p>
          <a:endParaRPr lang="en-US" sz="1800"/>
        </a:p>
      </dgm:t>
    </dgm:pt>
    <dgm:pt modelId="{1B6B5AA3-F575-400F-8718-315C81E66DBD}">
      <dgm:prSet custT="1"/>
      <dgm:spPr/>
      <dgm:t>
        <a:bodyPr/>
        <a:lstStyle/>
        <a:p>
          <a:pPr rtl="0"/>
          <a:r>
            <a:rPr lang="en-US" sz="1400" b="0" i="0" baseline="0" dirty="0" smtClean="0"/>
            <a:t>Impact on Audience</a:t>
          </a:r>
          <a:endParaRPr lang="en-US" sz="1400" dirty="0"/>
        </a:p>
      </dgm:t>
    </dgm:pt>
    <dgm:pt modelId="{A84ECA86-C303-4B67-AA29-833B42083DBE}" type="parTrans" cxnId="{74121B25-8D7E-4A22-9186-FB17483B9B82}">
      <dgm:prSet/>
      <dgm:spPr/>
      <dgm:t>
        <a:bodyPr/>
        <a:lstStyle/>
        <a:p>
          <a:endParaRPr lang="en-US" sz="1800"/>
        </a:p>
      </dgm:t>
    </dgm:pt>
    <dgm:pt modelId="{0CBACBDD-D23A-43BB-9B46-5BEBD485309A}" type="sibTrans" cxnId="{74121B25-8D7E-4A22-9186-FB17483B9B82}">
      <dgm:prSet/>
      <dgm:spPr>
        <a:solidFill>
          <a:srgbClr val="22CFE6"/>
        </a:solidFill>
      </dgm:spPr>
      <dgm:t>
        <a:bodyPr/>
        <a:lstStyle/>
        <a:p>
          <a:endParaRPr lang="en-US" sz="1800"/>
        </a:p>
      </dgm:t>
    </dgm:pt>
    <dgm:pt modelId="{58C93DC2-C29F-4461-B9B6-030D58E33B4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400" b="0" i="0" baseline="0" dirty="0" smtClean="0"/>
            <a:t> What Action</a:t>
          </a:r>
          <a:endParaRPr lang="en-US" sz="1400" dirty="0"/>
        </a:p>
      </dgm:t>
    </dgm:pt>
    <dgm:pt modelId="{D1164144-02C4-47A4-A19C-838D08CA86CB}" type="parTrans" cxnId="{D47C0816-F68D-4D7C-95AF-22066DAB54C0}">
      <dgm:prSet/>
      <dgm:spPr/>
      <dgm:t>
        <a:bodyPr/>
        <a:lstStyle/>
        <a:p>
          <a:endParaRPr lang="en-US" sz="1800"/>
        </a:p>
      </dgm:t>
    </dgm:pt>
    <dgm:pt modelId="{BED9871C-644A-4B6D-BF47-1B152F26B944}" type="sibTrans" cxnId="{D47C0816-F68D-4D7C-95AF-22066DAB54C0}">
      <dgm:prSet/>
      <dgm:spPr>
        <a:solidFill>
          <a:srgbClr val="00B050"/>
        </a:solidFill>
      </dgm:spPr>
      <dgm:t>
        <a:bodyPr/>
        <a:lstStyle/>
        <a:p>
          <a:endParaRPr lang="en-US" sz="1800"/>
        </a:p>
      </dgm:t>
    </dgm:pt>
    <dgm:pt modelId="{0AD4BC7B-B0C1-4A0F-8095-A313763D703C}" type="pres">
      <dgm:prSet presAssocID="{C7E5CC5C-B606-4B5D-82B5-7225DAEE24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820A2-293F-49EE-A82D-80E95467D8F7}" type="pres">
      <dgm:prSet presAssocID="{38AF8A80-00E2-4B7D-806E-5A76DE358C4E}" presName="centerShape" presStyleLbl="node0" presStyleIdx="0" presStyleCnt="1"/>
      <dgm:spPr/>
      <dgm:t>
        <a:bodyPr/>
        <a:lstStyle/>
        <a:p>
          <a:endParaRPr lang="en-US"/>
        </a:p>
      </dgm:t>
    </dgm:pt>
    <dgm:pt modelId="{B3349727-EA0A-468F-AE06-CE7B8C56A2A9}" type="pres">
      <dgm:prSet presAssocID="{C5F563D8-6AB2-442E-97C0-0E551B7B17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E6FCD-D4A1-4CF7-94EE-D462A09A5D4B}" type="pres">
      <dgm:prSet presAssocID="{C5F563D8-6AB2-442E-97C0-0E551B7B17A5}" presName="dummy" presStyleCnt="0"/>
      <dgm:spPr/>
      <dgm:t>
        <a:bodyPr/>
        <a:lstStyle/>
        <a:p>
          <a:endParaRPr lang="en-US"/>
        </a:p>
      </dgm:t>
    </dgm:pt>
    <dgm:pt modelId="{0A229CEE-14D6-4A87-86B1-F909464B3C52}" type="pres">
      <dgm:prSet presAssocID="{E0191131-F0BB-4E0A-AD4E-BD06EAACD3B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566179E-2ED2-427E-876E-1A92E4E03F63}" type="pres">
      <dgm:prSet presAssocID="{1B6B5AA3-F575-400F-8718-315C81E66D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9419A-A8E9-43E1-A977-EE809DFB00D8}" type="pres">
      <dgm:prSet presAssocID="{1B6B5AA3-F575-400F-8718-315C81E66DBD}" presName="dummy" presStyleCnt="0"/>
      <dgm:spPr/>
      <dgm:t>
        <a:bodyPr/>
        <a:lstStyle/>
        <a:p>
          <a:endParaRPr lang="en-US"/>
        </a:p>
      </dgm:t>
    </dgm:pt>
    <dgm:pt modelId="{B694A9A0-A976-4AB1-833E-772AD2693D39}" type="pres">
      <dgm:prSet presAssocID="{0CBACBDD-D23A-43BB-9B46-5BEBD485309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4CD8124-D095-435C-ABEC-69B98F11A4DA}" type="pres">
      <dgm:prSet presAssocID="{58C93DC2-C29F-4461-B9B6-030D58E33B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E2AB9-FB4C-481E-831D-2277CB180CD9}" type="pres">
      <dgm:prSet presAssocID="{58C93DC2-C29F-4461-B9B6-030D58E33B49}" presName="dummy" presStyleCnt="0"/>
      <dgm:spPr/>
      <dgm:t>
        <a:bodyPr/>
        <a:lstStyle/>
        <a:p>
          <a:endParaRPr lang="en-US"/>
        </a:p>
      </dgm:t>
    </dgm:pt>
    <dgm:pt modelId="{9826EDAA-F153-4CDA-90D9-71EA69D51A72}" type="pres">
      <dgm:prSet presAssocID="{BED9871C-644A-4B6D-BF47-1B152F26B944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3E50A7-6B57-4A08-B952-0B5BB0F2C037}" type="presOf" srcId="{1B6B5AA3-F575-400F-8718-315C81E66DBD}" destId="{E566179E-2ED2-427E-876E-1A92E4E03F63}" srcOrd="0" destOrd="0" presId="urn:microsoft.com/office/officeart/2005/8/layout/radial6"/>
    <dgm:cxn modelId="{BBC0ECD9-B2FF-4869-8040-10EAD1883EE9}" srcId="{38AF8A80-00E2-4B7D-806E-5A76DE358C4E}" destId="{C5F563D8-6AB2-442E-97C0-0E551B7B17A5}" srcOrd="0" destOrd="0" parTransId="{24E44E69-ECC6-40E3-8D1D-8A6CB4DBCB27}" sibTransId="{E0191131-F0BB-4E0A-AD4E-BD06EAACD3B4}"/>
    <dgm:cxn modelId="{D47C0816-F68D-4D7C-95AF-22066DAB54C0}" srcId="{38AF8A80-00E2-4B7D-806E-5A76DE358C4E}" destId="{58C93DC2-C29F-4461-B9B6-030D58E33B49}" srcOrd="2" destOrd="0" parTransId="{D1164144-02C4-47A4-A19C-838D08CA86CB}" sibTransId="{BED9871C-644A-4B6D-BF47-1B152F26B944}"/>
    <dgm:cxn modelId="{639A874D-FAC5-4A29-B9EE-629218DCE824}" type="presOf" srcId="{E0191131-F0BB-4E0A-AD4E-BD06EAACD3B4}" destId="{0A229CEE-14D6-4A87-86B1-F909464B3C52}" srcOrd="0" destOrd="0" presId="urn:microsoft.com/office/officeart/2005/8/layout/radial6"/>
    <dgm:cxn modelId="{EEAEA2AF-74A3-4F79-979E-E343D1640CE6}" type="presOf" srcId="{C7E5CC5C-B606-4B5D-82B5-7225DAEE249A}" destId="{0AD4BC7B-B0C1-4A0F-8095-A313763D703C}" srcOrd="0" destOrd="0" presId="urn:microsoft.com/office/officeart/2005/8/layout/radial6"/>
    <dgm:cxn modelId="{E89E6BA7-FBB5-44CE-A7C8-08D993C46721}" type="presOf" srcId="{0CBACBDD-D23A-43BB-9B46-5BEBD485309A}" destId="{B694A9A0-A976-4AB1-833E-772AD2693D39}" srcOrd="0" destOrd="0" presId="urn:microsoft.com/office/officeart/2005/8/layout/radial6"/>
    <dgm:cxn modelId="{BB445426-DAA9-47B5-8AB7-D3A6F5F72BD7}" srcId="{C7E5CC5C-B606-4B5D-82B5-7225DAEE249A}" destId="{38AF8A80-00E2-4B7D-806E-5A76DE358C4E}" srcOrd="0" destOrd="0" parTransId="{F77D58C1-1578-4236-9F9C-BA256E411741}" sibTransId="{4C1FB2AA-64C1-433C-94DE-12206ADDDAC4}"/>
    <dgm:cxn modelId="{0D4CE315-6846-4ACC-ABD7-604BE5082205}" type="presOf" srcId="{58C93DC2-C29F-4461-B9B6-030D58E33B49}" destId="{84CD8124-D095-435C-ABEC-69B98F11A4DA}" srcOrd="0" destOrd="0" presId="urn:microsoft.com/office/officeart/2005/8/layout/radial6"/>
    <dgm:cxn modelId="{74121B25-8D7E-4A22-9186-FB17483B9B82}" srcId="{38AF8A80-00E2-4B7D-806E-5A76DE358C4E}" destId="{1B6B5AA3-F575-400F-8718-315C81E66DBD}" srcOrd="1" destOrd="0" parTransId="{A84ECA86-C303-4B67-AA29-833B42083DBE}" sibTransId="{0CBACBDD-D23A-43BB-9B46-5BEBD485309A}"/>
    <dgm:cxn modelId="{2B66EFE7-D3ED-45B8-8344-C745891DD1D6}" type="presOf" srcId="{BED9871C-644A-4B6D-BF47-1B152F26B944}" destId="{9826EDAA-F153-4CDA-90D9-71EA69D51A72}" srcOrd="0" destOrd="0" presId="urn:microsoft.com/office/officeart/2005/8/layout/radial6"/>
    <dgm:cxn modelId="{3E83351C-DC9E-41FB-995C-3E4A5DF984FC}" type="presOf" srcId="{C5F563D8-6AB2-442E-97C0-0E551B7B17A5}" destId="{B3349727-EA0A-468F-AE06-CE7B8C56A2A9}" srcOrd="0" destOrd="0" presId="urn:microsoft.com/office/officeart/2005/8/layout/radial6"/>
    <dgm:cxn modelId="{6D200366-5B48-43E3-AEC2-42A5909C4038}" type="presOf" srcId="{38AF8A80-00E2-4B7D-806E-5A76DE358C4E}" destId="{692820A2-293F-49EE-A82D-80E95467D8F7}" srcOrd="0" destOrd="0" presId="urn:microsoft.com/office/officeart/2005/8/layout/radial6"/>
    <dgm:cxn modelId="{F9D5A516-BF58-4879-8F86-8862D7618587}" type="presParOf" srcId="{0AD4BC7B-B0C1-4A0F-8095-A313763D703C}" destId="{692820A2-293F-49EE-A82D-80E95467D8F7}" srcOrd="0" destOrd="0" presId="urn:microsoft.com/office/officeart/2005/8/layout/radial6"/>
    <dgm:cxn modelId="{2F75D8FD-C597-4D5C-BF2C-29A1B326C427}" type="presParOf" srcId="{0AD4BC7B-B0C1-4A0F-8095-A313763D703C}" destId="{B3349727-EA0A-468F-AE06-CE7B8C56A2A9}" srcOrd="1" destOrd="0" presId="urn:microsoft.com/office/officeart/2005/8/layout/radial6"/>
    <dgm:cxn modelId="{922D4E44-9F77-45E3-BA81-705CBE11C99E}" type="presParOf" srcId="{0AD4BC7B-B0C1-4A0F-8095-A313763D703C}" destId="{390E6FCD-D4A1-4CF7-94EE-D462A09A5D4B}" srcOrd="2" destOrd="0" presId="urn:microsoft.com/office/officeart/2005/8/layout/radial6"/>
    <dgm:cxn modelId="{6EDF28AB-60DE-49E2-9C91-776203971230}" type="presParOf" srcId="{0AD4BC7B-B0C1-4A0F-8095-A313763D703C}" destId="{0A229CEE-14D6-4A87-86B1-F909464B3C52}" srcOrd="3" destOrd="0" presId="urn:microsoft.com/office/officeart/2005/8/layout/radial6"/>
    <dgm:cxn modelId="{6F1F9C5F-B2F8-4898-BF0E-6C212AEB7302}" type="presParOf" srcId="{0AD4BC7B-B0C1-4A0F-8095-A313763D703C}" destId="{E566179E-2ED2-427E-876E-1A92E4E03F63}" srcOrd="4" destOrd="0" presId="urn:microsoft.com/office/officeart/2005/8/layout/radial6"/>
    <dgm:cxn modelId="{5BD19812-380F-40D0-AC3C-DF1DCE8A1194}" type="presParOf" srcId="{0AD4BC7B-B0C1-4A0F-8095-A313763D703C}" destId="{99F9419A-A8E9-43E1-A977-EE809DFB00D8}" srcOrd="5" destOrd="0" presId="urn:microsoft.com/office/officeart/2005/8/layout/radial6"/>
    <dgm:cxn modelId="{2DC48B31-8EA2-47B5-99B6-169846E0D9D0}" type="presParOf" srcId="{0AD4BC7B-B0C1-4A0F-8095-A313763D703C}" destId="{B694A9A0-A976-4AB1-833E-772AD2693D39}" srcOrd="6" destOrd="0" presId="urn:microsoft.com/office/officeart/2005/8/layout/radial6"/>
    <dgm:cxn modelId="{787F6231-225E-4029-ABFE-9E06A90CA75F}" type="presParOf" srcId="{0AD4BC7B-B0C1-4A0F-8095-A313763D703C}" destId="{84CD8124-D095-435C-ABEC-69B98F11A4DA}" srcOrd="7" destOrd="0" presId="urn:microsoft.com/office/officeart/2005/8/layout/radial6"/>
    <dgm:cxn modelId="{288CE843-0205-483C-9A85-B4491FB4E495}" type="presParOf" srcId="{0AD4BC7B-B0C1-4A0F-8095-A313763D703C}" destId="{E26E2AB9-FB4C-481E-831D-2277CB180CD9}" srcOrd="8" destOrd="0" presId="urn:microsoft.com/office/officeart/2005/8/layout/radial6"/>
    <dgm:cxn modelId="{60B0164A-4A2A-49BB-82CC-58CF051983C4}" type="presParOf" srcId="{0AD4BC7B-B0C1-4A0F-8095-A313763D703C}" destId="{9826EDAA-F153-4CDA-90D9-71EA69D51A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10904-EFA9-4BD0-8F46-87762EA1F749}" type="doc">
      <dgm:prSet loTypeId="urn:microsoft.com/office/officeart/2005/8/layout/hierarchy5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96FEAC-2912-43D6-86A3-1467193F7AE5}">
      <dgm:prSet/>
      <dgm:spPr/>
      <dgm:t>
        <a:bodyPr/>
        <a:lstStyle/>
        <a:p>
          <a:pPr rtl="0"/>
          <a:r>
            <a:rPr lang="en-US" b="0" i="0" baseline="0" dirty="0" smtClean="0"/>
            <a:t>REMEMBER YOUR 3E’s</a:t>
          </a:r>
          <a:endParaRPr lang="en-US" dirty="0"/>
        </a:p>
      </dgm:t>
    </dgm:pt>
    <dgm:pt modelId="{5BD02852-03D8-4790-86DB-DFCDBA6C3F31}" type="parTrans" cxnId="{8E011F16-0469-4152-9565-C021BB15767E}">
      <dgm:prSet/>
      <dgm:spPr/>
      <dgm:t>
        <a:bodyPr/>
        <a:lstStyle/>
        <a:p>
          <a:endParaRPr lang="en-US"/>
        </a:p>
      </dgm:t>
    </dgm:pt>
    <dgm:pt modelId="{4B096DB9-C23A-4A9F-857E-7B69FE99E1A9}" type="sibTrans" cxnId="{8E011F16-0469-4152-9565-C021BB15767E}">
      <dgm:prSet/>
      <dgm:spPr/>
      <dgm:t>
        <a:bodyPr/>
        <a:lstStyle/>
        <a:p>
          <a:endParaRPr lang="en-US"/>
        </a:p>
      </dgm:t>
    </dgm:pt>
    <dgm:pt modelId="{66A3CFD8-3767-4E52-804C-D7A7A2376F57}">
      <dgm:prSet/>
      <dgm:spPr/>
      <dgm:t>
        <a:bodyPr/>
        <a:lstStyle/>
        <a:p>
          <a:pPr rtl="0"/>
          <a:r>
            <a:rPr lang="en-US" b="0" i="0" baseline="0" smtClean="0"/>
            <a:t>EDUCATE </a:t>
          </a:r>
          <a:endParaRPr lang="en-US"/>
        </a:p>
      </dgm:t>
    </dgm:pt>
    <dgm:pt modelId="{C2E42095-8C0B-4EEE-970C-881CD152A531}" type="parTrans" cxnId="{98D1D88E-1AEB-4B7A-B4B4-1D0AF79BA3CB}">
      <dgm:prSet/>
      <dgm:spPr/>
      <dgm:t>
        <a:bodyPr/>
        <a:lstStyle/>
        <a:p>
          <a:endParaRPr lang="en-US"/>
        </a:p>
      </dgm:t>
    </dgm:pt>
    <dgm:pt modelId="{DD7D6457-C67B-440F-8711-A2C91B227DD9}" type="sibTrans" cxnId="{98D1D88E-1AEB-4B7A-B4B4-1D0AF79BA3CB}">
      <dgm:prSet/>
      <dgm:spPr/>
      <dgm:t>
        <a:bodyPr/>
        <a:lstStyle/>
        <a:p>
          <a:endParaRPr lang="en-US"/>
        </a:p>
      </dgm:t>
    </dgm:pt>
    <dgm:pt modelId="{594547FD-1E1F-497E-96EF-718940DA3523}">
      <dgm:prSet/>
      <dgm:spPr/>
      <dgm:t>
        <a:bodyPr/>
        <a:lstStyle/>
        <a:p>
          <a:pPr rtl="0"/>
          <a:r>
            <a:rPr lang="en-US" b="0" i="0" baseline="0" smtClean="0"/>
            <a:t>ENTERTAIN </a:t>
          </a:r>
          <a:endParaRPr lang="en-US"/>
        </a:p>
      </dgm:t>
    </dgm:pt>
    <dgm:pt modelId="{6E05E129-6C0C-403F-8A92-15805ACA8DAB}" type="parTrans" cxnId="{C88199E2-834E-432F-BFAB-C143682041B4}">
      <dgm:prSet/>
      <dgm:spPr/>
      <dgm:t>
        <a:bodyPr/>
        <a:lstStyle/>
        <a:p>
          <a:endParaRPr lang="en-US"/>
        </a:p>
      </dgm:t>
    </dgm:pt>
    <dgm:pt modelId="{1E537288-8563-4F8F-9D5F-2647600398CC}" type="sibTrans" cxnId="{C88199E2-834E-432F-BFAB-C143682041B4}">
      <dgm:prSet/>
      <dgm:spPr/>
      <dgm:t>
        <a:bodyPr/>
        <a:lstStyle/>
        <a:p>
          <a:endParaRPr lang="en-US"/>
        </a:p>
      </dgm:t>
    </dgm:pt>
    <dgm:pt modelId="{9FEDDB1E-6ED0-4C72-A6D1-4A70E7DD5740}">
      <dgm:prSet/>
      <dgm:spPr/>
      <dgm:t>
        <a:bodyPr/>
        <a:lstStyle/>
        <a:p>
          <a:pPr rtl="0"/>
          <a:r>
            <a:rPr lang="en-US" b="0" i="0" baseline="0" smtClean="0"/>
            <a:t>EXPLAIN</a:t>
          </a:r>
          <a:endParaRPr lang="en-US"/>
        </a:p>
      </dgm:t>
    </dgm:pt>
    <dgm:pt modelId="{7A610EF2-0F2B-418F-ABD7-CCCDE6A58D9C}" type="parTrans" cxnId="{B3D53ADD-53B7-4F1F-8586-A2A16F843BE9}">
      <dgm:prSet/>
      <dgm:spPr/>
      <dgm:t>
        <a:bodyPr/>
        <a:lstStyle/>
        <a:p>
          <a:endParaRPr lang="en-US"/>
        </a:p>
      </dgm:t>
    </dgm:pt>
    <dgm:pt modelId="{6C0A43E6-F3F0-4C07-852B-FDF29A814244}" type="sibTrans" cxnId="{B3D53ADD-53B7-4F1F-8586-A2A16F843BE9}">
      <dgm:prSet/>
      <dgm:spPr/>
      <dgm:t>
        <a:bodyPr/>
        <a:lstStyle/>
        <a:p>
          <a:endParaRPr lang="en-US"/>
        </a:p>
      </dgm:t>
    </dgm:pt>
    <dgm:pt modelId="{36644956-0B15-476B-958C-91AD0FDAC6F9}" type="pres">
      <dgm:prSet presAssocID="{8FE10904-EFA9-4BD0-8F46-87762EA1F7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BE6EC-8292-487A-B603-36E543DA3A2D}" type="pres">
      <dgm:prSet presAssocID="{8FE10904-EFA9-4BD0-8F46-87762EA1F749}" presName="hierFlow" presStyleCnt="0"/>
      <dgm:spPr/>
    </dgm:pt>
    <dgm:pt modelId="{D3844C39-EEAB-4627-B287-C95CB3662627}" type="pres">
      <dgm:prSet presAssocID="{8FE10904-EFA9-4BD0-8F46-87762EA1F7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8939D0A-2631-4848-8208-5C9BBE5DE1AE}" type="pres">
      <dgm:prSet presAssocID="{B996FEAC-2912-43D6-86A3-1467193F7AE5}" presName="Name17" presStyleCnt="0"/>
      <dgm:spPr/>
    </dgm:pt>
    <dgm:pt modelId="{1EA924A3-78AB-499B-835B-C6A14A17B5DF}" type="pres">
      <dgm:prSet presAssocID="{B996FEAC-2912-43D6-86A3-1467193F7AE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43979-326C-4096-A24C-E3A2290649BD}" type="pres">
      <dgm:prSet presAssocID="{B996FEAC-2912-43D6-86A3-1467193F7AE5}" presName="hierChild2" presStyleCnt="0"/>
      <dgm:spPr/>
    </dgm:pt>
    <dgm:pt modelId="{A138F0DF-802E-444D-8DF2-8858EE66B6A3}" type="pres">
      <dgm:prSet presAssocID="{C2E42095-8C0B-4EEE-970C-881CD152A531}" presName="Name25" presStyleLbl="parChTrans1D2" presStyleIdx="0" presStyleCnt="3"/>
      <dgm:spPr/>
      <dgm:t>
        <a:bodyPr/>
        <a:lstStyle/>
        <a:p>
          <a:endParaRPr lang="en-US"/>
        </a:p>
      </dgm:t>
    </dgm:pt>
    <dgm:pt modelId="{26EA2F70-725D-47D2-9BF1-1E9F723CFA78}" type="pres">
      <dgm:prSet presAssocID="{C2E42095-8C0B-4EEE-970C-881CD152A53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E42A3B6-FF81-494A-9A1E-571FF1962D67}" type="pres">
      <dgm:prSet presAssocID="{66A3CFD8-3767-4E52-804C-D7A7A2376F57}" presName="Name30" presStyleCnt="0"/>
      <dgm:spPr/>
    </dgm:pt>
    <dgm:pt modelId="{657284F3-2190-4439-9D0E-8A8DC71CEA98}" type="pres">
      <dgm:prSet presAssocID="{66A3CFD8-3767-4E52-804C-D7A7A2376F57}" presName="level2Shape" presStyleLbl="node2" presStyleIdx="0" presStyleCnt="3"/>
      <dgm:spPr/>
      <dgm:t>
        <a:bodyPr/>
        <a:lstStyle/>
        <a:p>
          <a:endParaRPr lang="en-US"/>
        </a:p>
      </dgm:t>
    </dgm:pt>
    <dgm:pt modelId="{D7264EFE-7867-4FA5-B1ED-E9A393CE781D}" type="pres">
      <dgm:prSet presAssocID="{66A3CFD8-3767-4E52-804C-D7A7A2376F57}" presName="hierChild3" presStyleCnt="0"/>
      <dgm:spPr/>
    </dgm:pt>
    <dgm:pt modelId="{CFAA2C51-B8D2-4151-98BD-2089011B70BD}" type="pres">
      <dgm:prSet presAssocID="{6E05E129-6C0C-403F-8A92-15805ACA8DAB}" presName="Name25" presStyleLbl="parChTrans1D2" presStyleIdx="1" presStyleCnt="3"/>
      <dgm:spPr/>
      <dgm:t>
        <a:bodyPr/>
        <a:lstStyle/>
        <a:p>
          <a:endParaRPr lang="en-US"/>
        </a:p>
      </dgm:t>
    </dgm:pt>
    <dgm:pt modelId="{DCC54131-51DE-4B5A-A7CF-4F8E254BD9EF}" type="pres">
      <dgm:prSet presAssocID="{6E05E129-6C0C-403F-8A92-15805ACA8DA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260F347-55D7-4FDD-B5DE-7726BD561220}" type="pres">
      <dgm:prSet presAssocID="{594547FD-1E1F-497E-96EF-718940DA3523}" presName="Name30" presStyleCnt="0"/>
      <dgm:spPr/>
    </dgm:pt>
    <dgm:pt modelId="{7CF49F8C-5193-47C9-A18B-631249FF6B30}" type="pres">
      <dgm:prSet presAssocID="{594547FD-1E1F-497E-96EF-718940DA3523}" presName="level2Shape" presStyleLbl="node2" presStyleIdx="1" presStyleCnt="3"/>
      <dgm:spPr/>
      <dgm:t>
        <a:bodyPr/>
        <a:lstStyle/>
        <a:p>
          <a:endParaRPr lang="en-US"/>
        </a:p>
      </dgm:t>
    </dgm:pt>
    <dgm:pt modelId="{0E4E3BEB-D417-49E7-8110-39365AD01BBF}" type="pres">
      <dgm:prSet presAssocID="{594547FD-1E1F-497E-96EF-718940DA3523}" presName="hierChild3" presStyleCnt="0"/>
      <dgm:spPr/>
    </dgm:pt>
    <dgm:pt modelId="{273F3129-520A-4216-B3C7-B97BB4959ADF}" type="pres">
      <dgm:prSet presAssocID="{7A610EF2-0F2B-418F-ABD7-CCCDE6A58D9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4763496C-9BDD-4F51-A3D1-6E4E4935757B}" type="pres">
      <dgm:prSet presAssocID="{7A610EF2-0F2B-418F-ABD7-CCCDE6A58D9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BD7B074-5402-4DD0-B338-5C67BB5950FF}" type="pres">
      <dgm:prSet presAssocID="{9FEDDB1E-6ED0-4C72-A6D1-4A70E7DD5740}" presName="Name30" presStyleCnt="0"/>
      <dgm:spPr/>
    </dgm:pt>
    <dgm:pt modelId="{3979DAAE-5CCA-403E-B49E-7CFE1A4C696E}" type="pres">
      <dgm:prSet presAssocID="{9FEDDB1E-6ED0-4C72-A6D1-4A70E7DD5740}" presName="level2Shape" presStyleLbl="node2" presStyleIdx="2" presStyleCnt="3"/>
      <dgm:spPr/>
      <dgm:t>
        <a:bodyPr/>
        <a:lstStyle/>
        <a:p>
          <a:endParaRPr lang="en-US"/>
        </a:p>
      </dgm:t>
    </dgm:pt>
    <dgm:pt modelId="{F8995F81-11EA-4A98-A74E-9633D81711A7}" type="pres">
      <dgm:prSet presAssocID="{9FEDDB1E-6ED0-4C72-A6D1-4A70E7DD5740}" presName="hierChild3" presStyleCnt="0"/>
      <dgm:spPr/>
    </dgm:pt>
    <dgm:pt modelId="{B09260D3-EF48-45EE-800D-1F86B58161C7}" type="pres">
      <dgm:prSet presAssocID="{8FE10904-EFA9-4BD0-8F46-87762EA1F749}" presName="bgShapesFlow" presStyleCnt="0"/>
      <dgm:spPr/>
    </dgm:pt>
  </dgm:ptLst>
  <dgm:cxnLst>
    <dgm:cxn modelId="{5F734B15-6D70-4F83-B438-8C73D5440202}" type="presOf" srcId="{C2E42095-8C0B-4EEE-970C-881CD152A531}" destId="{26EA2F70-725D-47D2-9BF1-1E9F723CFA78}" srcOrd="1" destOrd="0" presId="urn:microsoft.com/office/officeart/2005/8/layout/hierarchy5"/>
    <dgm:cxn modelId="{A95A1D6C-27ED-4F5C-B736-02D34D135546}" type="presOf" srcId="{7A610EF2-0F2B-418F-ABD7-CCCDE6A58D9C}" destId="{273F3129-520A-4216-B3C7-B97BB4959ADF}" srcOrd="0" destOrd="0" presId="urn:microsoft.com/office/officeart/2005/8/layout/hierarchy5"/>
    <dgm:cxn modelId="{CAC4874C-3CBF-402B-8B07-AACCD92F5B23}" type="presOf" srcId="{6E05E129-6C0C-403F-8A92-15805ACA8DAB}" destId="{CFAA2C51-B8D2-4151-98BD-2089011B70BD}" srcOrd="0" destOrd="0" presId="urn:microsoft.com/office/officeart/2005/8/layout/hierarchy5"/>
    <dgm:cxn modelId="{77A6F206-7660-44E7-BC17-08B989F8012D}" type="presOf" srcId="{6E05E129-6C0C-403F-8A92-15805ACA8DAB}" destId="{DCC54131-51DE-4B5A-A7CF-4F8E254BD9EF}" srcOrd="1" destOrd="0" presId="urn:microsoft.com/office/officeart/2005/8/layout/hierarchy5"/>
    <dgm:cxn modelId="{FF8183CC-D0EE-44BE-91A7-49AA30A7D8D0}" type="presOf" srcId="{594547FD-1E1F-497E-96EF-718940DA3523}" destId="{7CF49F8C-5193-47C9-A18B-631249FF6B30}" srcOrd="0" destOrd="0" presId="urn:microsoft.com/office/officeart/2005/8/layout/hierarchy5"/>
    <dgm:cxn modelId="{1AE43EA8-0957-4011-B445-8486443CB7F4}" type="presOf" srcId="{8FE10904-EFA9-4BD0-8F46-87762EA1F749}" destId="{36644956-0B15-476B-958C-91AD0FDAC6F9}" srcOrd="0" destOrd="0" presId="urn:microsoft.com/office/officeart/2005/8/layout/hierarchy5"/>
    <dgm:cxn modelId="{98D1D88E-1AEB-4B7A-B4B4-1D0AF79BA3CB}" srcId="{B996FEAC-2912-43D6-86A3-1467193F7AE5}" destId="{66A3CFD8-3767-4E52-804C-D7A7A2376F57}" srcOrd="0" destOrd="0" parTransId="{C2E42095-8C0B-4EEE-970C-881CD152A531}" sibTransId="{DD7D6457-C67B-440F-8711-A2C91B227DD9}"/>
    <dgm:cxn modelId="{36C7659F-0C79-49EF-8EC4-180D32C60D6F}" type="presOf" srcId="{7A610EF2-0F2B-418F-ABD7-CCCDE6A58D9C}" destId="{4763496C-9BDD-4F51-A3D1-6E4E4935757B}" srcOrd="1" destOrd="0" presId="urn:microsoft.com/office/officeart/2005/8/layout/hierarchy5"/>
    <dgm:cxn modelId="{BE94AC5F-A300-4762-879B-FE8684D10497}" type="presOf" srcId="{9FEDDB1E-6ED0-4C72-A6D1-4A70E7DD5740}" destId="{3979DAAE-5CCA-403E-B49E-7CFE1A4C696E}" srcOrd="0" destOrd="0" presId="urn:microsoft.com/office/officeart/2005/8/layout/hierarchy5"/>
    <dgm:cxn modelId="{800946A6-8D96-411C-A309-70FC6BA48B12}" type="presOf" srcId="{66A3CFD8-3767-4E52-804C-D7A7A2376F57}" destId="{657284F3-2190-4439-9D0E-8A8DC71CEA98}" srcOrd="0" destOrd="0" presId="urn:microsoft.com/office/officeart/2005/8/layout/hierarchy5"/>
    <dgm:cxn modelId="{123914C8-FDC7-4E68-9352-B9B1B06F9D79}" type="presOf" srcId="{C2E42095-8C0B-4EEE-970C-881CD152A531}" destId="{A138F0DF-802E-444D-8DF2-8858EE66B6A3}" srcOrd="0" destOrd="0" presId="urn:microsoft.com/office/officeart/2005/8/layout/hierarchy5"/>
    <dgm:cxn modelId="{4E9CCB89-C74B-4D31-873D-8D095B4C5C97}" type="presOf" srcId="{B996FEAC-2912-43D6-86A3-1467193F7AE5}" destId="{1EA924A3-78AB-499B-835B-C6A14A17B5DF}" srcOrd="0" destOrd="0" presId="urn:microsoft.com/office/officeart/2005/8/layout/hierarchy5"/>
    <dgm:cxn modelId="{8E011F16-0469-4152-9565-C021BB15767E}" srcId="{8FE10904-EFA9-4BD0-8F46-87762EA1F749}" destId="{B996FEAC-2912-43D6-86A3-1467193F7AE5}" srcOrd="0" destOrd="0" parTransId="{5BD02852-03D8-4790-86DB-DFCDBA6C3F31}" sibTransId="{4B096DB9-C23A-4A9F-857E-7B69FE99E1A9}"/>
    <dgm:cxn modelId="{C88199E2-834E-432F-BFAB-C143682041B4}" srcId="{B996FEAC-2912-43D6-86A3-1467193F7AE5}" destId="{594547FD-1E1F-497E-96EF-718940DA3523}" srcOrd="1" destOrd="0" parTransId="{6E05E129-6C0C-403F-8A92-15805ACA8DAB}" sibTransId="{1E537288-8563-4F8F-9D5F-2647600398CC}"/>
    <dgm:cxn modelId="{B3D53ADD-53B7-4F1F-8586-A2A16F843BE9}" srcId="{B996FEAC-2912-43D6-86A3-1467193F7AE5}" destId="{9FEDDB1E-6ED0-4C72-A6D1-4A70E7DD5740}" srcOrd="2" destOrd="0" parTransId="{7A610EF2-0F2B-418F-ABD7-CCCDE6A58D9C}" sibTransId="{6C0A43E6-F3F0-4C07-852B-FDF29A814244}"/>
    <dgm:cxn modelId="{2EF26EB1-7218-4901-A50C-9EBE41DE5231}" type="presParOf" srcId="{36644956-0B15-476B-958C-91AD0FDAC6F9}" destId="{8D7BE6EC-8292-487A-B603-36E543DA3A2D}" srcOrd="0" destOrd="0" presId="urn:microsoft.com/office/officeart/2005/8/layout/hierarchy5"/>
    <dgm:cxn modelId="{9E0B57C5-C3FA-4274-8EEA-7207B3142ADB}" type="presParOf" srcId="{8D7BE6EC-8292-487A-B603-36E543DA3A2D}" destId="{D3844C39-EEAB-4627-B287-C95CB3662627}" srcOrd="0" destOrd="0" presId="urn:microsoft.com/office/officeart/2005/8/layout/hierarchy5"/>
    <dgm:cxn modelId="{34E86426-B269-4EA1-AB5B-DD822C1B28A8}" type="presParOf" srcId="{D3844C39-EEAB-4627-B287-C95CB3662627}" destId="{58939D0A-2631-4848-8208-5C9BBE5DE1AE}" srcOrd="0" destOrd="0" presId="urn:microsoft.com/office/officeart/2005/8/layout/hierarchy5"/>
    <dgm:cxn modelId="{693C42BD-C5A6-4BD6-BD37-E650D15E428B}" type="presParOf" srcId="{58939D0A-2631-4848-8208-5C9BBE5DE1AE}" destId="{1EA924A3-78AB-499B-835B-C6A14A17B5DF}" srcOrd="0" destOrd="0" presId="urn:microsoft.com/office/officeart/2005/8/layout/hierarchy5"/>
    <dgm:cxn modelId="{77AB24CD-8D9B-42BD-A51D-9A88B8EAE570}" type="presParOf" srcId="{58939D0A-2631-4848-8208-5C9BBE5DE1AE}" destId="{D6843979-326C-4096-A24C-E3A2290649BD}" srcOrd="1" destOrd="0" presId="urn:microsoft.com/office/officeart/2005/8/layout/hierarchy5"/>
    <dgm:cxn modelId="{5E2EB7B9-5BEC-44E5-B360-91A3C211B939}" type="presParOf" srcId="{D6843979-326C-4096-A24C-E3A2290649BD}" destId="{A138F0DF-802E-444D-8DF2-8858EE66B6A3}" srcOrd="0" destOrd="0" presId="urn:microsoft.com/office/officeart/2005/8/layout/hierarchy5"/>
    <dgm:cxn modelId="{165E1041-A46E-435D-B476-B2DB4822E8A0}" type="presParOf" srcId="{A138F0DF-802E-444D-8DF2-8858EE66B6A3}" destId="{26EA2F70-725D-47D2-9BF1-1E9F723CFA78}" srcOrd="0" destOrd="0" presId="urn:microsoft.com/office/officeart/2005/8/layout/hierarchy5"/>
    <dgm:cxn modelId="{E93363A1-8A9F-4C50-9C68-2D0D51C882D2}" type="presParOf" srcId="{D6843979-326C-4096-A24C-E3A2290649BD}" destId="{FE42A3B6-FF81-494A-9A1E-571FF1962D67}" srcOrd="1" destOrd="0" presId="urn:microsoft.com/office/officeart/2005/8/layout/hierarchy5"/>
    <dgm:cxn modelId="{69E081DD-94AE-432D-AE1E-6825637812BE}" type="presParOf" srcId="{FE42A3B6-FF81-494A-9A1E-571FF1962D67}" destId="{657284F3-2190-4439-9D0E-8A8DC71CEA98}" srcOrd="0" destOrd="0" presId="urn:microsoft.com/office/officeart/2005/8/layout/hierarchy5"/>
    <dgm:cxn modelId="{CD8D52FD-CCCA-4D35-894F-186C0B2269FE}" type="presParOf" srcId="{FE42A3B6-FF81-494A-9A1E-571FF1962D67}" destId="{D7264EFE-7867-4FA5-B1ED-E9A393CE781D}" srcOrd="1" destOrd="0" presId="urn:microsoft.com/office/officeart/2005/8/layout/hierarchy5"/>
    <dgm:cxn modelId="{72910122-E5F9-45E9-9FB7-0FE093A6268F}" type="presParOf" srcId="{D6843979-326C-4096-A24C-E3A2290649BD}" destId="{CFAA2C51-B8D2-4151-98BD-2089011B70BD}" srcOrd="2" destOrd="0" presId="urn:microsoft.com/office/officeart/2005/8/layout/hierarchy5"/>
    <dgm:cxn modelId="{7D670D9D-ACDD-4974-B592-DDF2200B2D6F}" type="presParOf" srcId="{CFAA2C51-B8D2-4151-98BD-2089011B70BD}" destId="{DCC54131-51DE-4B5A-A7CF-4F8E254BD9EF}" srcOrd="0" destOrd="0" presId="urn:microsoft.com/office/officeart/2005/8/layout/hierarchy5"/>
    <dgm:cxn modelId="{83927FDC-CA3A-4D26-8D17-D425947A89D8}" type="presParOf" srcId="{D6843979-326C-4096-A24C-E3A2290649BD}" destId="{D260F347-55D7-4FDD-B5DE-7726BD561220}" srcOrd="3" destOrd="0" presId="urn:microsoft.com/office/officeart/2005/8/layout/hierarchy5"/>
    <dgm:cxn modelId="{6A8BB291-01C2-4DCD-8AC6-BDB61A6804AC}" type="presParOf" srcId="{D260F347-55D7-4FDD-B5DE-7726BD561220}" destId="{7CF49F8C-5193-47C9-A18B-631249FF6B30}" srcOrd="0" destOrd="0" presId="urn:microsoft.com/office/officeart/2005/8/layout/hierarchy5"/>
    <dgm:cxn modelId="{2002ADA6-A214-4767-833E-9E6B24902186}" type="presParOf" srcId="{D260F347-55D7-4FDD-B5DE-7726BD561220}" destId="{0E4E3BEB-D417-49E7-8110-39365AD01BBF}" srcOrd="1" destOrd="0" presId="urn:microsoft.com/office/officeart/2005/8/layout/hierarchy5"/>
    <dgm:cxn modelId="{B4D2ED65-0FD4-4E3D-90A2-DBE33B6AD101}" type="presParOf" srcId="{D6843979-326C-4096-A24C-E3A2290649BD}" destId="{273F3129-520A-4216-B3C7-B97BB4959ADF}" srcOrd="4" destOrd="0" presId="urn:microsoft.com/office/officeart/2005/8/layout/hierarchy5"/>
    <dgm:cxn modelId="{6E0D370A-2FB2-44E3-8C7E-387CF596DFBB}" type="presParOf" srcId="{273F3129-520A-4216-B3C7-B97BB4959ADF}" destId="{4763496C-9BDD-4F51-A3D1-6E4E4935757B}" srcOrd="0" destOrd="0" presId="urn:microsoft.com/office/officeart/2005/8/layout/hierarchy5"/>
    <dgm:cxn modelId="{6559367F-64F5-4024-B827-48E4033802E9}" type="presParOf" srcId="{D6843979-326C-4096-A24C-E3A2290649BD}" destId="{2BD7B074-5402-4DD0-B338-5C67BB5950FF}" srcOrd="5" destOrd="0" presId="urn:microsoft.com/office/officeart/2005/8/layout/hierarchy5"/>
    <dgm:cxn modelId="{65133765-E306-46A9-8E08-144A2FA16AB2}" type="presParOf" srcId="{2BD7B074-5402-4DD0-B338-5C67BB5950FF}" destId="{3979DAAE-5CCA-403E-B49E-7CFE1A4C696E}" srcOrd="0" destOrd="0" presId="urn:microsoft.com/office/officeart/2005/8/layout/hierarchy5"/>
    <dgm:cxn modelId="{921597E0-4273-4CC0-92C6-4E5902F554F5}" type="presParOf" srcId="{2BD7B074-5402-4DD0-B338-5C67BB5950FF}" destId="{F8995F81-11EA-4A98-A74E-9633D81711A7}" srcOrd="1" destOrd="0" presId="urn:microsoft.com/office/officeart/2005/8/layout/hierarchy5"/>
    <dgm:cxn modelId="{9606B8A4-9382-443B-B327-8AEB1CD145CD}" type="presParOf" srcId="{36644956-0B15-476B-958C-91AD0FDAC6F9}" destId="{B09260D3-EF48-45EE-800D-1F86B58161C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5619B-4F98-477E-BE33-9BB0E9CDD44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C5BD33-D5C4-4052-BA9E-4B6A78AC3417}">
      <dgm:prSet/>
      <dgm:spPr/>
      <dgm:t>
        <a:bodyPr/>
        <a:lstStyle/>
        <a:p>
          <a:pPr rtl="0"/>
          <a:r>
            <a:rPr lang="en-US" smtClean="0"/>
            <a:t>INTRODUCTION</a:t>
          </a:r>
          <a:endParaRPr lang="en-US"/>
        </a:p>
      </dgm:t>
    </dgm:pt>
    <dgm:pt modelId="{64149DA6-E621-4985-A636-728C8407AF4B}" type="parTrans" cxnId="{857BA4AF-6B54-401C-B6EC-21CF0B2E39C9}">
      <dgm:prSet/>
      <dgm:spPr/>
      <dgm:t>
        <a:bodyPr/>
        <a:lstStyle/>
        <a:p>
          <a:endParaRPr lang="en-US"/>
        </a:p>
      </dgm:t>
    </dgm:pt>
    <dgm:pt modelId="{B2E53B9B-600F-4D40-B88F-2C6716DC59B1}" type="sibTrans" cxnId="{857BA4AF-6B54-401C-B6EC-21CF0B2E39C9}">
      <dgm:prSet/>
      <dgm:spPr/>
      <dgm:t>
        <a:bodyPr/>
        <a:lstStyle/>
        <a:p>
          <a:endParaRPr lang="en-US"/>
        </a:p>
      </dgm:t>
    </dgm:pt>
    <dgm:pt modelId="{ACCF8318-A0D6-4ADD-B736-AF96F3E2AE56}">
      <dgm:prSet/>
      <dgm:spPr/>
      <dgm:t>
        <a:bodyPr/>
        <a:lstStyle/>
        <a:p>
          <a:pPr rtl="0"/>
          <a:r>
            <a:rPr lang="en-US" smtClean="0"/>
            <a:t>BODY</a:t>
          </a:r>
          <a:endParaRPr lang="en-US"/>
        </a:p>
      </dgm:t>
    </dgm:pt>
    <dgm:pt modelId="{0F6720B1-A81A-4833-B6A2-F640B3438313}" type="parTrans" cxnId="{F0AC86C3-7D37-409E-85CB-4C7F12550C9C}">
      <dgm:prSet/>
      <dgm:spPr/>
      <dgm:t>
        <a:bodyPr/>
        <a:lstStyle/>
        <a:p>
          <a:endParaRPr lang="en-US"/>
        </a:p>
      </dgm:t>
    </dgm:pt>
    <dgm:pt modelId="{22709ABB-5C5A-4B1B-BDD2-BC2289CCCE1A}" type="sibTrans" cxnId="{F0AC86C3-7D37-409E-85CB-4C7F12550C9C}">
      <dgm:prSet/>
      <dgm:spPr/>
      <dgm:t>
        <a:bodyPr/>
        <a:lstStyle/>
        <a:p>
          <a:endParaRPr lang="en-US"/>
        </a:p>
      </dgm:t>
    </dgm:pt>
    <dgm:pt modelId="{EDDBAFAB-1614-4A14-939E-4FEE5EB9412E}">
      <dgm:prSet/>
      <dgm:spPr/>
      <dgm:t>
        <a:bodyPr/>
        <a:lstStyle/>
        <a:p>
          <a:pPr rtl="0"/>
          <a:r>
            <a:rPr lang="en-US" b="1" smtClean="0"/>
            <a:t>PREPARE - </a:t>
          </a:r>
          <a:r>
            <a:rPr lang="en-US" smtClean="0"/>
            <a:t>Structure</a:t>
          </a:r>
          <a:endParaRPr lang="en-US"/>
        </a:p>
      </dgm:t>
    </dgm:pt>
    <dgm:pt modelId="{0015D19F-C00B-4062-84C7-D2D0963748C5}" type="parTrans" cxnId="{E2059F0D-3BB1-4870-9EA6-BD0D95F07439}">
      <dgm:prSet/>
      <dgm:spPr/>
      <dgm:t>
        <a:bodyPr/>
        <a:lstStyle/>
        <a:p>
          <a:endParaRPr lang="en-US"/>
        </a:p>
      </dgm:t>
    </dgm:pt>
    <dgm:pt modelId="{5C1CDCD1-FFF3-4C7F-83AD-9FD16A6BD43E}" type="sibTrans" cxnId="{E2059F0D-3BB1-4870-9EA6-BD0D95F07439}">
      <dgm:prSet/>
      <dgm:spPr/>
      <dgm:t>
        <a:bodyPr/>
        <a:lstStyle/>
        <a:p>
          <a:endParaRPr lang="en-US"/>
        </a:p>
      </dgm:t>
    </dgm:pt>
    <dgm:pt modelId="{B0FBED52-25E7-4EAD-9543-9A44E62325DB}">
      <dgm:prSet/>
      <dgm:spPr/>
      <dgm:t>
        <a:bodyPr/>
        <a:lstStyle/>
        <a:p>
          <a:pPr rtl="0"/>
          <a:r>
            <a:rPr lang="en-US" smtClean="0"/>
            <a:t>Tell them what you are going to tell them</a:t>
          </a:r>
          <a:endParaRPr lang="en-US"/>
        </a:p>
      </dgm:t>
    </dgm:pt>
    <dgm:pt modelId="{87ED4F4E-953B-4602-8D2B-B3569FE1A034}" type="parTrans" cxnId="{F0FD5F3A-3358-4B27-8645-B779DC1D0204}">
      <dgm:prSet/>
      <dgm:spPr/>
      <dgm:t>
        <a:bodyPr/>
        <a:lstStyle/>
        <a:p>
          <a:endParaRPr lang="en-US"/>
        </a:p>
      </dgm:t>
    </dgm:pt>
    <dgm:pt modelId="{1E245FA6-CC0F-4A7D-BD8C-A47BB284AEC7}" type="sibTrans" cxnId="{F0FD5F3A-3358-4B27-8645-B779DC1D0204}">
      <dgm:prSet/>
      <dgm:spPr/>
      <dgm:t>
        <a:bodyPr/>
        <a:lstStyle/>
        <a:p>
          <a:endParaRPr lang="en-US"/>
        </a:p>
      </dgm:t>
    </dgm:pt>
    <dgm:pt modelId="{DA4BBCCD-09B1-4393-8783-5914985EC53E}">
      <dgm:prSet/>
      <dgm:spPr/>
      <dgm:t>
        <a:bodyPr/>
        <a:lstStyle/>
        <a:p>
          <a:pPr rtl="0"/>
          <a:r>
            <a:rPr lang="en-US" smtClean="0"/>
            <a:t>SUMMARY</a:t>
          </a:r>
          <a:endParaRPr lang="en-US"/>
        </a:p>
      </dgm:t>
    </dgm:pt>
    <dgm:pt modelId="{B96C7C13-A725-4C89-8DC9-9E904E1F9D16}" type="parTrans" cxnId="{3EDFA6B3-9A2B-45A5-B0EE-E884B58B56C1}">
      <dgm:prSet/>
      <dgm:spPr/>
      <dgm:t>
        <a:bodyPr/>
        <a:lstStyle/>
        <a:p>
          <a:endParaRPr lang="en-US"/>
        </a:p>
      </dgm:t>
    </dgm:pt>
    <dgm:pt modelId="{CBCC2279-EB5D-4BC9-BE43-2C3ACF39818D}" type="sibTrans" cxnId="{3EDFA6B3-9A2B-45A5-B0EE-E884B58B56C1}">
      <dgm:prSet/>
      <dgm:spPr/>
      <dgm:t>
        <a:bodyPr/>
        <a:lstStyle/>
        <a:p>
          <a:endParaRPr lang="en-US"/>
        </a:p>
      </dgm:t>
    </dgm:pt>
    <dgm:pt modelId="{B5AEFB8F-E840-4741-9FB2-9B36CD8F17C7}">
      <dgm:prSet/>
      <dgm:spPr/>
      <dgm:t>
        <a:bodyPr/>
        <a:lstStyle/>
        <a:p>
          <a:pPr rtl="0"/>
          <a:r>
            <a:rPr lang="en-US" smtClean="0"/>
            <a:t>Tell them</a:t>
          </a:r>
          <a:endParaRPr lang="en-US"/>
        </a:p>
      </dgm:t>
    </dgm:pt>
    <dgm:pt modelId="{B71F74C2-43E0-48CB-B0B6-F251BE785EF7}" type="parTrans" cxnId="{6BB9F698-895C-4B70-B22A-6FF4A58DE356}">
      <dgm:prSet/>
      <dgm:spPr/>
      <dgm:t>
        <a:bodyPr/>
        <a:lstStyle/>
        <a:p>
          <a:endParaRPr lang="en-US"/>
        </a:p>
      </dgm:t>
    </dgm:pt>
    <dgm:pt modelId="{B438D6F7-63FB-4772-97BB-96F9C88F1CEF}" type="sibTrans" cxnId="{6BB9F698-895C-4B70-B22A-6FF4A58DE356}">
      <dgm:prSet/>
      <dgm:spPr/>
      <dgm:t>
        <a:bodyPr/>
        <a:lstStyle/>
        <a:p>
          <a:endParaRPr lang="en-US"/>
        </a:p>
      </dgm:t>
    </dgm:pt>
    <dgm:pt modelId="{FE52B5BB-9CBB-4A0B-B709-CFFCCDFB2D65}">
      <dgm:prSet/>
      <dgm:spPr/>
      <dgm:t>
        <a:bodyPr/>
        <a:lstStyle/>
        <a:p>
          <a:pPr rtl="0"/>
          <a:r>
            <a:rPr lang="en-US" smtClean="0"/>
            <a:t>Tell them what you told them</a:t>
          </a:r>
          <a:endParaRPr lang="en-US"/>
        </a:p>
      </dgm:t>
    </dgm:pt>
    <dgm:pt modelId="{A3E53180-0B57-4D20-8D45-788E240B413C}" type="parTrans" cxnId="{1FCD3075-C956-409C-8B3F-FFA0634EA7BA}">
      <dgm:prSet/>
      <dgm:spPr/>
      <dgm:t>
        <a:bodyPr/>
        <a:lstStyle/>
        <a:p>
          <a:endParaRPr lang="en-US"/>
        </a:p>
      </dgm:t>
    </dgm:pt>
    <dgm:pt modelId="{6671C2BE-2B2D-4B49-A2EE-850B264F7BE8}" type="sibTrans" cxnId="{1FCD3075-C956-409C-8B3F-FFA0634EA7BA}">
      <dgm:prSet/>
      <dgm:spPr/>
      <dgm:t>
        <a:bodyPr/>
        <a:lstStyle/>
        <a:p>
          <a:endParaRPr lang="en-US"/>
        </a:p>
      </dgm:t>
    </dgm:pt>
    <dgm:pt modelId="{000BD46B-EB49-4493-B8A5-1D727A516312}" type="pres">
      <dgm:prSet presAssocID="{FDC5619B-4F98-477E-BE33-9BB0E9CDD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7A768D-5158-4BCE-AF0C-5190B19EAF2A}" type="pres">
      <dgm:prSet presAssocID="{A1C5BD33-D5C4-4052-BA9E-4B6A78AC341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B7DEA6-29D7-4778-9585-04FF6CB3993F}" type="pres">
      <dgm:prSet presAssocID="{A1C5BD33-D5C4-4052-BA9E-4B6A78AC3417}" presName="rootComposite1" presStyleCnt="0"/>
      <dgm:spPr/>
      <dgm:t>
        <a:bodyPr/>
        <a:lstStyle/>
        <a:p>
          <a:endParaRPr lang="en-US"/>
        </a:p>
      </dgm:t>
    </dgm:pt>
    <dgm:pt modelId="{58059175-E32D-42B0-AA61-1DF2AF80A906}" type="pres">
      <dgm:prSet presAssocID="{A1C5BD33-D5C4-4052-BA9E-4B6A78AC3417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E9E86-80A5-4D28-8601-0218ADBB6E6B}" type="pres">
      <dgm:prSet presAssocID="{A1C5BD33-D5C4-4052-BA9E-4B6A78AC341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B0BCCDE-5479-4F22-B62C-19BDA67CEF72}" type="pres">
      <dgm:prSet presAssocID="{A1C5BD33-D5C4-4052-BA9E-4B6A78AC3417}" presName="hierChild2" presStyleCnt="0"/>
      <dgm:spPr/>
      <dgm:t>
        <a:bodyPr/>
        <a:lstStyle/>
        <a:p>
          <a:endParaRPr lang="en-US"/>
        </a:p>
      </dgm:t>
    </dgm:pt>
    <dgm:pt modelId="{5EC1A0F8-CFFC-44AE-B016-31AB0BABD433}" type="pres">
      <dgm:prSet presAssocID="{0F6720B1-A81A-4833-B6A2-F640B3438313}" presName="Name64" presStyleLbl="parChTrans1D2" presStyleIdx="0" presStyleCnt="4"/>
      <dgm:spPr/>
      <dgm:t>
        <a:bodyPr/>
        <a:lstStyle/>
        <a:p>
          <a:endParaRPr lang="en-US"/>
        </a:p>
      </dgm:t>
    </dgm:pt>
    <dgm:pt modelId="{8DD1043B-EA88-4AF6-9E3E-6F759482EBDA}" type="pres">
      <dgm:prSet presAssocID="{ACCF8318-A0D6-4ADD-B736-AF96F3E2AE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13347F8-8A83-4C01-A3A8-08E21614F07E}" type="pres">
      <dgm:prSet presAssocID="{ACCF8318-A0D6-4ADD-B736-AF96F3E2AE56}" presName="rootComposite" presStyleCnt="0"/>
      <dgm:spPr/>
      <dgm:t>
        <a:bodyPr/>
        <a:lstStyle/>
        <a:p>
          <a:endParaRPr lang="en-US"/>
        </a:p>
      </dgm:t>
    </dgm:pt>
    <dgm:pt modelId="{C56EFDDC-9F90-43F7-8711-1B419EE3687D}" type="pres">
      <dgm:prSet presAssocID="{ACCF8318-A0D6-4ADD-B736-AF96F3E2AE5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C1D6F-735D-40B1-AE84-42A9C4FB1E1E}" type="pres">
      <dgm:prSet presAssocID="{ACCF8318-A0D6-4ADD-B736-AF96F3E2AE56}" presName="rootConnector" presStyleLbl="node2" presStyleIdx="0" presStyleCnt="4"/>
      <dgm:spPr/>
      <dgm:t>
        <a:bodyPr/>
        <a:lstStyle/>
        <a:p>
          <a:endParaRPr lang="en-US"/>
        </a:p>
      </dgm:t>
    </dgm:pt>
    <dgm:pt modelId="{DD50BFCA-4D19-4122-904B-5A0A7F76BFB3}" type="pres">
      <dgm:prSet presAssocID="{ACCF8318-A0D6-4ADD-B736-AF96F3E2AE56}" presName="hierChild4" presStyleCnt="0"/>
      <dgm:spPr/>
      <dgm:t>
        <a:bodyPr/>
        <a:lstStyle/>
        <a:p>
          <a:endParaRPr lang="en-US"/>
        </a:p>
      </dgm:t>
    </dgm:pt>
    <dgm:pt modelId="{2932E60E-7A18-4F8E-8515-C8E79EA4EDBA}" type="pres">
      <dgm:prSet presAssocID="{ACCF8318-A0D6-4ADD-B736-AF96F3E2AE56}" presName="hierChild5" presStyleCnt="0"/>
      <dgm:spPr/>
      <dgm:t>
        <a:bodyPr/>
        <a:lstStyle/>
        <a:p>
          <a:endParaRPr lang="en-US"/>
        </a:p>
      </dgm:t>
    </dgm:pt>
    <dgm:pt modelId="{8441AF53-394C-490A-B31C-995E073574FE}" type="pres">
      <dgm:prSet presAssocID="{A1C5BD33-D5C4-4052-BA9E-4B6A78AC3417}" presName="hierChild3" presStyleCnt="0"/>
      <dgm:spPr/>
      <dgm:t>
        <a:bodyPr/>
        <a:lstStyle/>
        <a:p>
          <a:endParaRPr lang="en-US"/>
        </a:p>
      </dgm:t>
    </dgm:pt>
    <dgm:pt modelId="{AADEF647-D36C-465F-A403-4A19B5EBB5FB}" type="pres">
      <dgm:prSet presAssocID="{EDDBAFAB-1614-4A14-939E-4FEE5EB9412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FD8903E-8D14-464B-A586-5E5F76EE3610}" type="pres">
      <dgm:prSet presAssocID="{EDDBAFAB-1614-4A14-939E-4FEE5EB9412E}" presName="rootComposite1" presStyleCnt="0"/>
      <dgm:spPr/>
      <dgm:t>
        <a:bodyPr/>
        <a:lstStyle/>
        <a:p>
          <a:endParaRPr lang="en-US"/>
        </a:p>
      </dgm:t>
    </dgm:pt>
    <dgm:pt modelId="{34F549C2-C5A0-4D8C-AF97-7745522A27CD}" type="pres">
      <dgm:prSet presAssocID="{EDDBAFAB-1614-4A14-939E-4FEE5EB9412E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EAD32-9652-4B40-87F4-4608B80491DD}" type="pres">
      <dgm:prSet presAssocID="{EDDBAFAB-1614-4A14-939E-4FEE5EB941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07ED72-CEDC-45B1-BB67-BFA9AA4D1500}" type="pres">
      <dgm:prSet presAssocID="{EDDBAFAB-1614-4A14-939E-4FEE5EB9412E}" presName="hierChild2" presStyleCnt="0"/>
      <dgm:spPr/>
      <dgm:t>
        <a:bodyPr/>
        <a:lstStyle/>
        <a:p>
          <a:endParaRPr lang="en-US"/>
        </a:p>
      </dgm:t>
    </dgm:pt>
    <dgm:pt modelId="{D49D2C68-64C0-4AAB-B670-0BFA832A0180}" type="pres">
      <dgm:prSet presAssocID="{87ED4F4E-953B-4602-8D2B-B3569FE1A034}" presName="Name64" presStyleLbl="parChTrans1D2" presStyleIdx="1" presStyleCnt="4"/>
      <dgm:spPr/>
      <dgm:t>
        <a:bodyPr/>
        <a:lstStyle/>
        <a:p>
          <a:endParaRPr lang="en-US"/>
        </a:p>
      </dgm:t>
    </dgm:pt>
    <dgm:pt modelId="{C7C25EBD-7E60-40C4-8038-9AA24AAB0099}" type="pres">
      <dgm:prSet presAssocID="{B0FBED52-25E7-4EAD-9543-9A44E62325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1BF4D0-F416-46B0-87F6-D11137820504}" type="pres">
      <dgm:prSet presAssocID="{B0FBED52-25E7-4EAD-9543-9A44E62325DB}" presName="rootComposite" presStyleCnt="0"/>
      <dgm:spPr/>
      <dgm:t>
        <a:bodyPr/>
        <a:lstStyle/>
        <a:p>
          <a:endParaRPr lang="en-US"/>
        </a:p>
      </dgm:t>
    </dgm:pt>
    <dgm:pt modelId="{A8E6D64E-46FA-4892-85FF-7C7AD790B32B}" type="pres">
      <dgm:prSet presAssocID="{B0FBED52-25E7-4EAD-9543-9A44E62325D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F0A65-7844-4A95-8265-66ED37361954}" type="pres">
      <dgm:prSet presAssocID="{B0FBED52-25E7-4EAD-9543-9A44E62325DB}" presName="rootConnector" presStyleLbl="node2" presStyleIdx="1" presStyleCnt="4"/>
      <dgm:spPr/>
      <dgm:t>
        <a:bodyPr/>
        <a:lstStyle/>
        <a:p>
          <a:endParaRPr lang="en-US"/>
        </a:p>
      </dgm:t>
    </dgm:pt>
    <dgm:pt modelId="{09F4D531-7F12-4A8D-A096-AB6D0261A554}" type="pres">
      <dgm:prSet presAssocID="{B0FBED52-25E7-4EAD-9543-9A44E62325DB}" presName="hierChild4" presStyleCnt="0"/>
      <dgm:spPr/>
      <dgm:t>
        <a:bodyPr/>
        <a:lstStyle/>
        <a:p>
          <a:endParaRPr lang="en-US"/>
        </a:p>
      </dgm:t>
    </dgm:pt>
    <dgm:pt modelId="{A3C8B1FD-50B7-4DC8-950C-4CABC59DFE9D}" type="pres">
      <dgm:prSet presAssocID="{B0FBED52-25E7-4EAD-9543-9A44E62325DB}" presName="hierChild5" presStyleCnt="0"/>
      <dgm:spPr/>
      <dgm:t>
        <a:bodyPr/>
        <a:lstStyle/>
        <a:p>
          <a:endParaRPr lang="en-US"/>
        </a:p>
      </dgm:t>
    </dgm:pt>
    <dgm:pt modelId="{8D7B90C4-3099-42CD-88E8-68E3BFB6DD43}" type="pres">
      <dgm:prSet presAssocID="{EDDBAFAB-1614-4A14-939E-4FEE5EB9412E}" presName="hierChild3" presStyleCnt="0"/>
      <dgm:spPr/>
      <dgm:t>
        <a:bodyPr/>
        <a:lstStyle/>
        <a:p>
          <a:endParaRPr lang="en-US"/>
        </a:p>
      </dgm:t>
    </dgm:pt>
    <dgm:pt modelId="{407B6A0B-39E5-41CD-84A4-A2C68B8C5DF9}" type="pres">
      <dgm:prSet presAssocID="{DA4BBCCD-09B1-4393-8783-5914985EC53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18D1B8-0FD4-454A-AB41-246B340301E4}" type="pres">
      <dgm:prSet presAssocID="{DA4BBCCD-09B1-4393-8783-5914985EC53E}" presName="rootComposite1" presStyleCnt="0"/>
      <dgm:spPr/>
      <dgm:t>
        <a:bodyPr/>
        <a:lstStyle/>
        <a:p>
          <a:endParaRPr lang="en-US"/>
        </a:p>
      </dgm:t>
    </dgm:pt>
    <dgm:pt modelId="{81D43A81-28AB-41E2-942D-87955A5DB28C}" type="pres">
      <dgm:prSet presAssocID="{DA4BBCCD-09B1-4393-8783-5914985EC53E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32B88A-0662-4080-A36F-166D2E094001}" type="pres">
      <dgm:prSet presAssocID="{DA4BBCCD-09B1-4393-8783-5914985EC53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784B9D-1DD3-4988-8AF3-32104C2164BF}" type="pres">
      <dgm:prSet presAssocID="{DA4BBCCD-09B1-4393-8783-5914985EC53E}" presName="hierChild2" presStyleCnt="0"/>
      <dgm:spPr/>
      <dgm:t>
        <a:bodyPr/>
        <a:lstStyle/>
        <a:p>
          <a:endParaRPr lang="en-US"/>
        </a:p>
      </dgm:t>
    </dgm:pt>
    <dgm:pt modelId="{9EC10F28-3BB5-4038-B997-7EA40997AFF3}" type="pres">
      <dgm:prSet presAssocID="{B71F74C2-43E0-48CB-B0B6-F251BE785EF7}" presName="Name64" presStyleLbl="parChTrans1D2" presStyleIdx="2" presStyleCnt="4"/>
      <dgm:spPr/>
      <dgm:t>
        <a:bodyPr/>
        <a:lstStyle/>
        <a:p>
          <a:endParaRPr lang="en-US"/>
        </a:p>
      </dgm:t>
    </dgm:pt>
    <dgm:pt modelId="{A9707D30-7D6D-4E60-9386-33EE3CC85FDD}" type="pres">
      <dgm:prSet presAssocID="{B5AEFB8F-E840-4741-9FB2-9B36CD8F17C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642901-25E3-463A-A14E-AF11F5542402}" type="pres">
      <dgm:prSet presAssocID="{B5AEFB8F-E840-4741-9FB2-9B36CD8F17C7}" presName="rootComposite" presStyleCnt="0"/>
      <dgm:spPr/>
      <dgm:t>
        <a:bodyPr/>
        <a:lstStyle/>
        <a:p>
          <a:endParaRPr lang="en-US"/>
        </a:p>
      </dgm:t>
    </dgm:pt>
    <dgm:pt modelId="{CC369658-DF6E-440C-890E-EE3F0B20E342}" type="pres">
      <dgm:prSet presAssocID="{B5AEFB8F-E840-4741-9FB2-9B36CD8F17C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69B7A-A563-4C8B-AD4F-C65DF617DD31}" type="pres">
      <dgm:prSet presAssocID="{B5AEFB8F-E840-4741-9FB2-9B36CD8F17C7}" presName="rootConnector" presStyleLbl="node2" presStyleIdx="2" presStyleCnt="4"/>
      <dgm:spPr/>
      <dgm:t>
        <a:bodyPr/>
        <a:lstStyle/>
        <a:p>
          <a:endParaRPr lang="en-US"/>
        </a:p>
      </dgm:t>
    </dgm:pt>
    <dgm:pt modelId="{49857E73-8665-419D-9ED0-1FCEE2F3B7E6}" type="pres">
      <dgm:prSet presAssocID="{B5AEFB8F-E840-4741-9FB2-9B36CD8F17C7}" presName="hierChild4" presStyleCnt="0"/>
      <dgm:spPr/>
      <dgm:t>
        <a:bodyPr/>
        <a:lstStyle/>
        <a:p>
          <a:endParaRPr lang="en-US"/>
        </a:p>
      </dgm:t>
    </dgm:pt>
    <dgm:pt modelId="{671B14BF-946A-4275-955A-D747D83EF181}" type="pres">
      <dgm:prSet presAssocID="{B5AEFB8F-E840-4741-9FB2-9B36CD8F17C7}" presName="hierChild5" presStyleCnt="0"/>
      <dgm:spPr/>
      <dgm:t>
        <a:bodyPr/>
        <a:lstStyle/>
        <a:p>
          <a:endParaRPr lang="en-US"/>
        </a:p>
      </dgm:t>
    </dgm:pt>
    <dgm:pt modelId="{C4CA4F9A-6928-4974-9F75-D57C853B9194}" type="pres">
      <dgm:prSet presAssocID="{A3E53180-0B57-4D20-8D45-788E240B413C}" presName="Name64" presStyleLbl="parChTrans1D2" presStyleIdx="3" presStyleCnt="4"/>
      <dgm:spPr/>
      <dgm:t>
        <a:bodyPr/>
        <a:lstStyle/>
        <a:p>
          <a:endParaRPr lang="en-US"/>
        </a:p>
      </dgm:t>
    </dgm:pt>
    <dgm:pt modelId="{8D9380E8-95B4-4766-A78A-B34531EE5E44}" type="pres">
      <dgm:prSet presAssocID="{FE52B5BB-9CBB-4A0B-B709-CFFCCDFB2D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06BC223-053C-4CC8-B7C1-25499DC5ED9E}" type="pres">
      <dgm:prSet presAssocID="{FE52B5BB-9CBB-4A0B-B709-CFFCCDFB2D65}" presName="rootComposite" presStyleCnt="0"/>
      <dgm:spPr/>
      <dgm:t>
        <a:bodyPr/>
        <a:lstStyle/>
        <a:p>
          <a:endParaRPr lang="en-US"/>
        </a:p>
      </dgm:t>
    </dgm:pt>
    <dgm:pt modelId="{3BFDDA00-3E1C-4362-92E5-049857D76356}" type="pres">
      <dgm:prSet presAssocID="{FE52B5BB-9CBB-4A0B-B709-CFFCCDFB2D6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A89BE-9557-4CDD-A33B-13C04D189E4C}" type="pres">
      <dgm:prSet presAssocID="{FE52B5BB-9CBB-4A0B-B709-CFFCCDFB2D65}" presName="rootConnector" presStyleLbl="node2" presStyleIdx="3" presStyleCnt="4"/>
      <dgm:spPr/>
      <dgm:t>
        <a:bodyPr/>
        <a:lstStyle/>
        <a:p>
          <a:endParaRPr lang="en-US"/>
        </a:p>
      </dgm:t>
    </dgm:pt>
    <dgm:pt modelId="{F94A07E2-6D52-4A95-98F2-C2DBE778F20B}" type="pres">
      <dgm:prSet presAssocID="{FE52B5BB-9CBB-4A0B-B709-CFFCCDFB2D65}" presName="hierChild4" presStyleCnt="0"/>
      <dgm:spPr/>
      <dgm:t>
        <a:bodyPr/>
        <a:lstStyle/>
        <a:p>
          <a:endParaRPr lang="en-US"/>
        </a:p>
      </dgm:t>
    </dgm:pt>
    <dgm:pt modelId="{FAC89A6D-0624-463E-8AAB-AC6728E65382}" type="pres">
      <dgm:prSet presAssocID="{FE52B5BB-9CBB-4A0B-B709-CFFCCDFB2D65}" presName="hierChild5" presStyleCnt="0"/>
      <dgm:spPr/>
      <dgm:t>
        <a:bodyPr/>
        <a:lstStyle/>
        <a:p>
          <a:endParaRPr lang="en-US"/>
        </a:p>
      </dgm:t>
    </dgm:pt>
    <dgm:pt modelId="{40279283-2825-4DAE-B3D2-8EB0D1A7B36C}" type="pres">
      <dgm:prSet presAssocID="{DA4BBCCD-09B1-4393-8783-5914985EC53E}" presName="hierChild3" presStyleCnt="0"/>
      <dgm:spPr/>
      <dgm:t>
        <a:bodyPr/>
        <a:lstStyle/>
        <a:p>
          <a:endParaRPr lang="en-US"/>
        </a:p>
      </dgm:t>
    </dgm:pt>
  </dgm:ptLst>
  <dgm:cxnLst>
    <dgm:cxn modelId="{25ACABE2-B757-477A-9E60-85C8222785CD}" type="presOf" srcId="{FE52B5BB-9CBB-4A0B-B709-CFFCCDFB2D65}" destId="{3BFDDA00-3E1C-4362-92E5-049857D76356}" srcOrd="0" destOrd="0" presId="urn:microsoft.com/office/officeart/2009/3/layout/HorizontalOrganizationChart"/>
    <dgm:cxn modelId="{C7BA5F3E-AC78-4049-B86B-C156FEFDECB4}" type="presOf" srcId="{FE52B5BB-9CBB-4A0B-B709-CFFCCDFB2D65}" destId="{5D7A89BE-9557-4CDD-A33B-13C04D189E4C}" srcOrd="1" destOrd="0" presId="urn:microsoft.com/office/officeart/2009/3/layout/HorizontalOrganizationChart"/>
    <dgm:cxn modelId="{E452E334-123E-43AE-A053-CD8EF6F9D8E1}" type="presOf" srcId="{87ED4F4E-953B-4602-8D2B-B3569FE1A034}" destId="{D49D2C68-64C0-4AAB-B670-0BFA832A0180}" srcOrd="0" destOrd="0" presId="urn:microsoft.com/office/officeart/2009/3/layout/HorizontalOrganizationChart"/>
    <dgm:cxn modelId="{45604BC0-B488-49F6-8560-C676EB4E144F}" type="presOf" srcId="{ACCF8318-A0D6-4ADD-B736-AF96F3E2AE56}" destId="{C56EFDDC-9F90-43F7-8711-1B419EE3687D}" srcOrd="0" destOrd="0" presId="urn:microsoft.com/office/officeart/2009/3/layout/HorizontalOrganizationChart"/>
    <dgm:cxn modelId="{1FCD3075-C956-409C-8B3F-FFA0634EA7BA}" srcId="{DA4BBCCD-09B1-4393-8783-5914985EC53E}" destId="{FE52B5BB-9CBB-4A0B-B709-CFFCCDFB2D65}" srcOrd="1" destOrd="0" parTransId="{A3E53180-0B57-4D20-8D45-788E240B413C}" sibTransId="{6671C2BE-2B2D-4B49-A2EE-850B264F7BE8}"/>
    <dgm:cxn modelId="{84881D3E-336A-46B3-960E-94C583999B62}" type="presOf" srcId="{FDC5619B-4F98-477E-BE33-9BB0E9CDD442}" destId="{000BD46B-EB49-4493-B8A5-1D727A516312}" srcOrd="0" destOrd="0" presId="urn:microsoft.com/office/officeart/2009/3/layout/HorizontalOrganizationChart"/>
    <dgm:cxn modelId="{175AE94B-CF67-4322-B3B0-F3095AD74A90}" type="presOf" srcId="{EDDBAFAB-1614-4A14-939E-4FEE5EB9412E}" destId="{34F549C2-C5A0-4D8C-AF97-7745522A27CD}" srcOrd="0" destOrd="0" presId="urn:microsoft.com/office/officeart/2009/3/layout/HorizontalOrganizationChart"/>
    <dgm:cxn modelId="{F2D51802-C8DE-4353-B1C1-92BFE166FDEF}" type="presOf" srcId="{A1C5BD33-D5C4-4052-BA9E-4B6A78AC3417}" destId="{BAAE9E86-80A5-4D28-8601-0218ADBB6E6B}" srcOrd="1" destOrd="0" presId="urn:microsoft.com/office/officeart/2009/3/layout/HorizontalOrganizationChart"/>
    <dgm:cxn modelId="{F0FD5F3A-3358-4B27-8645-B779DC1D0204}" srcId="{EDDBAFAB-1614-4A14-939E-4FEE5EB9412E}" destId="{B0FBED52-25E7-4EAD-9543-9A44E62325DB}" srcOrd="0" destOrd="0" parTransId="{87ED4F4E-953B-4602-8D2B-B3569FE1A034}" sibTransId="{1E245FA6-CC0F-4A7D-BD8C-A47BB284AEC7}"/>
    <dgm:cxn modelId="{A2E6EEB2-126D-42DA-B2E9-2775D5D05318}" type="presOf" srcId="{A1C5BD33-D5C4-4052-BA9E-4B6A78AC3417}" destId="{58059175-E32D-42B0-AA61-1DF2AF80A906}" srcOrd="0" destOrd="0" presId="urn:microsoft.com/office/officeart/2009/3/layout/HorizontalOrganizationChart"/>
    <dgm:cxn modelId="{857BA4AF-6B54-401C-B6EC-21CF0B2E39C9}" srcId="{FDC5619B-4F98-477E-BE33-9BB0E9CDD442}" destId="{A1C5BD33-D5C4-4052-BA9E-4B6A78AC3417}" srcOrd="0" destOrd="0" parTransId="{64149DA6-E621-4985-A636-728C8407AF4B}" sibTransId="{B2E53B9B-600F-4D40-B88F-2C6716DC59B1}"/>
    <dgm:cxn modelId="{6FDDCC99-18A2-47F5-B2A6-AA823B6EA8AC}" type="presOf" srcId="{ACCF8318-A0D6-4ADD-B736-AF96F3E2AE56}" destId="{D26C1D6F-735D-40B1-AE84-42A9C4FB1E1E}" srcOrd="1" destOrd="0" presId="urn:microsoft.com/office/officeart/2009/3/layout/HorizontalOrganizationChart"/>
    <dgm:cxn modelId="{5918EECA-92D4-45F8-BF34-8DBDC9610764}" type="presOf" srcId="{A3E53180-0B57-4D20-8D45-788E240B413C}" destId="{C4CA4F9A-6928-4974-9F75-D57C853B9194}" srcOrd="0" destOrd="0" presId="urn:microsoft.com/office/officeart/2009/3/layout/HorizontalOrganizationChart"/>
    <dgm:cxn modelId="{A8D323F2-5DD8-4B8E-AB9B-B94DCD4C0DCE}" type="presOf" srcId="{B0FBED52-25E7-4EAD-9543-9A44E62325DB}" destId="{C58F0A65-7844-4A95-8265-66ED37361954}" srcOrd="1" destOrd="0" presId="urn:microsoft.com/office/officeart/2009/3/layout/HorizontalOrganizationChart"/>
    <dgm:cxn modelId="{7200E059-C1E9-4583-9AA5-6D5788574FFB}" type="presOf" srcId="{EDDBAFAB-1614-4A14-939E-4FEE5EB9412E}" destId="{CC5EAD32-9652-4B40-87F4-4608B80491DD}" srcOrd="1" destOrd="0" presId="urn:microsoft.com/office/officeart/2009/3/layout/HorizontalOrganizationChart"/>
    <dgm:cxn modelId="{3EDFA6B3-9A2B-45A5-B0EE-E884B58B56C1}" srcId="{FDC5619B-4F98-477E-BE33-9BB0E9CDD442}" destId="{DA4BBCCD-09B1-4393-8783-5914985EC53E}" srcOrd="2" destOrd="0" parTransId="{B96C7C13-A725-4C89-8DC9-9E904E1F9D16}" sibTransId="{CBCC2279-EB5D-4BC9-BE43-2C3ACF39818D}"/>
    <dgm:cxn modelId="{F0AC86C3-7D37-409E-85CB-4C7F12550C9C}" srcId="{A1C5BD33-D5C4-4052-BA9E-4B6A78AC3417}" destId="{ACCF8318-A0D6-4ADD-B736-AF96F3E2AE56}" srcOrd="0" destOrd="0" parTransId="{0F6720B1-A81A-4833-B6A2-F640B3438313}" sibTransId="{22709ABB-5C5A-4B1B-BDD2-BC2289CCCE1A}"/>
    <dgm:cxn modelId="{41C50F91-C4D0-466F-92D5-5BC70AF94C03}" type="presOf" srcId="{B5AEFB8F-E840-4741-9FB2-9B36CD8F17C7}" destId="{12E69B7A-A563-4C8B-AD4F-C65DF617DD31}" srcOrd="1" destOrd="0" presId="urn:microsoft.com/office/officeart/2009/3/layout/HorizontalOrganizationChart"/>
    <dgm:cxn modelId="{AF412FB8-81C6-4BA7-861B-C6BEE549008C}" type="presOf" srcId="{B0FBED52-25E7-4EAD-9543-9A44E62325DB}" destId="{A8E6D64E-46FA-4892-85FF-7C7AD790B32B}" srcOrd="0" destOrd="0" presId="urn:microsoft.com/office/officeart/2009/3/layout/HorizontalOrganizationChart"/>
    <dgm:cxn modelId="{5491C1D9-5831-459F-A90B-8BB18DBED5D0}" type="presOf" srcId="{B5AEFB8F-E840-4741-9FB2-9B36CD8F17C7}" destId="{CC369658-DF6E-440C-890E-EE3F0B20E342}" srcOrd="0" destOrd="0" presId="urn:microsoft.com/office/officeart/2009/3/layout/HorizontalOrganizationChart"/>
    <dgm:cxn modelId="{FB4F2FBF-463D-4215-BE26-43188E8FBA1D}" type="presOf" srcId="{DA4BBCCD-09B1-4393-8783-5914985EC53E}" destId="{81D43A81-28AB-41E2-942D-87955A5DB28C}" srcOrd="0" destOrd="0" presId="urn:microsoft.com/office/officeart/2009/3/layout/HorizontalOrganizationChart"/>
    <dgm:cxn modelId="{6BB9F698-895C-4B70-B22A-6FF4A58DE356}" srcId="{DA4BBCCD-09B1-4393-8783-5914985EC53E}" destId="{B5AEFB8F-E840-4741-9FB2-9B36CD8F17C7}" srcOrd="0" destOrd="0" parTransId="{B71F74C2-43E0-48CB-B0B6-F251BE785EF7}" sibTransId="{B438D6F7-63FB-4772-97BB-96F9C88F1CEF}"/>
    <dgm:cxn modelId="{E2059F0D-3BB1-4870-9EA6-BD0D95F07439}" srcId="{FDC5619B-4F98-477E-BE33-9BB0E9CDD442}" destId="{EDDBAFAB-1614-4A14-939E-4FEE5EB9412E}" srcOrd="1" destOrd="0" parTransId="{0015D19F-C00B-4062-84C7-D2D0963748C5}" sibTransId="{5C1CDCD1-FFF3-4C7F-83AD-9FD16A6BD43E}"/>
    <dgm:cxn modelId="{DAA6964F-A32F-495D-BD62-9E6EA4A0AA2D}" type="presOf" srcId="{DA4BBCCD-09B1-4393-8783-5914985EC53E}" destId="{8732B88A-0662-4080-A36F-166D2E094001}" srcOrd="1" destOrd="0" presId="urn:microsoft.com/office/officeart/2009/3/layout/HorizontalOrganizationChart"/>
    <dgm:cxn modelId="{53241B4F-EC50-45E0-B1CF-59C06DAB00F5}" type="presOf" srcId="{B71F74C2-43E0-48CB-B0B6-F251BE785EF7}" destId="{9EC10F28-3BB5-4038-B997-7EA40997AFF3}" srcOrd="0" destOrd="0" presId="urn:microsoft.com/office/officeart/2009/3/layout/HorizontalOrganizationChart"/>
    <dgm:cxn modelId="{CA8FDC73-9432-481F-B731-F2AE2BC4AD8A}" type="presOf" srcId="{0F6720B1-A81A-4833-B6A2-F640B3438313}" destId="{5EC1A0F8-CFFC-44AE-B016-31AB0BABD433}" srcOrd="0" destOrd="0" presId="urn:microsoft.com/office/officeart/2009/3/layout/HorizontalOrganizationChart"/>
    <dgm:cxn modelId="{A9C8ECE0-0631-4486-95EB-2F747BDD6D42}" type="presParOf" srcId="{000BD46B-EB49-4493-B8A5-1D727A516312}" destId="{FA7A768D-5158-4BCE-AF0C-5190B19EAF2A}" srcOrd="0" destOrd="0" presId="urn:microsoft.com/office/officeart/2009/3/layout/HorizontalOrganizationChart"/>
    <dgm:cxn modelId="{23F2E949-7261-449F-8E26-29AFC3431EE1}" type="presParOf" srcId="{FA7A768D-5158-4BCE-AF0C-5190B19EAF2A}" destId="{77B7DEA6-29D7-4778-9585-04FF6CB3993F}" srcOrd="0" destOrd="0" presId="urn:microsoft.com/office/officeart/2009/3/layout/HorizontalOrganizationChart"/>
    <dgm:cxn modelId="{A44DB5C7-C3BE-4F3E-8079-363203E986BB}" type="presParOf" srcId="{77B7DEA6-29D7-4778-9585-04FF6CB3993F}" destId="{58059175-E32D-42B0-AA61-1DF2AF80A906}" srcOrd="0" destOrd="0" presId="urn:microsoft.com/office/officeart/2009/3/layout/HorizontalOrganizationChart"/>
    <dgm:cxn modelId="{F2BEE3AE-276B-4A5C-A99B-CCF3BB50C736}" type="presParOf" srcId="{77B7DEA6-29D7-4778-9585-04FF6CB3993F}" destId="{BAAE9E86-80A5-4D28-8601-0218ADBB6E6B}" srcOrd="1" destOrd="0" presId="urn:microsoft.com/office/officeart/2009/3/layout/HorizontalOrganizationChart"/>
    <dgm:cxn modelId="{8D9D8482-37C5-4AE4-A384-B443CBD90891}" type="presParOf" srcId="{FA7A768D-5158-4BCE-AF0C-5190B19EAF2A}" destId="{1B0BCCDE-5479-4F22-B62C-19BDA67CEF72}" srcOrd="1" destOrd="0" presId="urn:microsoft.com/office/officeart/2009/3/layout/HorizontalOrganizationChart"/>
    <dgm:cxn modelId="{3A20FD7D-0DE3-4C6D-8735-5EB0E9FAF8E3}" type="presParOf" srcId="{1B0BCCDE-5479-4F22-B62C-19BDA67CEF72}" destId="{5EC1A0F8-CFFC-44AE-B016-31AB0BABD433}" srcOrd="0" destOrd="0" presId="urn:microsoft.com/office/officeart/2009/3/layout/HorizontalOrganizationChart"/>
    <dgm:cxn modelId="{B6E386A5-F5C1-411F-A330-6E35B82CB7C3}" type="presParOf" srcId="{1B0BCCDE-5479-4F22-B62C-19BDA67CEF72}" destId="{8DD1043B-EA88-4AF6-9E3E-6F759482EBDA}" srcOrd="1" destOrd="0" presId="urn:microsoft.com/office/officeart/2009/3/layout/HorizontalOrganizationChart"/>
    <dgm:cxn modelId="{AC3DD1C0-F8ED-4682-83D1-7E37EC5E0E35}" type="presParOf" srcId="{8DD1043B-EA88-4AF6-9E3E-6F759482EBDA}" destId="{513347F8-8A83-4C01-A3A8-08E21614F07E}" srcOrd="0" destOrd="0" presId="urn:microsoft.com/office/officeart/2009/3/layout/HorizontalOrganizationChart"/>
    <dgm:cxn modelId="{B5EFA247-CE42-481D-AB13-3D21B7CE74FE}" type="presParOf" srcId="{513347F8-8A83-4C01-A3A8-08E21614F07E}" destId="{C56EFDDC-9F90-43F7-8711-1B419EE3687D}" srcOrd="0" destOrd="0" presId="urn:microsoft.com/office/officeart/2009/3/layout/HorizontalOrganizationChart"/>
    <dgm:cxn modelId="{6E6F960A-3040-49C3-8810-81200C148BDD}" type="presParOf" srcId="{513347F8-8A83-4C01-A3A8-08E21614F07E}" destId="{D26C1D6F-735D-40B1-AE84-42A9C4FB1E1E}" srcOrd="1" destOrd="0" presId="urn:microsoft.com/office/officeart/2009/3/layout/HorizontalOrganizationChart"/>
    <dgm:cxn modelId="{8E4C9B5B-8033-4BB9-8062-DB9BFF686482}" type="presParOf" srcId="{8DD1043B-EA88-4AF6-9E3E-6F759482EBDA}" destId="{DD50BFCA-4D19-4122-904B-5A0A7F76BFB3}" srcOrd="1" destOrd="0" presId="urn:microsoft.com/office/officeart/2009/3/layout/HorizontalOrganizationChart"/>
    <dgm:cxn modelId="{EF5E05C3-9330-448A-A828-A11184D85B45}" type="presParOf" srcId="{8DD1043B-EA88-4AF6-9E3E-6F759482EBDA}" destId="{2932E60E-7A18-4F8E-8515-C8E79EA4EDBA}" srcOrd="2" destOrd="0" presId="urn:microsoft.com/office/officeart/2009/3/layout/HorizontalOrganizationChart"/>
    <dgm:cxn modelId="{0E63A5EB-2D0F-43A2-A0A6-DFC22C36A5C0}" type="presParOf" srcId="{FA7A768D-5158-4BCE-AF0C-5190B19EAF2A}" destId="{8441AF53-394C-490A-B31C-995E073574FE}" srcOrd="2" destOrd="0" presId="urn:microsoft.com/office/officeart/2009/3/layout/HorizontalOrganizationChart"/>
    <dgm:cxn modelId="{723733F1-33D3-4995-835D-8DCB60B128AA}" type="presParOf" srcId="{000BD46B-EB49-4493-B8A5-1D727A516312}" destId="{AADEF647-D36C-465F-A403-4A19B5EBB5FB}" srcOrd="1" destOrd="0" presId="urn:microsoft.com/office/officeart/2009/3/layout/HorizontalOrganizationChart"/>
    <dgm:cxn modelId="{2D0221B9-E719-4FD1-81E2-5B5BE16725C1}" type="presParOf" srcId="{AADEF647-D36C-465F-A403-4A19B5EBB5FB}" destId="{3FD8903E-8D14-464B-A586-5E5F76EE3610}" srcOrd="0" destOrd="0" presId="urn:microsoft.com/office/officeart/2009/3/layout/HorizontalOrganizationChart"/>
    <dgm:cxn modelId="{9F1BAFE8-9BF4-4AF1-A951-2EF9948818E4}" type="presParOf" srcId="{3FD8903E-8D14-464B-A586-5E5F76EE3610}" destId="{34F549C2-C5A0-4D8C-AF97-7745522A27CD}" srcOrd="0" destOrd="0" presId="urn:microsoft.com/office/officeart/2009/3/layout/HorizontalOrganizationChart"/>
    <dgm:cxn modelId="{493A05D3-9133-4815-ACC0-ED18FAF4FF36}" type="presParOf" srcId="{3FD8903E-8D14-464B-A586-5E5F76EE3610}" destId="{CC5EAD32-9652-4B40-87F4-4608B80491DD}" srcOrd="1" destOrd="0" presId="urn:microsoft.com/office/officeart/2009/3/layout/HorizontalOrganizationChart"/>
    <dgm:cxn modelId="{45628E9C-6020-4210-BEE1-02D69124DABE}" type="presParOf" srcId="{AADEF647-D36C-465F-A403-4A19B5EBB5FB}" destId="{CE07ED72-CEDC-45B1-BB67-BFA9AA4D1500}" srcOrd="1" destOrd="0" presId="urn:microsoft.com/office/officeart/2009/3/layout/HorizontalOrganizationChart"/>
    <dgm:cxn modelId="{4C82AB0B-33C7-4B56-85D9-003E7625D402}" type="presParOf" srcId="{CE07ED72-CEDC-45B1-BB67-BFA9AA4D1500}" destId="{D49D2C68-64C0-4AAB-B670-0BFA832A0180}" srcOrd="0" destOrd="0" presId="urn:microsoft.com/office/officeart/2009/3/layout/HorizontalOrganizationChart"/>
    <dgm:cxn modelId="{23CCF16D-F7C6-4613-AF0E-7E52A6101324}" type="presParOf" srcId="{CE07ED72-CEDC-45B1-BB67-BFA9AA4D1500}" destId="{C7C25EBD-7E60-40C4-8038-9AA24AAB0099}" srcOrd="1" destOrd="0" presId="urn:microsoft.com/office/officeart/2009/3/layout/HorizontalOrganizationChart"/>
    <dgm:cxn modelId="{AC43EC36-A264-443C-A7D4-E11C8E1064E4}" type="presParOf" srcId="{C7C25EBD-7E60-40C4-8038-9AA24AAB0099}" destId="{E01BF4D0-F416-46B0-87F6-D11137820504}" srcOrd="0" destOrd="0" presId="urn:microsoft.com/office/officeart/2009/3/layout/HorizontalOrganizationChart"/>
    <dgm:cxn modelId="{4A29AAFB-96A2-44BF-B67F-587E178406AB}" type="presParOf" srcId="{E01BF4D0-F416-46B0-87F6-D11137820504}" destId="{A8E6D64E-46FA-4892-85FF-7C7AD790B32B}" srcOrd="0" destOrd="0" presId="urn:microsoft.com/office/officeart/2009/3/layout/HorizontalOrganizationChart"/>
    <dgm:cxn modelId="{E1AC23CF-72BF-406D-BFB8-EFB515223357}" type="presParOf" srcId="{E01BF4D0-F416-46B0-87F6-D11137820504}" destId="{C58F0A65-7844-4A95-8265-66ED37361954}" srcOrd="1" destOrd="0" presId="urn:microsoft.com/office/officeart/2009/3/layout/HorizontalOrganizationChart"/>
    <dgm:cxn modelId="{9CB84CFC-C377-477C-AA98-CE7692067D15}" type="presParOf" srcId="{C7C25EBD-7E60-40C4-8038-9AA24AAB0099}" destId="{09F4D531-7F12-4A8D-A096-AB6D0261A554}" srcOrd="1" destOrd="0" presId="urn:microsoft.com/office/officeart/2009/3/layout/HorizontalOrganizationChart"/>
    <dgm:cxn modelId="{1B05641A-32B2-473F-961F-CE6FF40824BE}" type="presParOf" srcId="{C7C25EBD-7E60-40C4-8038-9AA24AAB0099}" destId="{A3C8B1FD-50B7-4DC8-950C-4CABC59DFE9D}" srcOrd="2" destOrd="0" presId="urn:microsoft.com/office/officeart/2009/3/layout/HorizontalOrganizationChart"/>
    <dgm:cxn modelId="{01412F8A-E1E1-486C-AD34-2FA849D7CA56}" type="presParOf" srcId="{AADEF647-D36C-465F-A403-4A19B5EBB5FB}" destId="{8D7B90C4-3099-42CD-88E8-68E3BFB6DD43}" srcOrd="2" destOrd="0" presId="urn:microsoft.com/office/officeart/2009/3/layout/HorizontalOrganizationChart"/>
    <dgm:cxn modelId="{83ED15E4-4631-4EF7-B7F0-6B5E9396084E}" type="presParOf" srcId="{000BD46B-EB49-4493-B8A5-1D727A516312}" destId="{407B6A0B-39E5-41CD-84A4-A2C68B8C5DF9}" srcOrd="2" destOrd="0" presId="urn:microsoft.com/office/officeart/2009/3/layout/HorizontalOrganizationChart"/>
    <dgm:cxn modelId="{587D3632-E78C-4E1E-8C16-59257CE7EA81}" type="presParOf" srcId="{407B6A0B-39E5-41CD-84A4-A2C68B8C5DF9}" destId="{8118D1B8-0FD4-454A-AB41-246B340301E4}" srcOrd="0" destOrd="0" presId="urn:microsoft.com/office/officeart/2009/3/layout/HorizontalOrganizationChart"/>
    <dgm:cxn modelId="{DF4D2DC8-2216-4644-9A41-074555583EF5}" type="presParOf" srcId="{8118D1B8-0FD4-454A-AB41-246B340301E4}" destId="{81D43A81-28AB-41E2-942D-87955A5DB28C}" srcOrd="0" destOrd="0" presId="urn:microsoft.com/office/officeart/2009/3/layout/HorizontalOrganizationChart"/>
    <dgm:cxn modelId="{00EA29BC-4D5E-4DC4-8019-B3ECDAEDEF30}" type="presParOf" srcId="{8118D1B8-0FD4-454A-AB41-246B340301E4}" destId="{8732B88A-0662-4080-A36F-166D2E094001}" srcOrd="1" destOrd="0" presId="urn:microsoft.com/office/officeart/2009/3/layout/HorizontalOrganizationChart"/>
    <dgm:cxn modelId="{54C9E3CD-B26C-4B07-A5D5-A4B2E1D8D423}" type="presParOf" srcId="{407B6A0B-39E5-41CD-84A4-A2C68B8C5DF9}" destId="{1C784B9D-1DD3-4988-8AF3-32104C2164BF}" srcOrd="1" destOrd="0" presId="urn:microsoft.com/office/officeart/2009/3/layout/HorizontalOrganizationChart"/>
    <dgm:cxn modelId="{7450EDC5-8D82-4EFD-BC26-64476133C7CF}" type="presParOf" srcId="{1C784B9D-1DD3-4988-8AF3-32104C2164BF}" destId="{9EC10F28-3BB5-4038-B997-7EA40997AFF3}" srcOrd="0" destOrd="0" presId="urn:microsoft.com/office/officeart/2009/3/layout/HorizontalOrganizationChart"/>
    <dgm:cxn modelId="{D9D8319D-A2C4-42E5-84C7-588BA60C8980}" type="presParOf" srcId="{1C784B9D-1DD3-4988-8AF3-32104C2164BF}" destId="{A9707D30-7D6D-4E60-9386-33EE3CC85FDD}" srcOrd="1" destOrd="0" presId="urn:microsoft.com/office/officeart/2009/3/layout/HorizontalOrganizationChart"/>
    <dgm:cxn modelId="{BF88C6E9-3908-4734-8DA0-7762285E5ADC}" type="presParOf" srcId="{A9707D30-7D6D-4E60-9386-33EE3CC85FDD}" destId="{E1642901-25E3-463A-A14E-AF11F5542402}" srcOrd="0" destOrd="0" presId="urn:microsoft.com/office/officeart/2009/3/layout/HorizontalOrganizationChart"/>
    <dgm:cxn modelId="{4E66985F-565C-4B93-B129-9DFC94BEE3C0}" type="presParOf" srcId="{E1642901-25E3-463A-A14E-AF11F5542402}" destId="{CC369658-DF6E-440C-890E-EE3F0B20E342}" srcOrd="0" destOrd="0" presId="urn:microsoft.com/office/officeart/2009/3/layout/HorizontalOrganizationChart"/>
    <dgm:cxn modelId="{3C2F2836-1B9D-4EDA-9E42-FD3EA9292228}" type="presParOf" srcId="{E1642901-25E3-463A-A14E-AF11F5542402}" destId="{12E69B7A-A563-4C8B-AD4F-C65DF617DD31}" srcOrd="1" destOrd="0" presId="urn:microsoft.com/office/officeart/2009/3/layout/HorizontalOrganizationChart"/>
    <dgm:cxn modelId="{D2C70744-6936-4421-9E67-92A1F3F0FDC2}" type="presParOf" srcId="{A9707D30-7D6D-4E60-9386-33EE3CC85FDD}" destId="{49857E73-8665-419D-9ED0-1FCEE2F3B7E6}" srcOrd="1" destOrd="0" presId="urn:microsoft.com/office/officeart/2009/3/layout/HorizontalOrganizationChart"/>
    <dgm:cxn modelId="{ACA175E8-F0A6-4537-8886-246D19D861E5}" type="presParOf" srcId="{A9707D30-7D6D-4E60-9386-33EE3CC85FDD}" destId="{671B14BF-946A-4275-955A-D747D83EF181}" srcOrd="2" destOrd="0" presId="urn:microsoft.com/office/officeart/2009/3/layout/HorizontalOrganizationChart"/>
    <dgm:cxn modelId="{42EAE121-70CE-463A-926F-A827519874D5}" type="presParOf" srcId="{1C784B9D-1DD3-4988-8AF3-32104C2164BF}" destId="{C4CA4F9A-6928-4974-9F75-D57C853B9194}" srcOrd="2" destOrd="0" presId="urn:microsoft.com/office/officeart/2009/3/layout/HorizontalOrganizationChart"/>
    <dgm:cxn modelId="{EE0CDC2B-59E7-4775-BB77-3B9EA772665E}" type="presParOf" srcId="{1C784B9D-1DD3-4988-8AF3-32104C2164BF}" destId="{8D9380E8-95B4-4766-A78A-B34531EE5E44}" srcOrd="3" destOrd="0" presId="urn:microsoft.com/office/officeart/2009/3/layout/HorizontalOrganizationChart"/>
    <dgm:cxn modelId="{36FF7B34-6AB2-4733-827C-4CFC16300BCE}" type="presParOf" srcId="{8D9380E8-95B4-4766-A78A-B34531EE5E44}" destId="{206BC223-053C-4CC8-B7C1-25499DC5ED9E}" srcOrd="0" destOrd="0" presId="urn:microsoft.com/office/officeart/2009/3/layout/HorizontalOrganizationChart"/>
    <dgm:cxn modelId="{F6440259-89C5-40DA-8385-C5918B457BC7}" type="presParOf" srcId="{206BC223-053C-4CC8-B7C1-25499DC5ED9E}" destId="{3BFDDA00-3E1C-4362-92E5-049857D76356}" srcOrd="0" destOrd="0" presId="urn:microsoft.com/office/officeart/2009/3/layout/HorizontalOrganizationChart"/>
    <dgm:cxn modelId="{57663AA7-5C8B-4781-8E77-E195BEBF084D}" type="presParOf" srcId="{206BC223-053C-4CC8-B7C1-25499DC5ED9E}" destId="{5D7A89BE-9557-4CDD-A33B-13C04D189E4C}" srcOrd="1" destOrd="0" presId="urn:microsoft.com/office/officeart/2009/3/layout/HorizontalOrganizationChart"/>
    <dgm:cxn modelId="{4E8C10B6-639D-47D3-AE3B-8D4484E4DA79}" type="presParOf" srcId="{8D9380E8-95B4-4766-A78A-B34531EE5E44}" destId="{F94A07E2-6D52-4A95-98F2-C2DBE778F20B}" srcOrd="1" destOrd="0" presId="urn:microsoft.com/office/officeart/2009/3/layout/HorizontalOrganizationChart"/>
    <dgm:cxn modelId="{AA85DA66-15CF-455A-8783-6DD9BBDFC3C2}" type="presParOf" srcId="{8D9380E8-95B4-4766-A78A-B34531EE5E44}" destId="{FAC89A6D-0624-463E-8AAB-AC6728E65382}" srcOrd="2" destOrd="0" presId="urn:microsoft.com/office/officeart/2009/3/layout/HorizontalOrganizationChart"/>
    <dgm:cxn modelId="{90DF898C-CD5F-41B5-8FA7-D4E3A9A72450}" type="presParOf" srcId="{407B6A0B-39E5-41CD-84A4-A2C68B8C5DF9}" destId="{40279283-2825-4DAE-B3D2-8EB0D1A7B36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9998E-DB0A-43F9-A46D-E5A514125DC6}" type="doc">
      <dgm:prSet loTypeId="urn:microsoft.com/office/officeart/2008/layout/VerticalCircle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9CD9D4-4366-4AFE-B7A8-0EBA8928E2FB}">
      <dgm:prSet/>
      <dgm:spPr/>
      <dgm:t>
        <a:bodyPr/>
        <a:lstStyle/>
        <a:p>
          <a:pPr algn="l" rtl="0"/>
          <a:r>
            <a:rPr lang="en-US" dirty="0" smtClean="0"/>
            <a:t>N - Need</a:t>
          </a:r>
          <a:endParaRPr lang="en-US" dirty="0"/>
        </a:p>
      </dgm:t>
    </dgm:pt>
    <dgm:pt modelId="{96071267-785E-4C68-8F32-B9A08140D2F0}" type="parTrans" cxnId="{27D533F1-CD0A-420F-BBCD-FB84B5EA02DD}">
      <dgm:prSet/>
      <dgm:spPr/>
      <dgm:t>
        <a:bodyPr/>
        <a:lstStyle/>
        <a:p>
          <a:pPr algn="l"/>
          <a:endParaRPr lang="en-US"/>
        </a:p>
      </dgm:t>
    </dgm:pt>
    <dgm:pt modelId="{BA78D07C-73BA-4E83-8A04-775DD4D9A5C2}" type="sibTrans" cxnId="{27D533F1-CD0A-420F-BBCD-FB84B5EA02DD}">
      <dgm:prSet/>
      <dgm:spPr/>
      <dgm:t>
        <a:bodyPr/>
        <a:lstStyle/>
        <a:p>
          <a:pPr algn="l"/>
          <a:endParaRPr lang="en-US"/>
        </a:p>
      </dgm:t>
    </dgm:pt>
    <dgm:pt modelId="{0F70C980-B1E0-46B9-B313-EAFCA253E6A1}">
      <dgm:prSet/>
      <dgm:spPr/>
      <dgm:t>
        <a:bodyPr/>
        <a:lstStyle/>
        <a:p>
          <a:pPr algn="l" rtl="0"/>
          <a:r>
            <a:rPr lang="en-US" dirty="0" smtClean="0"/>
            <a:t>T - Title</a:t>
          </a:r>
          <a:endParaRPr lang="en-US" dirty="0"/>
        </a:p>
      </dgm:t>
    </dgm:pt>
    <dgm:pt modelId="{0A466D82-1251-4412-8076-AFE6E31812C5}" type="parTrans" cxnId="{6F33BCEF-0DF3-4668-9267-C7FA308B583C}">
      <dgm:prSet/>
      <dgm:spPr/>
      <dgm:t>
        <a:bodyPr/>
        <a:lstStyle/>
        <a:p>
          <a:pPr algn="l"/>
          <a:endParaRPr lang="en-US"/>
        </a:p>
      </dgm:t>
    </dgm:pt>
    <dgm:pt modelId="{22663A34-9F77-470F-9506-33CDB24DFF47}" type="sibTrans" cxnId="{6F33BCEF-0DF3-4668-9267-C7FA308B583C}">
      <dgm:prSet/>
      <dgm:spPr/>
      <dgm:t>
        <a:bodyPr/>
        <a:lstStyle/>
        <a:p>
          <a:pPr algn="l"/>
          <a:endParaRPr lang="en-US"/>
        </a:p>
      </dgm:t>
    </dgm:pt>
    <dgm:pt modelId="{7BCA75D4-27F9-409E-B13C-C8B7908C07A1}">
      <dgm:prSet/>
      <dgm:spPr/>
      <dgm:t>
        <a:bodyPr/>
        <a:lstStyle/>
        <a:p>
          <a:pPr algn="l" rtl="0"/>
          <a:r>
            <a:rPr lang="en-US" dirty="0" smtClean="0"/>
            <a:t>R - Range</a:t>
          </a:r>
          <a:endParaRPr lang="en-US" dirty="0"/>
        </a:p>
      </dgm:t>
    </dgm:pt>
    <dgm:pt modelId="{108839CE-1BD0-4974-83F7-476EDA4875A2}" type="parTrans" cxnId="{CC4AE2F2-B0EE-467E-B31A-605110323431}">
      <dgm:prSet/>
      <dgm:spPr/>
      <dgm:t>
        <a:bodyPr/>
        <a:lstStyle/>
        <a:p>
          <a:pPr algn="l"/>
          <a:endParaRPr lang="en-US"/>
        </a:p>
      </dgm:t>
    </dgm:pt>
    <dgm:pt modelId="{F41058DA-D1BD-4926-A70E-31B4C01C848E}" type="sibTrans" cxnId="{CC4AE2F2-B0EE-467E-B31A-605110323431}">
      <dgm:prSet/>
      <dgm:spPr/>
      <dgm:t>
        <a:bodyPr/>
        <a:lstStyle/>
        <a:p>
          <a:pPr algn="l"/>
          <a:endParaRPr lang="en-US"/>
        </a:p>
      </dgm:t>
    </dgm:pt>
    <dgm:pt modelId="{A861798E-1DDE-49DA-B66D-7C62AEC5F220}">
      <dgm:prSet/>
      <dgm:spPr/>
      <dgm:t>
        <a:bodyPr/>
        <a:lstStyle/>
        <a:p>
          <a:pPr algn="l" rtl="0"/>
          <a:r>
            <a:rPr lang="en-US" dirty="0" smtClean="0"/>
            <a:t>O - Objectives</a:t>
          </a:r>
          <a:endParaRPr lang="en-US" dirty="0"/>
        </a:p>
      </dgm:t>
    </dgm:pt>
    <dgm:pt modelId="{9651D365-5D54-4CF8-A944-55BA777F3316}" type="parTrans" cxnId="{2AB43F89-7A5E-45DE-AD50-DF2C0C301CB8}">
      <dgm:prSet/>
      <dgm:spPr/>
      <dgm:t>
        <a:bodyPr/>
        <a:lstStyle/>
        <a:p>
          <a:pPr algn="l"/>
          <a:endParaRPr lang="en-US"/>
        </a:p>
      </dgm:t>
    </dgm:pt>
    <dgm:pt modelId="{E62A5B24-2245-4665-A565-9149E2F7FAAC}" type="sibTrans" cxnId="{2AB43F89-7A5E-45DE-AD50-DF2C0C301CB8}">
      <dgm:prSet/>
      <dgm:spPr/>
      <dgm:t>
        <a:bodyPr/>
        <a:lstStyle/>
        <a:p>
          <a:pPr algn="l"/>
          <a:endParaRPr lang="en-US"/>
        </a:p>
      </dgm:t>
    </dgm:pt>
    <dgm:pt modelId="{FE1565C5-7291-4772-84E4-4FC1F9F95F0D}">
      <dgm:prSet/>
      <dgm:spPr/>
      <dgm:t>
        <a:bodyPr/>
        <a:lstStyle/>
        <a:p>
          <a:pPr algn="l" rtl="0"/>
          <a:r>
            <a:rPr lang="en-US" dirty="0" smtClean="0"/>
            <a:t>I  - Interesting</a:t>
          </a:r>
          <a:endParaRPr lang="en-US" dirty="0"/>
        </a:p>
      </dgm:t>
    </dgm:pt>
    <dgm:pt modelId="{1C103F56-1D43-42D7-BB59-CA774A224E36}" type="sibTrans" cxnId="{55E66706-0580-4E38-94BB-FED4C0F32C95}">
      <dgm:prSet/>
      <dgm:spPr/>
      <dgm:t>
        <a:bodyPr/>
        <a:lstStyle/>
        <a:p>
          <a:pPr algn="l"/>
          <a:endParaRPr lang="en-US"/>
        </a:p>
      </dgm:t>
    </dgm:pt>
    <dgm:pt modelId="{BC73181E-695E-4076-B13D-F93D18689845}" type="parTrans" cxnId="{55E66706-0580-4E38-94BB-FED4C0F32C95}">
      <dgm:prSet/>
      <dgm:spPr/>
      <dgm:t>
        <a:bodyPr/>
        <a:lstStyle/>
        <a:p>
          <a:pPr algn="l"/>
          <a:endParaRPr lang="en-US"/>
        </a:p>
      </dgm:t>
    </dgm:pt>
    <dgm:pt modelId="{DDCF2209-F0CA-42A6-9684-7E94DB77DAE5}" type="pres">
      <dgm:prSet presAssocID="{A239998E-DB0A-43F9-A46D-E5A514125DC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3BB2427-E57F-47F6-A434-42B0586E622D}" type="pres">
      <dgm:prSet presAssocID="{FE1565C5-7291-4772-84E4-4FC1F9F95F0D}" presName="noChildren" presStyleCnt="0"/>
      <dgm:spPr/>
      <dgm:t>
        <a:bodyPr/>
        <a:lstStyle/>
        <a:p>
          <a:endParaRPr lang="en-US"/>
        </a:p>
      </dgm:t>
    </dgm:pt>
    <dgm:pt modelId="{AC6A4F7C-005E-4B16-A049-DE42170074E6}" type="pres">
      <dgm:prSet presAssocID="{FE1565C5-7291-4772-84E4-4FC1F9F95F0D}" presName="gap" presStyleCnt="0"/>
      <dgm:spPr/>
      <dgm:t>
        <a:bodyPr/>
        <a:lstStyle/>
        <a:p>
          <a:endParaRPr lang="en-US"/>
        </a:p>
      </dgm:t>
    </dgm:pt>
    <dgm:pt modelId="{5407FF33-569D-4032-B185-CC8E172BE4D8}" type="pres">
      <dgm:prSet presAssocID="{FE1565C5-7291-4772-84E4-4FC1F9F95F0D}" presName="medCircle2" presStyleLbl="vennNode1" presStyleIdx="0" presStyleCnt="5"/>
      <dgm:spPr/>
      <dgm:t>
        <a:bodyPr/>
        <a:lstStyle/>
        <a:p>
          <a:endParaRPr lang="en-US"/>
        </a:p>
      </dgm:t>
    </dgm:pt>
    <dgm:pt modelId="{B3D149F2-4810-419E-8E38-44F420E95A89}" type="pres">
      <dgm:prSet presAssocID="{FE1565C5-7291-4772-84E4-4FC1F9F95F0D}" presName="txLvlOnly1" presStyleLbl="revTx" presStyleIdx="0" presStyleCnt="5" custLinFactNeighborX="-1371"/>
      <dgm:spPr/>
      <dgm:t>
        <a:bodyPr/>
        <a:lstStyle/>
        <a:p>
          <a:endParaRPr lang="en-US"/>
        </a:p>
      </dgm:t>
    </dgm:pt>
    <dgm:pt modelId="{294F01EB-B575-4B46-A79D-142CB458260B}" type="pres">
      <dgm:prSet presAssocID="{DA9CD9D4-4366-4AFE-B7A8-0EBA8928E2FB}" presName="noChildren" presStyleCnt="0"/>
      <dgm:spPr/>
      <dgm:t>
        <a:bodyPr/>
        <a:lstStyle/>
        <a:p>
          <a:endParaRPr lang="en-US"/>
        </a:p>
      </dgm:t>
    </dgm:pt>
    <dgm:pt modelId="{3BE990C5-E95E-43C8-8A65-6D2C74CFAECF}" type="pres">
      <dgm:prSet presAssocID="{DA9CD9D4-4366-4AFE-B7A8-0EBA8928E2FB}" presName="gap" presStyleCnt="0"/>
      <dgm:spPr/>
      <dgm:t>
        <a:bodyPr/>
        <a:lstStyle/>
        <a:p>
          <a:endParaRPr lang="en-US"/>
        </a:p>
      </dgm:t>
    </dgm:pt>
    <dgm:pt modelId="{3FE1E116-0886-4246-BF9C-849060B55BBD}" type="pres">
      <dgm:prSet presAssocID="{DA9CD9D4-4366-4AFE-B7A8-0EBA8928E2FB}" presName="medCircle2" presStyleLbl="vennNode1" presStyleIdx="1" presStyleCnt="5"/>
      <dgm:spPr/>
      <dgm:t>
        <a:bodyPr/>
        <a:lstStyle/>
        <a:p>
          <a:endParaRPr lang="en-US"/>
        </a:p>
      </dgm:t>
    </dgm:pt>
    <dgm:pt modelId="{563BE94B-6DC3-4DEC-86B7-A9C5FC0968D0}" type="pres">
      <dgm:prSet presAssocID="{DA9CD9D4-4366-4AFE-B7A8-0EBA8928E2FB}" presName="txLvlOnly1" presStyleLbl="revTx" presStyleIdx="1" presStyleCnt="5" custLinFactNeighborX="-2951"/>
      <dgm:spPr/>
      <dgm:t>
        <a:bodyPr/>
        <a:lstStyle/>
        <a:p>
          <a:endParaRPr lang="en-US"/>
        </a:p>
      </dgm:t>
    </dgm:pt>
    <dgm:pt modelId="{D8E7493D-CAD1-4C73-A19D-67E8A4C3A9F4}" type="pres">
      <dgm:prSet presAssocID="{0F70C980-B1E0-46B9-B313-EAFCA253E6A1}" presName="noChildren" presStyleCnt="0"/>
      <dgm:spPr/>
      <dgm:t>
        <a:bodyPr/>
        <a:lstStyle/>
        <a:p>
          <a:endParaRPr lang="en-US"/>
        </a:p>
      </dgm:t>
    </dgm:pt>
    <dgm:pt modelId="{788ACB5C-2593-49ED-988C-963756927300}" type="pres">
      <dgm:prSet presAssocID="{0F70C980-B1E0-46B9-B313-EAFCA253E6A1}" presName="gap" presStyleCnt="0"/>
      <dgm:spPr/>
      <dgm:t>
        <a:bodyPr/>
        <a:lstStyle/>
        <a:p>
          <a:endParaRPr lang="en-US"/>
        </a:p>
      </dgm:t>
    </dgm:pt>
    <dgm:pt modelId="{66D18FA2-84B3-4E4B-9A88-2186E0324B12}" type="pres">
      <dgm:prSet presAssocID="{0F70C980-B1E0-46B9-B313-EAFCA253E6A1}" presName="medCircle2" presStyleLbl="vennNode1" presStyleIdx="2" presStyleCnt="5"/>
      <dgm:spPr/>
      <dgm:t>
        <a:bodyPr/>
        <a:lstStyle/>
        <a:p>
          <a:endParaRPr lang="en-US"/>
        </a:p>
      </dgm:t>
    </dgm:pt>
    <dgm:pt modelId="{263747A4-497A-4EBC-A63A-BE589325FB04}" type="pres">
      <dgm:prSet presAssocID="{0F70C980-B1E0-46B9-B313-EAFCA253E6A1}" presName="txLvlOnly1" presStyleLbl="revTx" presStyleIdx="2" presStyleCnt="5" custLinFactNeighborX="-2951"/>
      <dgm:spPr/>
      <dgm:t>
        <a:bodyPr/>
        <a:lstStyle/>
        <a:p>
          <a:endParaRPr lang="en-US"/>
        </a:p>
      </dgm:t>
    </dgm:pt>
    <dgm:pt modelId="{FB9BCA7C-3439-4E5D-99BE-53378D1405F1}" type="pres">
      <dgm:prSet presAssocID="{7BCA75D4-27F9-409E-B13C-C8B7908C07A1}" presName="noChildren" presStyleCnt="0"/>
      <dgm:spPr/>
      <dgm:t>
        <a:bodyPr/>
        <a:lstStyle/>
        <a:p>
          <a:endParaRPr lang="en-US"/>
        </a:p>
      </dgm:t>
    </dgm:pt>
    <dgm:pt modelId="{F510BFEE-9C5A-472C-BACE-373E3807AB08}" type="pres">
      <dgm:prSet presAssocID="{7BCA75D4-27F9-409E-B13C-C8B7908C07A1}" presName="gap" presStyleCnt="0"/>
      <dgm:spPr/>
      <dgm:t>
        <a:bodyPr/>
        <a:lstStyle/>
        <a:p>
          <a:endParaRPr lang="en-US"/>
        </a:p>
      </dgm:t>
    </dgm:pt>
    <dgm:pt modelId="{2CDA7FD6-695E-4664-A940-097F5D275DB4}" type="pres">
      <dgm:prSet presAssocID="{7BCA75D4-27F9-409E-B13C-C8B7908C07A1}" presName="medCircle2" presStyleLbl="vennNode1" presStyleIdx="3" presStyleCnt="5"/>
      <dgm:spPr/>
      <dgm:t>
        <a:bodyPr/>
        <a:lstStyle/>
        <a:p>
          <a:endParaRPr lang="en-US"/>
        </a:p>
      </dgm:t>
    </dgm:pt>
    <dgm:pt modelId="{0B8A3177-0944-4B58-9616-3E8619252D2F}" type="pres">
      <dgm:prSet presAssocID="{7BCA75D4-27F9-409E-B13C-C8B7908C07A1}" presName="txLvlOnly1" presStyleLbl="revTx" presStyleIdx="3" presStyleCnt="5" custLinFactNeighborX="-2951"/>
      <dgm:spPr/>
      <dgm:t>
        <a:bodyPr/>
        <a:lstStyle/>
        <a:p>
          <a:endParaRPr lang="en-US"/>
        </a:p>
      </dgm:t>
    </dgm:pt>
    <dgm:pt modelId="{0D70B485-8653-41AD-8B0B-082A861394C8}" type="pres">
      <dgm:prSet presAssocID="{A861798E-1DDE-49DA-B66D-7C62AEC5F220}" presName="noChildren" presStyleCnt="0"/>
      <dgm:spPr/>
      <dgm:t>
        <a:bodyPr/>
        <a:lstStyle/>
        <a:p>
          <a:endParaRPr lang="en-US"/>
        </a:p>
      </dgm:t>
    </dgm:pt>
    <dgm:pt modelId="{1E499436-2B31-4CB0-BACF-00E79D80D69F}" type="pres">
      <dgm:prSet presAssocID="{A861798E-1DDE-49DA-B66D-7C62AEC5F220}" presName="gap" presStyleCnt="0"/>
      <dgm:spPr/>
      <dgm:t>
        <a:bodyPr/>
        <a:lstStyle/>
        <a:p>
          <a:endParaRPr lang="en-US"/>
        </a:p>
      </dgm:t>
    </dgm:pt>
    <dgm:pt modelId="{BF55BE02-E67C-42C9-AA82-F7ECB758A679}" type="pres">
      <dgm:prSet presAssocID="{A861798E-1DDE-49DA-B66D-7C62AEC5F220}" presName="medCircle2" presStyleLbl="vennNode1" presStyleIdx="4" presStyleCnt="5"/>
      <dgm:spPr/>
      <dgm:t>
        <a:bodyPr/>
        <a:lstStyle/>
        <a:p>
          <a:endParaRPr lang="en-US"/>
        </a:p>
      </dgm:t>
    </dgm:pt>
    <dgm:pt modelId="{3C5CD040-BD4E-41B3-AB8A-EF863743415F}" type="pres">
      <dgm:prSet presAssocID="{A861798E-1DDE-49DA-B66D-7C62AEC5F220}" presName="txLvlOnly1" presStyleLbl="revTx" presStyleIdx="4" presStyleCnt="5" custLinFactNeighborX="-2951"/>
      <dgm:spPr/>
      <dgm:t>
        <a:bodyPr/>
        <a:lstStyle/>
        <a:p>
          <a:endParaRPr lang="en-US"/>
        </a:p>
      </dgm:t>
    </dgm:pt>
  </dgm:ptLst>
  <dgm:cxnLst>
    <dgm:cxn modelId="{CC4AE2F2-B0EE-467E-B31A-605110323431}" srcId="{A239998E-DB0A-43F9-A46D-E5A514125DC6}" destId="{7BCA75D4-27F9-409E-B13C-C8B7908C07A1}" srcOrd="3" destOrd="0" parTransId="{108839CE-1BD0-4974-83F7-476EDA4875A2}" sibTransId="{F41058DA-D1BD-4926-A70E-31B4C01C848E}"/>
    <dgm:cxn modelId="{2AB43F89-7A5E-45DE-AD50-DF2C0C301CB8}" srcId="{A239998E-DB0A-43F9-A46D-E5A514125DC6}" destId="{A861798E-1DDE-49DA-B66D-7C62AEC5F220}" srcOrd="4" destOrd="0" parTransId="{9651D365-5D54-4CF8-A944-55BA777F3316}" sibTransId="{E62A5B24-2245-4665-A565-9149E2F7FAAC}"/>
    <dgm:cxn modelId="{BD3FBE68-A3AE-4A3C-B350-146FF0BAA27C}" type="presOf" srcId="{A239998E-DB0A-43F9-A46D-E5A514125DC6}" destId="{DDCF2209-F0CA-42A6-9684-7E94DB77DAE5}" srcOrd="0" destOrd="0" presId="urn:microsoft.com/office/officeart/2008/layout/VerticalCircleList"/>
    <dgm:cxn modelId="{EC406BC0-C45C-4018-A94E-6CF3B0AC2739}" type="presOf" srcId="{0F70C980-B1E0-46B9-B313-EAFCA253E6A1}" destId="{263747A4-497A-4EBC-A63A-BE589325FB04}" srcOrd="0" destOrd="0" presId="urn:microsoft.com/office/officeart/2008/layout/VerticalCircleList"/>
    <dgm:cxn modelId="{E9E7538C-78F8-4A1A-B77E-C617ABA1E452}" type="presOf" srcId="{A861798E-1DDE-49DA-B66D-7C62AEC5F220}" destId="{3C5CD040-BD4E-41B3-AB8A-EF863743415F}" srcOrd="0" destOrd="0" presId="urn:microsoft.com/office/officeart/2008/layout/VerticalCircleList"/>
    <dgm:cxn modelId="{FB347B36-C439-4652-8581-A680E1813981}" type="presOf" srcId="{DA9CD9D4-4366-4AFE-B7A8-0EBA8928E2FB}" destId="{563BE94B-6DC3-4DEC-86B7-A9C5FC0968D0}" srcOrd="0" destOrd="0" presId="urn:microsoft.com/office/officeart/2008/layout/VerticalCircleList"/>
    <dgm:cxn modelId="{27D533F1-CD0A-420F-BBCD-FB84B5EA02DD}" srcId="{A239998E-DB0A-43F9-A46D-E5A514125DC6}" destId="{DA9CD9D4-4366-4AFE-B7A8-0EBA8928E2FB}" srcOrd="1" destOrd="0" parTransId="{96071267-785E-4C68-8F32-B9A08140D2F0}" sibTransId="{BA78D07C-73BA-4E83-8A04-775DD4D9A5C2}"/>
    <dgm:cxn modelId="{E58AE003-1EDF-48F9-B99A-A4C7E635BA42}" type="presOf" srcId="{7BCA75D4-27F9-409E-B13C-C8B7908C07A1}" destId="{0B8A3177-0944-4B58-9616-3E8619252D2F}" srcOrd="0" destOrd="0" presId="urn:microsoft.com/office/officeart/2008/layout/VerticalCircleList"/>
    <dgm:cxn modelId="{6F33BCEF-0DF3-4668-9267-C7FA308B583C}" srcId="{A239998E-DB0A-43F9-A46D-E5A514125DC6}" destId="{0F70C980-B1E0-46B9-B313-EAFCA253E6A1}" srcOrd="2" destOrd="0" parTransId="{0A466D82-1251-4412-8076-AFE6E31812C5}" sibTransId="{22663A34-9F77-470F-9506-33CDB24DFF47}"/>
    <dgm:cxn modelId="{55E66706-0580-4E38-94BB-FED4C0F32C95}" srcId="{A239998E-DB0A-43F9-A46D-E5A514125DC6}" destId="{FE1565C5-7291-4772-84E4-4FC1F9F95F0D}" srcOrd="0" destOrd="0" parTransId="{BC73181E-695E-4076-B13D-F93D18689845}" sibTransId="{1C103F56-1D43-42D7-BB59-CA774A224E36}"/>
    <dgm:cxn modelId="{5B17F303-08CD-4352-801E-7777077BD493}" type="presOf" srcId="{FE1565C5-7291-4772-84E4-4FC1F9F95F0D}" destId="{B3D149F2-4810-419E-8E38-44F420E95A89}" srcOrd="0" destOrd="0" presId="urn:microsoft.com/office/officeart/2008/layout/VerticalCircleList"/>
    <dgm:cxn modelId="{ED4245A1-E995-49DC-AD1C-4125A3F4F279}" type="presParOf" srcId="{DDCF2209-F0CA-42A6-9684-7E94DB77DAE5}" destId="{83BB2427-E57F-47F6-A434-42B0586E622D}" srcOrd="0" destOrd="0" presId="urn:microsoft.com/office/officeart/2008/layout/VerticalCircleList"/>
    <dgm:cxn modelId="{FC832CBF-2045-4E1C-A160-22F0E81B42E9}" type="presParOf" srcId="{83BB2427-E57F-47F6-A434-42B0586E622D}" destId="{AC6A4F7C-005E-4B16-A049-DE42170074E6}" srcOrd="0" destOrd="0" presId="urn:microsoft.com/office/officeart/2008/layout/VerticalCircleList"/>
    <dgm:cxn modelId="{324A4CD6-FE5B-49EA-947C-BCA6151C45F7}" type="presParOf" srcId="{83BB2427-E57F-47F6-A434-42B0586E622D}" destId="{5407FF33-569D-4032-B185-CC8E172BE4D8}" srcOrd="1" destOrd="0" presId="urn:microsoft.com/office/officeart/2008/layout/VerticalCircleList"/>
    <dgm:cxn modelId="{7BD8D247-415F-49A5-8616-83B1226C59A6}" type="presParOf" srcId="{83BB2427-E57F-47F6-A434-42B0586E622D}" destId="{B3D149F2-4810-419E-8E38-44F420E95A89}" srcOrd="2" destOrd="0" presId="urn:microsoft.com/office/officeart/2008/layout/VerticalCircleList"/>
    <dgm:cxn modelId="{F2FA2145-2244-43EC-B417-47764D5D4DF1}" type="presParOf" srcId="{DDCF2209-F0CA-42A6-9684-7E94DB77DAE5}" destId="{294F01EB-B575-4B46-A79D-142CB458260B}" srcOrd="1" destOrd="0" presId="urn:microsoft.com/office/officeart/2008/layout/VerticalCircleList"/>
    <dgm:cxn modelId="{8E4224DF-0978-4846-9BF1-53CC4E56D022}" type="presParOf" srcId="{294F01EB-B575-4B46-A79D-142CB458260B}" destId="{3BE990C5-E95E-43C8-8A65-6D2C74CFAECF}" srcOrd="0" destOrd="0" presId="urn:microsoft.com/office/officeart/2008/layout/VerticalCircleList"/>
    <dgm:cxn modelId="{A62366EB-219F-4BFE-81A6-FF8D61EBF9A1}" type="presParOf" srcId="{294F01EB-B575-4B46-A79D-142CB458260B}" destId="{3FE1E116-0886-4246-BF9C-849060B55BBD}" srcOrd="1" destOrd="0" presId="urn:microsoft.com/office/officeart/2008/layout/VerticalCircleList"/>
    <dgm:cxn modelId="{2D554894-B6CB-46C5-B8E6-EF732B6CEB88}" type="presParOf" srcId="{294F01EB-B575-4B46-A79D-142CB458260B}" destId="{563BE94B-6DC3-4DEC-86B7-A9C5FC0968D0}" srcOrd="2" destOrd="0" presId="urn:microsoft.com/office/officeart/2008/layout/VerticalCircleList"/>
    <dgm:cxn modelId="{E4799D90-4828-40FB-9844-667EAE8BF4C6}" type="presParOf" srcId="{DDCF2209-F0CA-42A6-9684-7E94DB77DAE5}" destId="{D8E7493D-CAD1-4C73-A19D-67E8A4C3A9F4}" srcOrd="2" destOrd="0" presId="urn:microsoft.com/office/officeart/2008/layout/VerticalCircleList"/>
    <dgm:cxn modelId="{BD385066-7D09-4CE7-BEA4-9CF7C3E10D05}" type="presParOf" srcId="{D8E7493D-CAD1-4C73-A19D-67E8A4C3A9F4}" destId="{788ACB5C-2593-49ED-988C-963756927300}" srcOrd="0" destOrd="0" presId="urn:microsoft.com/office/officeart/2008/layout/VerticalCircleList"/>
    <dgm:cxn modelId="{485D0393-C385-42FA-867D-16D8FD70AC01}" type="presParOf" srcId="{D8E7493D-CAD1-4C73-A19D-67E8A4C3A9F4}" destId="{66D18FA2-84B3-4E4B-9A88-2186E0324B12}" srcOrd="1" destOrd="0" presId="urn:microsoft.com/office/officeart/2008/layout/VerticalCircleList"/>
    <dgm:cxn modelId="{0689CDF7-64C9-4C24-B9C4-4A4BD54CFC97}" type="presParOf" srcId="{D8E7493D-CAD1-4C73-A19D-67E8A4C3A9F4}" destId="{263747A4-497A-4EBC-A63A-BE589325FB04}" srcOrd="2" destOrd="0" presId="urn:microsoft.com/office/officeart/2008/layout/VerticalCircleList"/>
    <dgm:cxn modelId="{C1D8AA84-830E-4A02-9690-51B2234CE748}" type="presParOf" srcId="{DDCF2209-F0CA-42A6-9684-7E94DB77DAE5}" destId="{FB9BCA7C-3439-4E5D-99BE-53378D1405F1}" srcOrd="3" destOrd="0" presId="urn:microsoft.com/office/officeart/2008/layout/VerticalCircleList"/>
    <dgm:cxn modelId="{489BD4ED-8FD9-47F6-8437-881159392355}" type="presParOf" srcId="{FB9BCA7C-3439-4E5D-99BE-53378D1405F1}" destId="{F510BFEE-9C5A-472C-BACE-373E3807AB08}" srcOrd="0" destOrd="0" presId="urn:microsoft.com/office/officeart/2008/layout/VerticalCircleList"/>
    <dgm:cxn modelId="{366FF060-CAB2-432A-B038-93D0776DCC7F}" type="presParOf" srcId="{FB9BCA7C-3439-4E5D-99BE-53378D1405F1}" destId="{2CDA7FD6-695E-4664-A940-097F5D275DB4}" srcOrd="1" destOrd="0" presId="urn:microsoft.com/office/officeart/2008/layout/VerticalCircleList"/>
    <dgm:cxn modelId="{55240302-F2AE-40BD-B75D-6C2B8EB70AA8}" type="presParOf" srcId="{FB9BCA7C-3439-4E5D-99BE-53378D1405F1}" destId="{0B8A3177-0944-4B58-9616-3E8619252D2F}" srcOrd="2" destOrd="0" presId="urn:microsoft.com/office/officeart/2008/layout/VerticalCircleList"/>
    <dgm:cxn modelId="{4CDA2BE0-C871-4BFB-8AB0-D42B9A276B8D}" type="presParOf" srcId="{DDCF2209-F0CA-42A6-9684-7E94DB77DAE5}" destId="{0D70B485-8653-41AD-8B0B-082A861394C8}" srcOrd="4" destOrd="0" presId="urn:microsoft.com/office/officeart/2008/layout/VerticalCircleList"/>
    <dgm:cxn modelId="{F0DFBACA-A2B7-48FA-AFB3-9B7BFCD41170}" type="presParOf" srcId="{0D70B485-8653-41AD-8B0B-082A861394C8}" destId="{1E499436-2B31-4CB0-BACF-00E79D80D69F}" srcOrd="0" destOrd="0" presId="urn:microsoft.com/office/officeart/2008/layout/VerticalCircleList"/>
    <dgm:cxn modelId="{12EC0B9B-4C08-4D66-A06D-29638207FE7B}" type="presParOf" srcId="{0D70B485-8653-41AD-8B0B-082A861394C8}" destId="{BF55BE02-E67C-42C9-AA82-F7ECB758A679}" srcOrd="1" destOrd="0" presId="urn:microsoft.com/office/officeart/2008/layout/VerticalCircleList"/>
    <dgm:cxn modelId="{5E17EBB3-CE49-47B9-ABA0-F70D03AD1A81}" type="presParOf" srcId="{0D70B485-8653-41AD-8B0B-082A861394C8}" destId="{3C5CD040-BD4E-41B3-AB8A-EF863743415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5442E5-E58E-4325-946F-E24B9C5F8E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0CBF51-CAEB-43EA-972E-8445A8F1E195}">
      <dgm:prSet custT="1"/>
      <dgm:spPr/>
      <dgm:t>
        <a:bodyPr/>
        <a:lstStyle/>
        <a:p>
          <a:pPr rtl="0"/>
          <a:r>
            <a:rPr lang="en-US" sz="2800" smtClean="0">
              <a:latin typeface="Cambria" pitchFamily="18" charset="0"/>
            </a:rPr>
            <a:t>• Structure the Theme</a:t>
          </a:r>
          <a:endParaRPr lang="en-US" sz="2800">
            <a:latin typeface="Cambria" pitchFamily="18" charset="0"/>
          </a:endParaRPr>
        </a:p>
      </dgm:t>
    </dgm:pt>
    <dgm:pt modelId="{246CA2BA-936F-496F-8C56-B7F72C55D7F3}" type="parTrans" cxnId="{82DF3BB2-1B55-422E-A2B3-6DF7D375050D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7BDA369D-2504-4C36-A176-FA19F1334BC7}" type="sibTrans" cxnId="{82DF3BB2-1B55-422E-A2B3-6DF7D375050D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317C17D8-F552-4A95-B906-8427146F93DF}">
      <dgm:prSet custT="1"/>
      <dgm:spPr/>
      <dgm:t>
        <a:bodyPr/>
        <a:lstStyle/>
        <a:p>
          <a:pPr rtl="0"/>
          <a:r>
            <a:rPr lang="en-US" sz="2800" dirty="0" smtClean="0">
              <a:latin typeface="Cambria" pitchFamily="18" charset="0"/>
            </a:rPr>
            <a:t>• 5 Need to know statements</a:t>
          </a:r>
          <a:endParaRPr lang="en-US" sz="2800" dirty="0">
            <a:latin typeface="Cambria" pitchFamily="18" charset="0"/>
          </a:endParaRPr>
        </a:p>
      </dgm:t>
    </dgm:pt>
    <dgm:pt modelId="{63D61221-C131-4A76-B7E2-D00D494AA4B6}" type="parTrans" cxnId="{7675DFF7-F44D-4331-BC0C-31F0BAB23329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675587D2-9755-4EE6-BCC1-677BB0B868BB}" type="sibTrans" cxnId="{7675DFF7-F44D-4331-BC0C-31F0BAB23329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F350559A-F525-48A3-9DC5-8C6DA7536616}">
      <dgm:prSet custT="1"/>
      <dgm:spPr/>
      <dgm:t>
        <a:bodyPr/>
        <a:lstStyle/>
        <a:p>
          <a:pPr rtl="0"/>
          <a:r>
            <a:rPr lang="en-US" sz="2800" smtClean="0">
              <a:latin typeface="Cambria" pitchFamily="18" charset="0"/>
            </a:rPr>
            <a:t>• 5 Key words</a:t>
          </a:r>
          <a:endParaRPr lang="en-US" sz="2800">
            <a:latin typeface="Cambria" pitchFamily="18" charset="0"/>
          </a:endParaRPr>
        </a:p>
      </dgm:t>
    </dgm:pt>
    <dgm:pt modelId="{01CA6A18-DB7A-4DDF-8210-527AF15AC5F1}" type="parTrans" cxnId="{876B42FA-44C8-437F-B025-01CAF7C161F5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A7B6FAC3-8F97-4450-BE39-052A0E08C342}" type="sibTrans" cxnId="{876B42FA-44C8-437F-B025-01CAF7C161F5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09F785A6-98FE-471E-887C-12320E15EC20}">
      <dgm:prSet custT="1"/>
      <dgm:spPr/>
      <dgm:t>
        <a:bodyPr/>
        <a:lstStyle/>
        <a:p>
          <a:pPr rtl="0"/>
          <a:r>
            <a:rPr lang="en-US" sz="2800" smtClean="0">
              <a:latin typeface="Cambria" pitchFamily="18" charset="0"/>
            </a:rPr>
            <a:t>• 5 Mini speeches / Excerpts</a:t>
          </a:r>
          <a:endParaRPr lang="en-US" sz="2800">
            <a:latin typeface="Cambria" pitchFamily="18" charset="0"/>
          </a:endParaRPr>
        </a:p>
      </dgm:t>
    </dgm:pt>
    <dgm:pt modelId="{EDD30BF0-BAF8-4331-97DE-4454D7744FDA}" type="parTrans" cxnId="{F1D2992B-2996-424F-B1BC-E940D5DE8D5C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C2537D73-8564-4EDC-A957-81BF4ABA6039}" type="sibTrans" cxnId="{F1D2992B-2996-424F-B1BC-E940D5DE8D5C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4A31A5D9-48BC-4558-81D1-970CFC9081AF}">
      <dgm:prSet custT="1"/>
      <dgm:spPr/>
      <dgm:t>
        <a:bodyPr/>
        <a:lstStyle/>
        <a:p>
          <a:pPr rtl="0"/>
          <a:r>
            <a:rPr lang="en-US" sz="2800" smtClean="0">
              <a:latin typeface="Cambria" pitchFamily="18" charset="0"/>
            </a:rPr>
            <a:t>• Check Focus</a:t>
          </a:r>
          <a:endParaRPr lang="en-US" sz="2800">
            <a:latin typeface="Cambria" pitchFamily="18" charset="0"/>
          </a:endParaRPr>
        </a:p>
      </dgm:t>
    </dgm:pt>
    <dgm:pt modelId="{E52076BE-EF40-43D4-86EA-8E907BDA2621}" type="parTrans" cxnId="{877E5102-5B44-4CC8-BDB9-D35187AD27E9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F9219897-7653-4E23-B790-0B186390FA18}" type="sibTrans" cxnId="{877E5102-5B44-4CC8-BDB9-D35187AD27E9}">
      <dgm:prSet/>
      <dgm:spPr/>
      <dgm:t>
        <a:bodyPr/>
        <a:lstStyle/>
        <a:p>
          <a:endParaRPr lang="en-US" sz="2800">
            <a:latin typeface="Cambria" pitchFamily="18" charset="0"/>
          </a:endParaRPr>
        </a:p>
      </dgm:t>
    </dgm:pt>
    <dgm:pt modelId="{7C407529-C558-4214-833B-A8BAD71C2A4E}" type="pres">
      <dgm:prSet presAssocID="{975442E5-E58E-4325-946F-E24B9C5F8E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83051E1-6738-48BA-BCCF-D8AF61CD3EEE}" type="pres">
      <dgm:prSet presAssocID="{975442E5-E58E-4325-946F-E24B9C5F8E1D}" presName="Name1" presStyleCnt="0"/>
      <dgm:spPr/>
      <dgm:t>
        <a:bodyPr/>
        <a:lstStyle/>
        <a:p>
          <a:endParaRPr lang="en-US"/>
        </a:p>
      </dgm:t>
    </dgm:pt>
    <dgm:pt modelId="{62EF4E9A-AF69-4F7D-95BA-6C2329F18E7C}" type="pres">
      <dgm:prSet presAssocID="{975442E5-E58E-4325-946F-E24B9C5F8E1D}" presName="cycle" presStyleCnt="0"/>
      <dgm:spPr/>
      <dgm:t>
        <a:bodyPr/>
        <a:lstStyle/>
        <a:p>
          <a:endParaRPr lang="en-US"/>
        </a:p>
      </dgm:t>
    </dgm:pt>
    <dgm:pt modelId="{F78DE998-D318-448E-9469-E5F552016B98}" type="pres">
      <dgm:prSet presAssocID="{975442E5-E58E-4325-946F-E24B9C5F8E1D}" presName="srcNode" presStyleLbl="node1" presStyleIdx="0" presStyleCnt="5"/>
      <dgm:spPr/>
      <dgm:t>
        <a:bodyPr/>
        <a:lstStyle/>
        <a:p>
          <a:endParaRPr lang="en-US"/>
        </a:p>
      </dgm:t>
    </dgm:pt>
    <dgm:pt modelId="{8561891F-E262-401E-834E-0A86C749A909}" type="pres">
      <dgm:prSet presAssocID="{975442E5-E58E-4325-946F-E24B9C5F8E1D}" presName="conn" presStyleLbl="parChTrans1D2" presStyleIdx="0" presStyleCnt="1"/>
      <dgm:spPr/>
      <dgm:t>
        <a:bodyPr/>
        <a:lstStyle/>
        <a:p>
          <a:endParaRPr lang="en-US"/>
        </a:p>
      </dgm:t>
    </dgm:pt>
    <dgm:pt modelId="{A33B8D68-6323-47D1-A316-B5872DBDCCE4}" type="pres">
      <dgm:prSet presAssocID="{975442E5-E58E-4325-946F-E24B9C5F8E1D}" presName="extraNode" presStyleLbl="node1" presStyleIdx="0" presStyleCnt="5"/>
      <dgm:spPr/>
      <dgm:t>
        <a:bodyPr/>
        <a:lstStyle/>
        <a:p>
          <a:endParaRPr lang="en-US"/>
        </a:p>
      </dgm:t>
    </dgm:pt>
    <dgm:pt modelId="{6B9821D2-16C2-475C-93AC-010F409B100C}" type="pres">
      <dgm:prSet presAssocID="{975442E5-E58E-4325-946F-E24B9C5F8E1D}" presName="dstNode" presStyleLbl="node1" presStyleIdx="0" presStyleCnt="5"/>
      <dgm:spPr/>
      <dgm:t>
        <a:bodyPr/>
        <a:lstStyle/>
        <a:p>
          <a:endParaRPr lang="en-US"/>
        </a:p>
      </dgm:t>
    </dgm:pt>
    <dgm:pt modelId="{EBF31AF6-E5F9-4939-AC0E-50CCEE4B428C}" type="pres">
      <dgm:prSet presAssocID="{F20CBF51-CAEB-43EA-972E-8445A8F1E19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B4D4A-9A8B-4EF6-A02F-C7D2018F5861}" type="pres">
      <dgm:prSet presAssocID="{F20CBF51-CAEB-43EA-972E-8445A8F1E195}" presName="accent_1" presStyleCnt="0"/>
      <dgm:spPr/>
      <dgm:t>
        <a:bodyPr/>
        <a:lstStyle/>
        <a:p>
          <a:endParaRPr lang="en-US"/>
        </a:p>
      </dgm:t>
    </dgm:pt>
    <dgm:pt modelId="{487072F2-AD9D-4179-8089-5FC734A05EED}" type="pres">
      <dgm:prSet presAssocID="{F20CBF51-CAEB-43EA-972E-8445A8F1E195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3AFEE917-283C-438A-9875-8E319D58692B}" type="pres">
      <dgm:prSet presAssocID="{317C17D8-F552-4A95-B906-8427146F93D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0456F-70E8-4C9A-BA5E-E98B66100AD4}" type="pres">
      <dgm:prSet presAssocID="{317C17D8-F552-4A95-B906-8427146F93DF}" presName="accent_2" presStyleCnt="0"/>
      <dgm:spPr/>
      <dgm:t>
        <a:bodyPr/>
        <a:lstStyle/>
        <a:p>
          <a:endParaRPr lang="en-US"/>
        </a:p>
      </dgm:t>
    </dgm:pt>
    <dgm:pt modelId="{F2C6B7D2-3362-4B10-834C-05BDEDDB728E}" type="pres">
      <dgm:prSet presAssocID="{317C17D8-F552-4A95-B906-8427146F93DF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786720E1-F9D0-4839-9CF4-ED459FFB9BA2}" type="pres">
      <dgm:prSet presAssocID="{F350559A-F525-48A3-9DC5-8C6DA753661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0BB56-C87C-4514-B426-839E69343C55}" type="pres">
      <dgm:prSet presAssocID="{F350559A-F525-48A3-9DC5-8C6DA7536616}" presName="accent_3" presStyleCnt="0"/>
      <dgm:spPr/>
      <dgm:t>
        <a:bodyPr/>
        <a:lstStyle/>
        <a:p>
          <a:endParaRPr lang="en-US"/>
        </a:p>
      </dgm:t>
    </dgm:pt>
    <dgm:pt modelId="{5D207B87-3346-4966-963E-952A5B3190ED}" type="pres">
      <dgm:prSet presAssocID="{F350559A-F525-48A3-9DC5-8C6DA7536616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69130B8-A8A9-4501-AFE1-B3D69D392D17}" type="pres">
      <dgm:prSet presAssocID="{09F785A6-98FE-471E-887C-12320E15EC2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F2204-7CFF-4592-8A24-008934041B14}" type="pres">
      <dgm:prSet presAssocID="{09F785A6-98FE-471E-887C-12320E15EC20}" presName="accent_4" presStyleCnt="0"/>
      <dgm:spPr/>
      <dgm:t>
        <a:bodyPr/>
        <a:lstStyle/>
        <a:p>
          <a:endParaRPr lang="en-US"/>
        </a:p>
      </dgm:t>
    </dgm:pt>
    <dgm:pt modelId="{8BB359B7-AA3A-4BB7-922D-0953AF48F64C}" type="pres">
      <dgm:prSet presAssocID="{09F785A6-98FE-471E-887C-12320E15EC20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2588E11A-8920-4C49-A154-6C4CEA741536}" type="pres">
      <dgm:prSet presAssocID="{4A31A5D9-48BC-4558-81D1-970CFC9081A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FFC73-CA99-4463-9C86-7D5EDA31B4FE}" type="pres">
      <dgm:prSet presAssocID="{4A31A5D9-48BC-4558-81D1-970CFC9081AF}" presName="accent_5" presStyleCnt="0"/>
      <dgm:spPr/>
      <dgm:t>
        <a:bodyPr/>
        <a:lstStyle/>
        <a:p>
          <a:endParaRPr lang="en-US"/>
        </a:p>
      </dgm:t>
    </dgm:pt>
    <dgm:pt modelId="{7D1559A5-1D52-4B08-B739-A98AF6E399BB}" type="pres">
      <dgm:prSet presAssocID="{4A31A5D9-48BC-4558-81D1-970CFC9081AF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F17815CF-CBB9-4D70-AF6C-C06EDBD90AF3}" type="presOf" srcId="{7BDA369D-2504-4C36-A176-FA19F1334BC7}" destId="{8561891F-E262-401E-834E-0A86C749A909}" srcOrd="0" destOrd="0" presId="urn:microsoft.com/office/officeart/2008/layout/VerticalCurvedList"/>
    <dgm:cxn modelId="{9C9C8D36-280D-4FE8-A9C1-C21F7B601A1D}" type="presOf" srcId="{F20CBF51-CAEB-43EA-972E-8445A8F1E195}" destId="{EBF31AF6-E5F9-4939-AC0E-50CCEE4B428C}" srcOrd="0" destOrd="0" presId="urn:microsoft.com/office/officeart/2008/layout/VerticalCurvedList"/>
    <dgm:cxn modelId="{7675DFF7-F44D-4331-BC0C-31F0BAB23329}" srcId="{975442E5-E58E-4325-946F-E24B9C5F8E1D}" destId="{317C17D8-F552-4A95-B906-8427146F93DF}" srcOrd="1" destOrd="0" parTransId="{63D61221-C131-4A76-B7E2-D00D494AA4B6}" sibTransId="{675587D2-9755-4EE6-BCC1-677BB0B868BB}"/>
    <dgm:cxn modelId="{EE642A8C-6B07-4B3C-B580-79261C462411}" type="presOf" srcId="{975442E5-E58E-4325-946F-E24B9C5F8E1D}" destId="{7C407529-C558-4214-833B-A8BAD71C2A4E}" srcOrd="0" destOrd="0" presId="urn:microsoft.com/office/officeart/2008/layout/VerticalCurvedList"/>
    <dgm:cxn modelId="{F1D2992B-2996-424F-B1BC-E940D5DE8D5C}" srcId="{975442E5-E58E-4325-946F-E24B9C5F8E1D}" destId="{09F785A6-98FE-471E-887C-12320E15EC20}" srcOrd="3" destOrd="0" parTransId="{EDD30BF0-BAF8-4331-97DE-4454D7744FDA}" sibTransId="{C2537D73-8564-4EDC-A957-81BF4ABA6039}"/>
    <dgm:cxn modelId="{876B42FA-44C8-437F-B025-01CAF7C161F5}" srcId="{975442E5-E58E-4325-946F-E24B9C5F8E1D}" destId="{F350559A-F525-48A3-9DC5-8C6DA7536616}" srcOrd="2" destOrd="0" parTransId="{01CA6A18-DB7A-4DDF-8210-527AF15AC5F1}" sibTransId="{A7B6FAC3-8F97-4450-BE39-052A0E08C342}"/>
    <dgm:cxn modelId="{1A640918-AB0E-4E84-A228-00B954C7B86B}" type="presOf" srcId="{F350559A-F525-48A3-9DC5-8C6DA7536616}" destId="{786720E1-F9D0-4839-9CF4-ED459FFB9BA2}" srcOrd="0" destOrd="0" presId="urn:microsoft.com/office/officeart/2008/layout/VerticalCurvedList"/>
    <dgm:cxn modelId="{3601194F-3325-47A8-987E-40F3936844EE}" type="presOf" srcId="{09F785A6-98FE-471E-887C-12320E15EC20}" destId="{A69130B8-A8A9-4501-AFE1-B3D69D392D17}" srcOrd="0" destOrd="0" presId="urn:microsoft.com/office/officeart/2008/layout/VerticalCurvedList"/>
    <dgm:cxn modelId="{D97463AB-38A9-43D5-8501-55FFA5A88B3E}" type="presOf" srcId="{4A31A5D9-48BC-4558-81D1-970CFC9081AF}" destId="{2588E11A-8920-4C49-A154-6C4CEA741536}" srcOrd="0" destOrd="0" presId="urn:microsoft.com/office/officeart/2008/layout/VerticalCurvedList"/>
    <dgm:cxn modelId="{1B808DEC-3C3C-4147-BA62-2BA4C6BBEFF1}" type="presOf" srcId="{317C17D8-F552-4A95-B906-8427146F93DF}" destId="{3AFEE917-283C-438A-9875-8E319D58692B}" srcOrd="0" destOrd="0" presId="urn:microsoft.com/office/officeart/2008/layout/VerticalCurvedList"/>
    <dgm:cxn modelId="{877E5102-5B44-4CC8-BDB9-D35187AD27E9}" srcId="{975442E5-E58E-4325-946F-E24B9C5F8E1D}" destId="{4A31A5D9-48BC-4558-81D1-970CFC9081AF}" srcOrd="4" destOrd="0" parTransId="{E52076BE-EF40-43D4-86EA-8E907BDA2621}" sibTransId="{F9219897-7653-4E23-B790-0B186390FA18}"/>
    <dgm:cxn modelId="{82DF3BB2-1B55-422E-A2B3-6DF7D375050D}" srcId="{975442E5-E58E-4325-946F-E24B9C5F8E1D}" destId="{F20CBF51-CAEB-43EA-972E-8445A8F1E195}" srcOrd="0" destOrd="0" parTransId="{246CA2BA-936F-496F-8C56-B7F72C55D7F3}" sibTransId="{7BDA369D-2504-4C36-A176-FA19F1334BC7}"/>
    <dgm:cxn modelId="{E2A8E98F-4B05-4D4A-A7E6-CE9B0D2C5427}" type="presParOf" srcId="{7C407529-C558-4214-833B-A8BAD71C2A4E}" destId="{D83051E1-6738-48BA-BCCF-D8AF61CD3EEE}" srcOrd="0" destOrd="0" presId="urn:microsoft.com/office/officeart/2008/layout/VerticalCurvedList"/>
    <dgm:cxn modelId="{59C7EA05-FC4C-46FB-93F6-78498C81617A}" type="presParOf" srcId="{D83051E1-6738-48BA-BCCF-D8AF61CD3EEE}" destId="{62EF4E9A-AF69-4F7D-95BA-6C2329F18E7C}" srcOrd="0" destOrd="0" presId="urn:microsoft.com/office/officeart/2008/layout/VerticalCurvedList"/>
    <dgm:cxn modelId="{B59E2A9E-A593-4817-BDFF-2062D4927D49}" type="presParOf" srcId="{62EF4E9A-AF69-4F7D-95BA-6C2329F18E7C}" destId="{F78DE998-D318-448E-9469-E5F552016B98}" srcOrd="0" destOrd="0" presId="urn:microsoft.com/office/officeart/2008/layout/VerticalCurvedList"/>
    <dgm:cxn modelId="{5D2A3EE8-014B-4847-82F5-6178686608E8}" type="presParOf" srcId="{62EF4E9A-AF69-4F7D-95BA-6C2329F18E7C}" destId="{8561891F-E262-401E-834E-0A86C749A909}" srcOrd="1" destOrd="0" presId="urn:microsoft.com/office/officeart/2008/layout/VerticalCurvedList"/>
    <dgm:cxn modelId="{C14EFA27-D101-4AAE-9E5C-BB71070AD271}" type="presParOf" srcId="{62EF4E9A-AF69-4F7D-95BA-6C2329F18E7C}" destId="{A33B8D68-6323-47D1-A316-B5872DBDCCE4}" srcOrd="2" destOrd="0" presId="urn:microsoft.com/office/officeart/2008/layout/VerticalCurvedList"/>
    <dgm:cxn modelId="{6F3E8985-4458-435A-BEA2-738821F9F883}" type="presParOf" srcId="{62EF4E9A-AF69-4F7D-95BA-6C2329F18E7C}" destId="{6B9821D2-16C2-475C-93AC-010F409B100C}" srcOrd="3" destOrd="0" presId="urn:microsoft.com/office/officeart/2008/layout/VerticalCurvedList"/>
    <dgm:cxn modelId="{5E0FA9AC-A716-4679-9E54-11F605381907}" type="presParOf" srcId="{D83051E1-6738-48BA-BCCF-D8AF61CD3EEE}" destId="{EBF31AF6-E5F9-4939-AC0E-50CCEE4B428C}" srcOrd="1" destOrd="0" presId="urn:microsoft.com/office/officeart/2008/layout/VerticalCurvedList"/>
    <dgm:cxn modelId="{9D6349BD-71B6-437F-8A94-100389BB444E}" type="presParOf" srcId="{D83051E1-6738-48BA-BCCF-D8AF61CD3EEE}" destId="{F29B4D4A-9A8B-4EF6-A02F-C7D2018F5861}" srcOrd="2" destOrd="0" presId="urn:microsoft.com/office/officeart/2008/layout/VerticalCurvedList"/>
    <dgm:cxn modelId="{4DB24BB4-5931-49B5-9385-62DF5429EF30}" type="presParOf" srcId="{F29B4D4A-9A8B-4EF6-A02F-C7D2018F5861}" destId="{487072F2-AD9D-4179-8089-5FC734A05EED}" srcOrd="0" destOrd="0" presId="urn:microsoft.com/office/officeart/2008/layout/VerticalCurvedList"/>
    <dgm:cxn modelId="{D3CC0FD2-146E-4588-9E98-6BD70FF453A1}" type="presParOf" srcId="{D83051E1-6738-48BA-BCCF-D8AF61CD3EEE}" destId="{3AFEE917-283C-438A-9875-8E319D58692B}" srcOrd="3" destOrd="0" presId="urn:microsoft.com/office/officeart/2008/layout/VerticalCurvedList"/>
    <dgm:cxn modelId="{5EC03F0D-07EC-4ED7-A3F4-7625C8426858}" type="presParOf" srcId="{D83051E1-6738-48BA-BCCF-D8AF61CD3EEE}" destId="{F410456F-70E8-4C9A-BA5E-E98B66100AD4}" srcOrd="4" destOrd="0" presId="urn:microsoft.com/office/officeart/2008/layout/VerticalCurvedList"/>
    <dgm:cxn modelId="{46533F60-5291-44C9-B052-976A7CE81730}" type="presParOf" srcId="{F410456F-70E8-4C9A-BA5E-E98B66100AD4}" destId="{F2C6B7D2-3362-4B10-834C-05BDEDDB728E}" srcOrd="0" destOrd="0" presId="urn:microsoft.com/office/officeart/2008/layout/VerticalCurvedList"/>
    <dgm:cxn modelId="{31ADAFEE-36A3-4905-B834-B48C8B6F9249}" type="presParOf" srcId="{D83051E1-6738-48BA-BCCF-D8AF61CD3EEE}" destId="{786720E1-F9D0-4839-9CF4-ED459FFB9BA2}" srcOrd="5" destOrd="0" presId="urn:microsoft.com/office/officeart/2008/layout/VerticalCurvedList"/>
    <dgm:cxn modelId="{ADDCBC70-A1C6-4567-822B-204E112D3677}" type="presParOf" srcId="{D83051E1-6738-48BA-BCCF-D8AF61CD3EEE}" destId="{7E20BB56-C87C-4514-B426-839E69343C55}" srcOrd="6" destOrd="0" presId="urn:microsoft.com/office/officeart/2008/layout/VerticalCurvedList"/>
    <dgm:cxn modelId="{B6E1F904-877A-43D2-BEFF-2B31861F4C0B}" type="presParOf" srcId="{7E20BB56-C87C-4514-B426-839E69343C55}" destId="{5D207B87-3346-4966-963E-952A5B3190ED}" srcOrd="0" destOrd="0" presId="urn:microsoft.com/office/officeart/2008/layout/VerticalCurvedList"/>
    <dgm:cxn modelId="{90D41533-9C15-4AAE-97BE-B147CC5FFE09}" type="presParOf" srcId="{D83051E1-6738-48BA-BCCF-D8AF61CD3EEE}" destId="{A69130B8-A8A9-4501-AFE1-B3D69D392D17}" srcOrd="7" destOrd="0" presId="urn:microsoft.com/office/officeart/2008/layout/VerticalCurvedList"/>
    <dgm:cxn modelId="{9EE96503-E8AD-4655-A565-8FF31B8989DE}" type="presParOf" srcId="{D83051E1-6738-48BA-BCCF-D8AF61CD3EEE}" destId="{BC3F2204-7CFF-4592-8A24-008934041B14}" srcOrd="8" destOrd="0" presId="urn:microsoft.com/office/officeart/2008/layout/VerticalCurvedList"/>
    <dgm:cxn modelId="{E3DFE1B6-FFFC-4ED1-A3CC-718B2BB95436}" type="presParOf" srcId="{BC3F2204-7CFF-4592-8A24-008934041B14}" destId="{8BB359B7-AA3A-4BB7-922D-0953AF48F64C}" srcOrd="0" destOrd="0" presId="urn:microsoft.com/office/officeart/2008/layout/VerticalCurvedList"/>
    <dgm:cxn modelId="{0800D473-7062-4272-938D-F05B6228FDF2}" type="presParOf" srcId="{D83051E1-6738-48BA-BCCF-D8AF61CD3EEE}" destId="{2588E11A-8920-4C49-A154-6C4CEA741536}" srcOrd="9" destOrd="0" presId="urn:microsoft.com/office/officeart/2008/layout/VerticalCurvedList"/>
    <dgm:cxn modelId="{BEF6D523-2F40-42B5-977C-4C9ABF37EB2F}" type="presParOf" srcId="{D83051E1-6738-48BA-BCCF-D8AF61CD3EEE}" destId="{3B0FFC73-CA99-4463-9C86-7D5EDA31B4FE}" srcOrd="10" destOrd="0" presId="urn:microsoft.com/office/officeart/2008/layout/VerticalCurvedList"/>
    <dgm:cxn modelId="{F7F0E064-5365-443C-9A56-0D26952271A4}" type="presParOf" srcId="{3B0FFC73-CA99-4463-9C86-7D5EDA31B4FE}" destId="{7D1559A5-1D52-4B08-B739-A98AF6E399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958092-1FCB-4638-B547-83AFEFC10AFC}" type="doc">
      <dgm:prSet loTypeId="urn:microsoft.com/office/officeart/2008/layout/VerticalAccentList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BAF882-DA53-4002-8A0A-7A052FE44343}">
      <dgm:prSet/>
      <dgm:spPr/>
      <dgm:t>
        <a:bodyPr/>
        <a:lstStyle/>
        <a:p>
          <a:pPr rtl="0"/>
          <a:r>
            <a:rPr lang="en-US" smtClean="0"/>
            <a:t>Tell them what you told them</a:t>
          </a:r>
          <a:endParaRPr lang="en-US"/>
        </a:p>
      </dgm:t>
    </dgm:pt>
    <dgm:pt modelId="{85CBB008-7F8C-4558-86C2-06DE435F7524}" type="parTrans" cxnId="{8AA61560-A146-4F38-A240-8487D8FE0FF6}">
      <dgm:prSet/>
      <dgm:spPr/>
      <dgm:t>
        <a:bodyPr/>
        <a:lstStyle/>
        <a:p>
          <a:endParaRPr lang="en-US"/>
        </a:p>
      </dgm:t>
    </dgm:pt>
    <dgm:pt modelId="{6E1A47DF-5C66-4339-BFB1-5A94C8C2D609}" type="sibTrans" cxnId="{8AA61560-A146-4F38-A240-8487D8FE0FF6}">
      <dgm:prSet/>
      <dgm:spPr/>
      <dgm:t>
        <a:bodyPr/>
        <a:lstStyle/>
        <a:p>
          <a:endParaRPr lang="en-US"/>
        </a:p>
      </dgm:t>
    </dgm:pt>
    <dgm:pt modelId="{5643448B-9B2A-4EA2-BFEE-8FF2BC4AD475}">
      <dgm:prSet/>
      <dgm:spPr/>
      <dgm:t>
        <a:bodyPr/>
        <a:lstStyle/>
        <a:p>
          <a:pPr rtl="0"/>
          <a:r>
            <a:rPr lang="en-US" smtClean="0"/>
            <a:t>Draw conclusions – capitalize</a:t>
          </a:r>
          <a:endParaRPr lang="en-US"/>
        </a:p>
      </dgm:t>
    </dgm:pt>
    <dgm:pt modelId="{FC2FF5B6-23BC-4730-B569-DBE4903FB985}" type="parTrans" cxnId="{4E2C488A-8D2B-497E-BF7A-5D56E0BE7069}">
      <dgm:prSet/>
      <dgm:spPr/>
      <dgm:t>
        <a:bodyPr/>
        <a:lstStyle/>
        <a:p>
          <a:endParaRPr lang="en-US"/>
        </a:p>
      </dgm:t>
    </dgm:pt>
    <dgm:pt modelId="{985EC7E1-1855-40C4-9633-47C8F367AD36}" type="sibTrans" cxnId="{4E2C488A-8D2B-497E-BF7A-5D56E0BE7069}">
      <dgm:prSet/>
      <dgm:spPr/>
      <dgm:t>
        <a:bodyPr/>
        <a:lstStyle/>
        <a:p>
          <a:endParaRPr lang="en-US"/>
        </a:p>
      </dgm:t>
    </dgm:pt>
    <dgm:pt modelId="{9006CB11-57D8-478D-ACFE-9C18CEC73EA0}">
      <dgm:prSet/>
      <dgm:spPr/>
      <dgm:t>
        <a:bodyPr/>
        <a:lstStyle/>
        <a:p>
          <a:pPr rtl="0"/>
          <a:r>
            <a:rPr lang="en-US" smtClean="0"/>
            <a:t>Point way forward</a:t>
          </a:r>
          <a:endParaRPr lang="en-US"/>
        </a:p>
      </dgm:t>
    </dgm:pt>
    <dgm:pt modelId="{570A826B-B855-41CB-8615-C0D50A395496}" type="parTrans" cxnId="{F1F66ADB-8001-46C3-AC86-1E448A567AEB}">
      <dgm:prSet/>
      <dgm:spPr/>
      <dgm:t>
        <a:bodyPr/>
        <a:lstStyle/>
        <a:p>
          <a:endParaRPr lang="en-US"/>
        </a:p>
      </dgm:t>
    </dgm:pt>
    <dgm:pt modelId="{C4B68118-BF10-453C-8F0C-35E3E916C4E0}" type="sibTrans" cxnId="{F1F66ADB-8001-46C3-AC86-1E448A567AEB}">
      <dgm:prSet/>
      <dgm:spPr/>
      <dgm:t>
        <a:bodyPr/>
        <a:lstStyle/>
        <a:p>
          <a:endParaRPr lang="en-US"/>
        </a:p>
      </dgm:t>
    </dgm:pt>
    <dgm:pt modelId="{DBA9FFB1-48CA-4808-A2D4-207A599FF1FD}">
      <dgm:prSet/>
      <dgm:spPr/>
      <dgm:t>
        <a:bodyPr/>
        <a:lstStyle/>
        <a:p>
          <a:pPr rtl="0"/>
          <a:r>
            <a:rPr lang="en-US" smtClean="0"/>
            <a:t>Closing statement -impressive</a:t>
          </a:r>
          <a:endParaRPr lang="en-US"/>
        </a:p>
      </dgm:t>
    </dgm:pt>
    <dgm:pt modelId="{04592053-F55A-47A2-8F5B-82A60D431803}" type="parTrans" cxnId="{35B30744-9FCB-4114-ABA3-4C0314DFCA09}">
      <dgm:prSet/>
      <dgm:spPr/>
      <dgm:t>
        <a:bodyPr/>
        <a:lstStyle/>
        <a:p>
          <a:endParaRPr lang="en-US"/>
        </a:p>
      </dgm:t>
    </dgm:pt>
    <dgm:pt modelId="{D48AF113-7D63-4899-97D6-58433F6DF0AF}" type="sibTrans" cxnId="{35B30744-9FCB-4114-ABA3-4C0314DFCA09}">
      <dgm:prSet/>
      <dgm:spPr/>
      <dgm:t>
        <a:bodyPr/>
        <a:lstStyle/>
        <a:p>
          <a:endParaRPr lang="en-US"/>
        </a:p>
      </dgm:t>
    </dgm:pt>
    <dgm:pt modelId="{82BA4664-52C2-4708-80A6-86072FB05697}">
      <dgm:prSet/>
      <dgm:spPr/>
      <dgm:t>
        <a:bodyPr/>
        <a:lstStyle/>
        <a:p>
          <a:pPr rtl="0"/>
          <a:r>
            <a:rPr lang="en-US" smtClean="0"/>
            <a:t>Give time for questions</a:t>
          </a:r>
          <a:endParaRPr lang="en-US"/>
        </a:p>
      </dgm:t>
    </dgm:pt>
    <dgm:pt modelId="{015A8A11-0682-40E2-88BA-936F153E68C0}" type="parTrans" cxnId="{A9ADC5EB-6F8B-422E-BFEF-20FDDA190CE5}">
      <dgm:prSet/>
      <dgm:spPr/>
      <dgm:t>
        <a:bodyPr/>
        <a:lstStyle/>
        <a:p>
          <a:endParaRPr lang="en-US"/>
        </a:p>
      </dgm:t>
    </dgm:pt>
    <dgm:pt modelId="{2D2D150E-DB4F-4904-9BCC-002EAAA8A2F2}" type="sibTrans" cxnId="{A9ADC5EB-6F8B-422E-BFEF-20FDDA190CE5}">
      <dgm:prSet/>
      <dgm:spPr/>
      <dgm:t>
        <a:bodyPr/>
        <a:lstStyle/>
        <a:p>
          <a:endParaRPr lang="en-US"/>
        </a:p>
      </dgm:t>
    </dgm:pt>
    <dgm:pt modelId="{F998A5C3-A94F-4B73-8B15-BB15B8A38651}" type="pres">
      <dgm:prSet presAssocID="{EB958092-1FCB-4638-B547-83AFEFC10AF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E7D3A20-49B2-4771-9111-068622270A5C}" type="pres">
      <dgm:prSet presAssocID="{E3BAF882-DA53-4002-8A0A-7A052FE44343}" presName="parenttextcomposite" presStyleCnt="0"/>
      <dgm:spPr/>
    </dgm:pt>
    <dgm:pt modelId="{D38E2D5C-6399-497F-9A31-459B036FAA8F}" type="pres">
      <dgm:prSet presAssocID="{E3BAF882-DA53-4002-8A0A-7A052FE44343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122F4-A232-4DC6-B2DE-A2FE2292F142}" type="pres">
      <dgm:prSet presAssocID="{E3BAF882-DA53-4002-8A0A-7A052FE44343}" presName="parallelogramComposite" presStyleCnt="0"/>
      <dgm:spPr/>
    </dgm:pt>
    <dgm:pt modelId="{A0AA5A26-9417-476A-B4C3-2E61C5830052}" type="pres">
      <dgm:prSet presAssocID="{E3BAF882-DA53-4002-8A0A-7A052FE44343}" presName="parallelogram1" presStyleLbl="alignNode1" presStyleIdx="0" presStyleCnt="35"/>
      <dgm:spPr/>
    </dgm:pt>
    <dgm:pt modelId="{956D77B3-DFED-4957-86B3-42014E9B89EA}" type="pres">
      <dgm:prSet presAssocID="{E3BAF882-DA53-4002-8A0A-7A052FE44343}" presName="parallelogram2" presStyleLbl="alignNode1" presStyleIdx="1" presStyleCnt="35"/>
      <dgm:spPr/>
    </dgm:pt>
    <dgm:pt modelId="{6389200F-F5A3-4ED2-943F-EB9579CE2CFB}" type="pres">
      <dgm:prSet presAssocID="{E3BAF882-DA53-4002-8A0A-7A052FE44343}" presName="parallelogram3" presStyleLbl="alignNode1" presStyleIdx="2" presStyleCnt="35"/>
      <dgm:spPr/>
    </dgm:pt>
    <dgm:pt modelId="{A46E7D45-272D-4744-9630-60E122637C42}" type="pres">
      <dgm:prSet presAssocID="{E3BAF882-DA53-4002-8A0A-7A052FE44343}" presName="parallelogram4" presStyleLbl="alignNode1" presStyleIdx="3" presStyleCnt="35"/>
      <dgm:spPr/>
    </dgm:pt>
    <dgm:pt modelId="{EDB9D5CA-8FE0-45E4-A1A3-F23DA5A08AB2}" type="pres">
      <dgm:prSet presAssocID="{E3BAF882-DA53-4002-8A0A-7A052FE44343}" presName="parallelogram5" presStyleLbl="alignNode1" presStyleIdx="4" presStyleCnt="35"/>
      <dgm:spPr/>
    </dgm:pt>
    <dgm:pt modelId="{F1724C02-796D-4247-A085-3F2895D8752C}" type="pres">
      <dgm:prSet presAssocID="{E3BAF882-DA53-4002-8A0A-7A052FE44343}" presName="parallelogram6" presStyleLbl="alignNode1" presStyleIdx="5" presStyleCnt="35"/>
      <dgm:spPr/>
    </dgm:pt>
    <dgm:pt modelId="{C9F82084-831F-4716-BD9C-BAEBC8F0719A}" type="pres">
      <dgm:prSet presAssocID="{E3BAF882-DA53-4002-8A0A-7A052FE44343}" presName="parallelogram7" presStyleLbl="alignNode1" presStyleIdx="6" presStyleCnt="35"/>
      <dgm:spPr/>
    </dgm:pt>
    <dgm:pt modelId="{08008404-70CF-450B-A346-2D8E9F17276E}" type="pres">
      <dgm:prSet presAssocID="{6E1A47DF-5C66-4339-BFB1-5A94C8C2D609}" presName="sibTrans" presStyleCnt="0"/>
      <dgm:spPr/>
    </dgm:pt>
    <dgm:pt modelId="{DCFC5C0C-B372-44AF-9546-D197D34DD243}" type="pres">
      <dgm:prSet presAssocID="{5643448B-9B2A-4EA2-BFEE-8FF2BC4AD475}" presName="parenttextcomposite" presStyleCnt="0"/>
      <dgm:spPr/>
    </dgm:pt>
    <dgm:pt modelId="{72E9BFD4-9FAC-48BE-8427-2FA9A8B22B37}" type="pres">
      <dgm:prSet presAssocID="{5643448B-9B2A-4EA2-BFEE-8FF2BC4AD475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7F540-0132-4AA9-8735-5D4531FD23CD}" type="pres">
      <dgm:prSet presAssocID="{5643448B-9B2A-4EA2-BFEE-8FF2BC4AD475}" presName="parallelogramComposite" presStyleCnt="0"/>
      <dgm:spPr/>
    </dgm:pt>
    <dgm:pt modelId="{2F649557-DB9B-43A7-A277-E4FB77596CA5}" type="pres">
      <dgm:prSet presAssocID="{5643448B-9B2A-4EA2-BFEE-8FF2BC4AD475}" presName="parallelogram1" presStyleLbl="alignNode1" presStyleIdx="7" presStyleCnt="35"/>
      <dgm:spPr/>
    </dgm:pt>
    <dgm:pt modelId="{A0565F5B-5B2B-46D2-A8C2-6ACAA8D5B93A}" type="pres">
      <dgm:prSet presAssocID="{5643448B-9B2A-4EA2-BFEE-8FF2BC4AD475}" presName="parallelogram2" presStyleLbl="alignNode1" presStyleIdx="8" presStyleCnt="35"/>
      <dgm:spPr/>
    </dgm:pt>
    <dgm:pt modelId="{57CDB47B-2368-4FA8-8FA2-C206EC2B7012}" type="pres">
      <dgm:prSet presAssocID="{5643448B-9B2A-4EA2-BFEE-8FF2BC4AD475}" presName="parallelogram3" presStyleLbl="alignNode1" presStyleIdx="9" presStyleCnt="35"/>
      <dgm:spPr/>
    </dgm:pt>
    <dgm:pt modelId="{D11005ED-5CE3-46D0-9F55-ED52E28D89A5}" type="pres">
      <dgm:prSet presAssocID="{5643448B-9B2A-4EA2-BFEE-8FF2BC4AD475}" presName="parallelogram4" presStyleLbl="alignNode1" presStyleIdx="10" presStyleCnt="35"/>
      <dgm:spPr/>
    </dgm:pt>
    <dgm:pt modelId="{DEF5DBAA-042B-453F-9FB0-B85485C941F2}" type="pres">
      <dgm:prSet presAssocID="{5643448B-9B2A-4EA2-BFEE-8FF2BC4AD475}" presName="parallelogram5" presStyleLbl="alignNode1" presStyleIdx="11" presStyleCnt="35"/>
      <dgm:spPr/>
    </dgm:pt>
    <dgm:pt modelId="{61A32204-D0A9-45B0-AB8C-F12A16930312}" type="pres">
      <dgm:prSet presAssocID="{5643448B-9B2A-4EA2-BFEE-8FF2BC4AD475}" presName="parallelogram6" presStyleLbl="alignNode1" presStyleIdx="12" presStyleCnt="35"/>
      <dgm:spPr/>
    </dgm:pt>
    <dgm:pt modelId="{B8800164-53F8-4BB0-9A57-5DBDAE034E88}" type="pres">
      <dgm:prSet presAssocID="{5643448B-9B2A-4EA2-BFEE-8FF2BC4AD475}" presName="parallelogram7" presStyleLbl="alignNode1" presStyleIdx="13" presStyleCnt="35"/>
      <dgm:spPr/>
    </dgm:pt>
    <dgm:pt modelId="{519C8C67-FA36-4C5A-9344-738E0EDA1024}" type="pres">
      <dgm:prSet presAssocID="{985EC7E1-1855-40C4-9633-47C8F367AD36}" presName="sibTrans" presStyleCnt="0"/>
      <dgm:spPr/>
    </dgm:pt>
    <dgm:pt modelId="{61226B48-7916-4676-9854-E63548F81D59}" type="pres">
      <dgm:prSet presAssocID="{9006CB11-57D8-478D-ACFE-9C18CEC73EA0}" presName="parenttextcomposite" presStyleCnt="0"/>
      <dgm:spPr/>
    </dgm:pt>
    <dgm:pt modelId="{7AB8A413-5205-476B-AC1B-ED4341CD9964}" type="pres">
      <dgm:prSet presAssocID="{9006CB11-57D8-478D-ACFE-9C18CEC73EA0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8C4C-C02C-42F8-939B-3DD446819DBF}" type="pres">
      <dgm:prSet presAssocID="{9006CB11-57D8-478D-ACFE-9C18CEC73EA0}" presName="parallelogramComposite" presStyleCnt="0"/>
      <dgm:spPr/>
    </dgm:pt>
    <dgm:pt modelId="{1795A03D-CE2E-4BB7-960C-C0C1943D408D}" type="pres">
      <dgm:prSet presAssocID="{9006CB11-57D8-478D-ACFE-9C18CEC73EA0}" presName="parallelogram1" presStyleLbl="alignNode1" presStyleIdx="14" presStyleCnt="35"/>
      <dgm:spPr/>
    </dgm:pt>
    <dgm:pt modelId="{CACEF286-4B25-432C-A1BF-B3B3796C566F}" type="pres">
      <dgm:prSet presAssocID="{9006CB11-57D8-478D-ACFE-9C18CEC73EA0}" presName="parallelogram2" presStyleLbl="alignNode1" presStyleIdx="15" presStyleCnt="35"/>
      <dgm:spPr/>
    </dgm:pt>
    <dgm:pt modelId="{656BC2D0-1511-4028-A55E-333372133D90}" type="pres">
      <dgm:prSet presAssocID="{9006CB11-57D8-478D-ACFE-9C18CEC73EA0}" presName="parallelogram3" presStyleLbl="alignNode1" presStyleIdx="16" presStyleCnt="35"/>
      <dgm:spPr/>
    </dgm:pt>
    <dgm:pt modelId="{C5B14DD2-5A24-4CA0-8949-525BC3ACF451}" type="pres">
      <dgm:prSet presAssocID="{9006CB11-57D8-478D-ACFE-9C18CEC73EA0}" presName="parallelogram4" presStyleLbl="alignNode1" presStyleIdx="17" presStyleCnt="35"/>
      <dgm:spPr/>
    </dgm:pt>
    <dgm:pt modelId="{380B92A5-3A7B-4038-B763-18A0E82C589A}" type="pres">
      <dgm:prSet presAssocID="{9006CB11-57D8-478D-ACFE-9C18CEC73EA0}" presName="parallelogram5" presStyleLbl="alignNode1" presStyleIdx="18" presStyleCnt="35"/>
      <dgm:spPr/>
    </dgm:pt>
    <dgm:pt modelId="{44CE966D-FC92-4D11-9404-E5916056FAEE}" type="pres">
      <dgm:prSet presAssocID="{9006CB11-57D8-478D-ACFE-9C18CEC73EA0}" presName="parallelogram6" presStyleLbl="alignNode1" presStyleIdx="19" presStyleCnt="35"/>
      <dgm:spPr/>
    </dgm:pt>
    <dgm:pt modelId="{6667DF25-ABD4-46A5-8A2A-20CBF4732648}" type="pres">
      <dgm:prSet presAssocID="{9006CB11-57D8-478D-ACFE-9C18CEC73EA0}" presName="parallelogram7" presStyleLbl="alignNode1" presStyleIdx="20" presStyleCnt="35"/>
      <dgm:spPr/>
    </dgm:pt>
    <dgm:pt modelId="{AE7BF762-25D5-4371-8DD6-965A1FF1F868}" type="pres">
      <dgm:prSet presAssocID="{C4B68118-BF10-453C-8F0C-35E3E916C4E0}" presName="sibTrans" presStyleCnt="0"/>
      <dgm:spPr/>
    </dgm:pt>
    <dgm:pt modelId="{95DFFE0E-2B3F-48BE-B1B8-691A23BE18F3}" type="pres">
      <dgm:prSet presAssocID="{DBA9FFB1-48CA-4808-A2D4-207A599FF1FD}" presName="parenttextcomposite" presStyleCnt="0"/>
      <dgm:spPr/>
    </dgm:pt>
    <dgm:pt modelId="{06307CB9-FF5F-4EEB-B148-7026C05F1C8F}" type="pres">
      <dgm:prSet presAssocID="{DBA9FFB1-48CA-4808-A2D4-207A599FF1FD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835A-E82D-44F8-AB74-378056EC35AF}" type="pres">
      <dgm:prSet presAssocID="{DBA9FFB1-48CA-4808-A2D4-207A599FF1FD}" presName="parallelogramComposite" presStyleCnt="0"/>
      <dgm:spPr/>
    </dgm:pt>
    <dgm:pt modelId="{0182C515-BD61-4463-9C56-D7249B75F151}" type="pres">
      <dgm:prSet presAssocID="{DBA9FFB1-48CA-4808-A2D4-207A599FF1FD}" presName="parallelogram1" presStyleLbl="alignNode1" presStyleIdx="21" presStyleCnt="35"/>
      <dgm:spPr/>
    </dgm:pt>
    <dgm:pt modelId="{49EC0D70-7388-4A25-BC0B-99EC4EE62909}" type="pres">
      <dgm:prSet presAssocID="{DBA9FFB1-48CA-4808-A2D4-207A599FF1FD}" presName="parallelogram2" presStyleLbl="alignNode1" presStyleIdx="22" presStyleCnt="35"/>
      <dgm:spPr/>
    </dgm:pt>
    <dgm:pt modelId="{7E4A74F5-C52F-4159-9DF0-2FA79DB9D312}" type="pres">
      <dgm:prSet presAssocID="{DBA9FFB1-48CA-4808-A2D4-207A599FF1FD}" presName="parallelogram3" presStyleLbl="alignNode1" presStyleIdx="23" presStyleCnt="35"/>
      <dgm:spPr/>
    </dgm:pt>
    <dgm:pt modelId="{0C1E3F7A-6D3B-4131-8D87-DD40D5174B08}" type="pres">
      <dgm:prSet presAssocID="{DBA9FFB1-48CA-4808-A2D4-207A599FF1FD}" presName="parallelogram4" presStyleLbl="alignNode1" presStyleIdx="24" presStyleCnt="35"/>
      <dgm:spPr/>
    </dgm:pt>
    <dgm:pt modelId="{10327941-7F0F-48C9-8FD9-C7340C3D12C0}" type="pres">
      <dgm:prSet presAssocID="{DBA9FFB1-48CA-4808-A2D4-207A599FF1FD}" presName="parallelogram5" presStyleLbl="alignNode1" presStyleIdx="25" presStyleCnt="35"/>
      <dgm:spPr/>
    </dgm:pt>
    <dgm:pt modelId="{8136CFBD-C418-4A66-B93B-9539259D7D80}" type="pres">
      <dgm:prSet presAssocID="{DBA9FFB1-48CA-4808-A2D4-207A599FF1FD}" presName="parallelogram6" presStyleLbl="alignNode1" presStyleIdx="26" presStyleCnt="35"/>
      <dgm:spPr/>
    </dgm:pt>
    <dgm:pt modelId="{1B121F2B-D32C-4D17-B75E-B435C1832FEC}" type="pres">
      <dgm:prSet presAssocID="{DBA9FFB1-48CA-4808-A2D4-207A599FF1FD}" presName="parallelogram7" presStyleLbl="alignNode1" presStyleIdx="27" presStyleCnt="35"/>
      <dgm:spPr/>
    </dgm:pt>
    <dgm:pt modelId="{CD3F66DE-E2AB-43E9-9A3B-70BB8BEA82A1}" type="pres">
      <dgm:prSet presAssocID="{D48AF113-7D63-4899-97D6-58433F6DF0AF}" presName="sibTrans" presStyleCnt="0"/>
      <dgm:spPr/>
    </dgm:pt>
    <dgm:pt modelId="{D6A864C5-ACCB-4D3D-A021-ED49E705DA5A}" type="pres">
      <dgm:prSet presAssocID="{82BA4664-52C2-4708-80A6-86072FB05697}" presName="parenttextcomposite" presStyleCnt="0"/>
      <dgm:spPr/>
    </dgm:pt>
    <dgm:pt modelId="{092EEBE5-C4FF-418A-9B76-F1DD4C6AF1DA}" type="pres">
      <dgm:prSet presAssocID="{82BA4664-52C2-4708-80A6-86072FB05697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0B66E-616D-4FCF-AE7C-D0537B5CEF1E}" type="pres">
      <dgm:prSet presAssocID="{82BA4664-52C2-4708-80A6-86072FB05697}" presName="parallelogramComposite" presStyleCnt="0"/>
      <dgm:spPr/>
    </dgm:pt>
    <dgm:pt modelId="{61F85C53-C96A-459C-B5C5-58BB22A78A5C}" type="pres">
      <dgm:prSet presAssocID="{82BA4664-52C2-4708-80A6-86072FB05697}" presName="parallelogram1" presStyleLbl="alignNode1" presStyleIdx="28" presStyleCnt="35"/>
      <dgm:spPr/>
    </dgm:pt>
    <dgm:pt modelId="{9E8BCB69-9795-4EF4-AF27-91FB32256494}" type="pres">
      <dgm:prSet presAssocID="{82BA4664-52C2-4708-80A6-86072FB05697}" presName="parallelogram2" presStyleLbl="alignNode1" presStyleIdx="29" presStyleCnt="35"/>
      <dgm:spPr/>
    </dgm:pt>
    <dgm:pt modelId="{0B7B055D-14B8-4828-832F-756CCB2DC6B7}" type="pres">
      <dgm:prSet presAssocID="{82BA4664-52C2-4708-80A6-86072FB05697}" presName="parallelogram3" presStyleLbl="alignNode1" presStyleIdx="30" presStyleCnt="35"/>
      <dgm:spPr/>
    </dgm:pt>
    <dgm:pt modelId="{B1F70B7B-12A2-4B75-BBAE-5C08D58FEBC1}" type="pres">
      <dgm:prSet presAssocID="{82BA4664-52C2-4708-80A6-86072FB05697}" presName="parallelogram4" presStyleLbl="alignNode1" presStyleIdx="31" presStyleCnt="35"/>
      <dgm:spPr/>
    </dgm:pt>
    <dgm:pt modelId="{0004C55E-EFA7-4796-A9C4-B7A484055B1E}" type="pres">
      <dgm:prSet presAssocID="{82BA4664-52C2-4708-80A6-86072FB05697}" presName="parallelogram5" presStyleLbl="alignNode1" presStyleIdx="32" presStyleCnt="35"/>
      <dgm:spPr/>
    </dgm:pt>
    <dgm:pt modelId="{99B11696-0902-4172-B346-62523D2F9A15}" type="pres">
      <dgm:prSet presAssocID="{82BA4664-52C2-4708-80A6-86072FB05697}" presName="parallelogram6" presStyleLbl="alignNode1" presStyleIdx="33" presStyleCnt="35"/>
      <dgm:spPr/>
    </dgm:pt>
    <dgm:pt modelId="{0352BD8E-ABB0-4C91-8F97-451E57B361F8}" type="pres">
      <dgm:prSet presAssocID="{82BA4664-52C2-4708-80A6-86072FB05697}" presName="parallelogram7" presStyleLbl="alignNode1" presStyleIdx="34" presStyleCnt="35"/>
      <dgm:spPr/>
    </dgm:pt>
  </dgm:ptLst>
  <dgm:cxnLst>
    <dgm:cxn modelId="{4E2C488A-8D2B-497E-BF7A-5D56E0BE7069}" srcId="{EB958092-1FCB-4638-B547-83AFEFC10AFC}" destId="{5643448B-9B2A-4EA2-BFEE-8FF2BC4AD475}" srcOrd="1" destOrd="0" parTransId="{FC2FF5B6-23BC-4730-B569-DBE4903FB985}" sibTransId="{985EC7E1-1855-40C4-9633-47C8F367AD36}"/>
    <dgm:cxn modelId="{AC1E2441-EAEC-4D39-B1FF-B4D12CE3C714}" type="presOf" srcId="{E3BAF882-DA53-4002-8A0A-7A052FE44343}" destId="{D38E2D5C-6399-497F-9A31-459B036FAA8F}" srcOrd="0" destOrd="0" presId="urn:microsoft.com/office/officeart/2008/layout/VerticalAccentList"/>
    <dgm:cxn modelId="{A9ADC5EB-6F8B-422E-BFEF-20FDDA190CE5}" srcId="{EB958092-1FCB-4638-B547-83AFEFC10AFC}" destId="{82BA4664-52C2-4708-80A6-86072FB05697}" srcOrd="4" destOrd="0" parTransId="{015A8A11-0682-40E2-88BA-936F153E68C0}" sibTransId="{2D2D150E-DB4F-4904-9BCC-002EAAA8A2F2}"/>
    <dgm:cxn modelId="{35B30744-9FCB-4114-ABA3-4C0314DFCA09}" srcId="{EB958092-1FCB-4638-B547-83AFEFC10AFC}" destId="{DBA9FFB1-48CA-4808-A2D4-207A599FF1FD}" srcOrd="3" destOrd="0" parTransId="{04592053-F55A-47A2-8F5B-82A60D431803}" sibTransId="{D48AF113-7D63-4899-97D6-58433F6DF0AF}"/>
    <dgm:cxn modelId="{CFA4731F-405B-49A3-989C-419DD1B50D4A}" type="presOf" srcId="{EB958092-1FCB-4638-B547-83AFEFC10AFC}" destId="{F998A5C3-A94F-4B73-8B15-BB15B8A38651}" srcOrd="0" destOrd="0" presId="urn:microsoft.com/office/officeart/2008/layout/VerticalAccentList"/>
    <dgm:cxn modelId="{F1F66ADB-8001-46C3-AC86-1E448A567AEB}" srcId="{EB958092-1FCB-4638-B547-83AFEFC10AFC}" destId="{9006CB11-57D8-478D-ACFE-9C18CEC73EA0}" srcOrd="2" destOrd="0" parTransId="{570A826B-B855-41CB-8615-C0D50A395496}" sibTransId="{C4B68118-BF10-453C-8F0C-35E3E916C4E0}"/>
    <dgm:cxn modelId="{A2CF0940-C9E0-4102-9059-947FC5F6E493}" type="presOf" srcId="{82BA4664-52C2-4708-80A6-86072FB05697}" destId="{092EEBE5-C4FF-418A-9B76-F1DD4C6AF1DA}" srcOrd="0" destOrd="0" presId="urn:microsoft.com/office/officeart/2008/layout/VerticalAccentList"/>
    <dgm:cxn modelId="{1BA1FCE0-9411-4BC4-A4BC-48B3CD21C15A}" type="presOf" srcId="{DBA9FFB1-48CA-4808-A2D4-207A599FF1FD}" destId="{06307CB9-FF5F-4EEB-B148-7026C05F1C8F}" srcOrd="0" destOrd="0" presId="urn:microsoft.com/office/officeart/2008/layout/VerticalAccentList"/>
    <dgm:cxn modelId="{8AA61560-A146-4F38-A240-8487D8FE0FF6}" srcId="{EB958092-1FCB-4638-B547-83AFEFC10AFC}" destId="{E3BAF882-DA53-4002-8A0A-7A052FE44343}" srcOrd="0" destOrd="0" parTransId="{85CBB008-7F8C-4558-86C2-06DE435F7524}" sibTransId="{6E1A47DF-5C66-4339-BFB1-5A94C8C2D609}"/>
    <dgm:cxn modelId="{F4D181DF-AC0B-4C7F-AB86-9AEB8434951B}" type="presOf" srcId="{9006CB11-57D8-478D-ACFE-9C18CEC73EA0}" destId="{7AB8A413-5205-476B-AC1B-ED4341CD9964}" srcOrd="0" destOrd="0" presId="urn:microsoft.com/office/officeart/2008/layout/VerticalAccentList"/>
    <dgm:cxn modelId="{C628987D-2230-4396-B638-0B7BA3639FDE}" type="presOf" srcId="{5643448B-9B2A-4EA2-BFEE-8FF2BC4AD475}" destId="{72E9BFD4-9FAC-48BE-8427-2FA9A8B22B37}" srcOrd="0" destOrd="0" presId="urn:microsoft.com/office/officeart/2008/layout/VerticalAccentList"/>
    <dgm:cxn modelId="{623DE6FC-6DE6-46E9-B179-7472D919A137}" type="presParOf" srcId="{F998A5C3-A94F-4B73-8B15-BB15B8A38651}" destId="{BE7D3A20-49B2-4771-9111-068622270A5C}" srcOrd="0" destOrd="0" presId="urn:microsoft.com/office/officeart/2008/layout/VerticalAccentList"/>
    <dgm:cxn modelId="{AD8BD82C-2487-4AEE-AF56-AEA2BC0E3224}" type="presParOf" srcId="{BE7D3A20-49B2-4771-9111-068622270A5C}" destId="{D38E2D5C-6399-497F-9A31-459B036FAA8F}" srcOrd="0" destOrd="0" presId="urn:microsoft.com/office/officeart/2008/layout/VerticalAccentList"/>
    <dgm:cxn modelId="{9846C54B-035B-4A1C-ADBA-3E31B753FA40}" type="presParOf" srcId="{F998A5C3-A94F-4B73-8B15-BB15B8A38651}" destId="{719122F4-A232-4DC6-B2DE-A2FE2292F142}" srcOrd="1" destOrd="0" presId="urn:microsoft.com/office/officeart/2008/layout/VerticalAccentList"/>
    <dgm:cxn modelId="{32BE7596-B2B3-47F8-916C-DCE2985FCD5A}" type="presParOf" srcId="{719122F4-A232-4DC6-B2DE-A2FE2292F142}" destId="{A0AA5A26-9417-476A-B4C3-2E61C5830052}" srcOrd="0" destOrd="0" presId="urn:microsoft.com/office/officeart/2008/layout/VerticalAccentList"/>
    <dgm:cxn modelId="{D1A4D958-8292-47A7-A353-2037C515102D}" type="presParOf" srcId="{719122F4-A232-4DC6-B2DE-A2FE2292F142}" destId="{956D77B3-DFED-4957-86B3-42014E9B89EA}" srcOrd="1" destOrd="0" presId="urn:microsoft.com/office/officeart/2008/layout/VerticalAccentList"/>
    <dgm:cxn modelId="{2C3682A8-ABAF-414B-B06B-3B5890081304}" type="presParOf" srcId="{719122F4-A232-4DC6-B2DE-A2FE2292F142}" destId="{6389200F-F5A3-4ED2-943F-EB9579CE2CFB}" srcOrd="2" destOrd="0" presId="urn:microsoft.com/office/officeart/2008/layout/VerticalAccentList"/>
    <dgm:cxn modelId="{AB2496DB-A110-4BB7-AAB1-750D8047C413}" type="presParOf" srcId="{719122F4-A232-4DC6-B2DE-A2FE2292F142}" destId="{A46E7D45-272D-4744-9630-60E122637C42}" srcOrd="3" destOrd="0" presId="urn:microsoft.com/office/officeart/2008/layout/VerticalAccentList"/>
    <dgm:cxn modelId="{5934FF5A-E710-48C6-B3A1-1785BAAA3B63}" type="presParOf" srcId="{719122F4-A232-4DC6-B2DE-A2FE2292F142}" destId="{EDB9D5CA-8FE0-45E4-A1A3-F23DA5A08AB2}" srcOrd="4" destOrd="0" presId="urn:microsoft.com/office/officeart/2008/layout/VerticalAccentList"/>
    <dgm:cxn modelId="{8ADE463C-8BDC-4937-AD0A-274772412DB6}" type="presParOf" srcId="{719122F4-A232-4DC6-B2DE-A2FE2292F142}" destId="{F1724C02-796D-4247-A085-3F2895D8752C}" srcOrd="5" destOrd="0" presId="urn:microsoft.com/office/officeart/2008/layout/VerticalAccentList"/>
    <dgm:cxn modelId="{2CD16702-BC15-42B2-84A4-6F95B035F646}" type="presParOf" srcId="{719122F4-A232-4DC6-B2DE-A2FE2292F142}" destId="{C9F82084-831F-4716-BD9C-BAEBC8F0719A}" srcOrd="6" destOrd="0" presId="urn:microsoft.com/office/officeart/2008/layout/VerticalAccentList"/>
    <dgm:cxn modelId="{494E3F37-6648-42F0-804A-FE5EF7735DC3}" type="presParOf" srcId="{F998A5C3-A94F-4B73-8B15-BB15B8A38651}" destId="{08008404-70CF-450B-A346-2D8E9F17276E}" srcOrd="2" destOrd="0" presId="urn:microsoft.com/office/officeart/2008/layout/VerticalAccentList"/>
    <dgm:cxn modelId="{B9F690FD-3384-4765-BD50-9DAA90D72452}" type="presParOf" srcId="{F998A5C3-A94F-4B73-8B15-BB15B8A38651}" destId="{DCFC5C0C-B372-44AF-9546-D197D34DD243}" srcOrd="3" destOrd="0" presId="urn:microsoft.com/office/officeart/2008/layout/VerticalAccentList"/>
    <dgm:cxn modelId="{B3FC057D-B257-4317-97BA-46F8BBEAA52F}" type="presParOf" srcId="{DCFC5C0C-B372-44AF-9546-D197D34DD243}" destId="{72E9BFD4-9FAC-48BE-8427-2FA9A8B22B37}" srcOrd="0" destOrd="0" presId="urn:microsoft.com/office/officeart/2008/layout/VerticalAccentList"/>
    <dgm:cxn modelId="{E2263F74-4781-4E01-8523-81B611834816}" type="presParOf" srcId="{F998A5C3-A94F-4B73-8B15-BB15B8A38651}" destId="{A4F7F540-0132-4AA9-8735-5D4531FD23CD}" srcOrd="4" destOrd="0" presId="urn:microsoft.com/office/officeart/2008/layout/VerticalAccentList"/>
    <dgm:cxn modelId="{44A6EF5A-D700-494A-BF5C-19B773A30BCF}" type="presParOf" srcId="{A4F7F540-0132-4AA9-8735-5D4531FD23CD}" destId="{2F649557-DB9B-43A7-A277-E4FB77596CA5}" srcOrd="0" destOrd="0" presId="urn:microsoft.com/office/officeart/2008/layout/VerticalAccentList"/>
    <dgm:cxn modelId="{091EDFFD-6599-42AC-8BE9-77322CD15EA6}" type="presParOf" srcId="{A4F7F540-0132-4AA9-8735-5D4531FD23CD}" destId="{A0565F5B-5B2B-46D2-A8C2-6ACAA8D5B93A}" srcOrd="1" destOrd="0" presId="urn:microsoft.com/office/officeart/2008/layout/VerticalAccentList"/>
    <dgm:cxn modelId="{1A4FB106-3022-42FB-85C4-4644EB7C97D4}" type="presParOf" srcId="{A4F7F540-0132-4AA9-8735-5D4531FD23CD}" destId="{57CDB47B-2368-4FA8-8FA2-C206EC2B7012}" srcOrd="2" destOrd="0" presId="urn:microsoft.com/office/officeart/2008/layout/VerticalAccentList"/>
    <dgm:cxn modelId="{7C71733B-8BF6-4011-A794-AE114DADBD74}" type="presParOf" srcId="{A4F7F540-0132-4AA9-8735-5D4531FD23CD}" destId="{D11005ED-5CE3-46D0-9F55-ED52E28D89A5}" srcOrd="3" destOrd="0" presId="urn:microsoft.com/office/officeart/2008/layout/VerticalAccentList"/>
    <dgm:cxn modelId="{5DF00884-D9AF-4274-A4A8-67A708A567F8}" type="presParOf" srcId="{A4F7F540-0132-4AA9-8735-5D4531FD23CD}" destId="{DEF5DBAA-042B-453F-9FB0-B85485C941F2}" srcOrd="4" destOrd="0" presId="urn:microsoft.com/office/officeart/2008/layout/VerticalAccentList"/>
    <dgm:cxn modelId="{AAD5BEF0-E3C5-4E24-A16B-13B75CA020C2}" type="presParOf" srcId="{A4F7F540-0132-4AA9-8735-5D4531FD23CD}" destId="{61A32204-D0A9-45B0-AB8C-F12A16930312}" srcOrd="5" destOrd="0" presId="urn:microsoft.com/office/officeart/2008/layout/VerticalAccentList"/>
    <dgm:cxn modelId="{4E5ED8FD-2A8C-4365-8675-DCAE88A8BEFF}" type="presParOf" srcId="{A4F7F540-0132-4AA9-8735-5D4531FD23CD}" destId="{B8800164-53F8-4BB0-9A57-5DBDAE034E88}" srcOrd="6" destOrd="0" presId="urn:microsoft.com/office/officeart/2008/layout/VerticalAccentList"/>
    <dgm:cxn modelId="{FA1EA423-5D69-49E8-85B7-6AB730CEA36A}" type="presParOf" srcId="{F998A5C3-A94F-4B73-8B15-BB15B8A38651}" destId="{519C8C67-FA36-4C5A-9344-738E0EDA1024}" srcOrd="5" destOrd="0" presId="urn:microsoft.com/office/officeart/2008/layout/VerticalAccentList"/>
    <dgm:cxn modelId="{7C59286D-7611-48C6-9720-292532F0831F}" type="presParOf" srcId="{F998A5C3-A94F-4B73-8B15-BB15B8A38651}" destId="{61226B48-7916-4676-9854-E63548F81D59}" srcOrd="6" destOrd="0" presId="urn:microsoft.com/office/officeart/2008/layout/VerticalAccentList"/>
    <dgm:cxn modelId="{D06FD099-6298-4B7A-880A-75D846244FD8}" type="presParOf" srcId="{61226B48-7916-4676-9854-E63548F81D59}" destId="{7AB8A413-5205-476B-AC1B-ED4341CD9964}" srcOrd="0" destOrd="0" presId="urn:microsoft.com/office/officeart/2008/layout/VerticalAccentList"/>
    <dgm:cxn modelId="{504294E3-7F82-4F84-A7B6-75E54BD4595E}" type="presParOf" srcId="{F998A5C3-A94F-4B73-8B15-BB15B8A38651}" destId="{309D8C4C-C02C-42F8-939B-3DD446819DBF}" srcOrd="7" destOrd="0" presId="urn:microsoft.com/office/officeart/2008/layout/VerticalAccentList"/>
    <dgm:cxn modelId="{57FF139B-C4B2-4A2D-AC3E-242403BA8292}" type="presParOf" srcId="{309D8C4C-C02C-42F8-939B-3DD446819DBF}" destId="{1795A03D-CE2E-4BB7-960C-C0C1943D408D}" srcOrd="0" destOrd="0" presId="urn:microsoft.com/office/officeart/2008/layout/VerticalAccentList"/>
    <dgm:cxn modelId="{E499506C-5806-421D-A465-F54FEE6D664E}" type="presParOf" srcId="{309D8C4C-C02C-42F8-939B-3DD446819DBF}" destId="{CACEF286-4B25-432C-A1BF-B3B3796C566F}" srcOrd="1" destOrd="0" presId="urn:microsoft.com/office/officeart/2008/layout/VerticalAccentList"/>
    <dgm:cxn modelId="{0EE09C93-B57D-4B62-B5B9-777932AFFABE}" type="presParOf" srcId="{309D8C4C-C02C-42F8-939B-3DD446819DBF}" destId="{656BC2D0-1511-4028-A55E-333372133D90}" srcOrd="2" destOrd="0" presId="urn:microsoft.com/office/officeart/2008/layout/VerticalAccentList"/>
    <dgm:cxn modelId="{3911EAF1-1DD6-420C-92E1-8FCD2FBB47B8}" type="presParOf" srcId="{309D8C4C-C02C-42F8-939B-3DD446819DBF}" destId="{C5B14DD2-5A24-4CA0-8949-525BC3ACF451}" srcOrd="3" destOrd="0" presId="urn:microsoft.com/office/officeart/2008/layout/VerticalAccentList"/>
    <dgm:cxn modelId="{573F3A2C-0DCD-41E8-A654-DAE681788B2D}" type="presParOf" srcId="{309D8C4C-C02C-42F8-939B-3DD446819DBF}" destId="{380B92A5-3A7B-4038-B763-18A0E82C589A}" srcOrd="4" destOrd="0" presId="urn:microsoft.com/office/officeart/2008/layout/VerticalAccentList"/>
    <dgm:cxn modelId="{B3F6D929-5515-40EF-8317-10FF60355F98}" type="presParOf" srcId="{309D8C4C-C02C-42F8-939B-3DD446819DBF}" destId="{44CE966D-FC92-4D11-9404-E5916056FAEE}" srcOrd="5" destOrd="0" presId="urn:microsoft.com/office/officeart/2008/layout/VerticalAccentList"/>
    <dgm:cxn modelId="{3337B27C-AB24-418F-8788-087B3DE1C28C}" type="presParOf" srcId="{309D8C4C-C02C-42F8-939B-3DD446819DBF}" destId="{6667DF25-ABD4-46A5-8A2A-20CBF4732648}" srcOrd="6" destOrd="0" presId="urn:microsoft.com/office/officeart/2008/layout/VerticalAccentList"/>
    <dgm:cxn modelId="{D486B3F8-05AA-4DE5-9A18-A6AB09F62704}" type="presParOf" srcId="{F998A5C3-A94F-4B73-8B15-BB15B8A38651}" destId="{AE7BF762-25D5-4371-8DD6-965A1FF1F868}" srcOrd="8" destOrd="0" presId="urn:microsoft.com/office/officeart/2008/layout/VerticalAccentList"/>
    <dgm:cxn modelId="{05D76092-F317-4AB7-A023-5A1DBAB12D3A}" type="presParOf" srcId="{F998A5C3-A94F-4B73-8B15-BB15B8A38651}" destId="{95DFFE0E-2B3F-48BE-B1B8-691A23BE18F3}" srcOrd="9" destOrd="0" presId="urn:microsoft.com/office/officeart/2008/layout/VerticalAccentList"/>
    <dgm:cxn modelId="{981418E3-AD91-40FF-9A28-B05B1D3F2D86}" type="presParOf" srcId="{95DFFE0E-2B3F-48BE-B1B8-691A23BE18F3}" destId="{06307CB9-FF5F-4EEB-B148-7026C05F1C8F}" srcOrd="0" destOrd="0" presId="urn:microsoft.com/office/officeart/2008/layout/VerticalAccentList"/>
    <dgm:cxn modelId="{29940144-315F-45C2-B4B8-6066A2BAE488}" type="presParOf" srcId="{F998A5C3-A94F-4B73-8B15-BB15B8A38651}" destId="{DC2B835A-E82D-44F8-AB74-378056EC35AF}" srcOrd="10" destOrd="0" presId="urn:microsoft.com/office/officeart/2008/layout/VerticalAccentList"/>
    <dgm:cxn modelId="{B117CA76-F5F6-4ADE-B896-0536CA31BC6E}" type="presParOf" srcId="{DC2B835A-E82D-44F8-AB74-378056EC35AF}" destId="{0182C515-BD61-4463-9C56-D7249B75F151}" srcOrd="0" destOrd="0" presId="urn:microsoft.com/office/officeart/2008/layout/VerticalAccentList"/>
    <dgm:cxn modelId="{3899EF21-DF14-4980-8B5C-623953CCD110}" type="presParOf" srcId="{DC2B835A-E82D-44F8-AB74-378056EC35AF}" destId="{49EC0D70-7388-4A25-BC0B-99EC4EE62909}" srcOrd="1" destOrd="0" presId="urn:microsoft.com/office/officeart/2008/layout/VerticalAccentList"/>
    <dgm:cxn modelId="{6BDF0244-285A-45FE-AAE6-5BE5399858E9}" type="presParOf" srcId="{DC2B835A-E82D-44F8-AB74-378056EC35AF}" destId="{7E4A74F5-C52F-4159-9DF0-2FA79DB9D312}" srcOrd="2" destOrd="0" presId="urn:microsoft.com/office/officeart/2008/layout/VerticalAccentList"/>
    <dgm:cxn modelId="{7B98A68A-9065-4BEC-9277-49783FB3CF13}" type="presParOf" srcId="{DC2B835A-E82D-44F8-AB74-378056EC35AF}" destId="{0C1E3F7A-6D3B-4131-8D87-DD40D5174B08}" srcOrd="3" destOrd="0" presId="urn:microsoft.com/office/officeart/2008/layout/VerticalAccentList"/>
    <dgm:cxn modelId="{007E8D7D-1715-4090-8FFE-E12D7AB2A4B1}" type="presParOf" srcId="{DC2B835A-E82D-44F8-AB74-378056EC35AF}" destId="{10327941-7F0F-48C9-8FD9-C7340C3D12C0}" srcOrd="4" destOrd="0" presId="urn:microsoft.com/office/officeart/2008/layout/VerticalAccentList"/>
    <dgm:cxn modelId="{0D7E92D6-DAB9-404A-9FCB-B546C9D7C02D}" type="presParOf" srcId="{DC2B835A-E82D-44F8-AB74-378056EC35AF}" destId="{8136CFBD-C418-4A66-B93B-9539259D7D80}" srcOrd="5" destOrd="0" presId="urn:microsoft.com/office/officeart/2008/layout/VerticalAccentList"/>
    <dgm:cxn modelId="{01C5277F-3100-4792-A0C4-26791CB8D935}" type="presParOf" srcId="{DC2B835A-E82D-44F8-AB74-378056EC35AF}" destId="{1B121F2B-D32C-4D17-B75E-B435C1832FEC}" srcOrd="6" destOrd="0" presId="urn:microsoft.com/office/officeart/2008/layout/VerticalAccentList"/>
    <dgm:cxn modelId="{BEFF1533-69D5-4DF4-966B-B73282F5BFB9}" type="presParOf" srcId="{F998A5C3-A94F-4B73-8B15-BB15B8A38651}" destId="{CD3F66DE-E2AB-43E9-9A3B-70BB8BEA82A1}" srcOrd="11" destOrd="0" presId="urn:microsoft.com/office/officeart/2008/layout/VerticalAccentList"/>
    <dgm:cxn modelId="{522559F0-730D-47C2-8E4C-9BE4735C52FC}" type="presParOf" srcId="{F998A5C3-A94F-4B73-8B15-BB15B8A38651}" destId="{D6A864C5-ACCB-4D3D-A021-ED49E705DA5A}" srcOrd="12" destOrd="0" presId="urn:microsoft.com/office/officeart/2008/layout/VerticalAccentList"/>
    <dgm:cxn modelId="{E13C52B1-4FD3-4D32-ABB5-36FEA5E00609}" type="presParOf" srcId="{D6A864C5-ACCB-4D3D-A021-ED49E705DA5A}" destId="{092EEBE5-C4FF-418A-9B76-F1DD4C6AF1DA}" srcOrd="0" destOrd="0" presId="urn:microsoft.com/office/officeart/2008/layout/VerticalAccentList"/>
    <dgm:cxn modelId="{D4B0E31B-1299-436D-9D23-509EE170C380}" type="presParOf" srcId="{F998A5C3-A94F-4B73-8B15-BB15B8A38651}" destId="{5FB0B66E-616D-4FCF-AE7C-D0537B5CEF1E}" srcOrd="13" destOrd="0" presId="urn:microsoft.com/office/officeart/2008/layout/VerticalAccentList"/>
    <dgm:cxn modelId="{8BC3958C-673E-40C1-A027-B631CD9AB15C}" type="presParOf" srcId="{5FB0B66E-616D-4FCF-AE7C-D0537B5CEF1E}" destId="{61F85C53-C96A-459C-B5C5-58BB22A78A5C}" srcOrd="0" destOrd="0" presId="urn:microsoft.com/office/officeart/2008/layout/VerticalAccentList"/>
    <dgm:cxn modelId="{7446A6E3-E900-4A0A-9562-1EB64B466C93}" type="presParOf" srcId="{5FB0B66E-616D-4FCF-AE7C-D0537B5CEF1E}" destId="{9E8BCB69-9795-4EF4-AF27-91FB32256494}" srcOrd="1" destOrd="0" presId="urn:microsoft.com/office/officeart/2008/layout/VerticalAccentList"/>
    <dgm:cxn modelId="{28B0233F-B52E-4998-8491-DCE80A45CD3A}" type="presParOf" srcId="{5FB0B66E-616D-4FCF-AE7C-D0537B5CEF1E}" destId="{0B7B055D-14B8-4828-832F-756CCB2DC6B7}" srcOrd="2" destOrd="0" presId="urn:microsoft.com/office/officeart/2008/layout/VerticalAccentList"/>
    <dgm:cxn modelId="{5A7F5CDD-20BE-49CD-AA26-F4F70E5A6CE1}" type="presParOf" srcId="{5FB0B66E-616D-4FCF-AE7C-D0537B5CEF1E}" destId="{B1F70B7B-12A2-4B75-BBAE-5C08D58FEBC1}" srcOrd="3" destOrd="0" presId="urn:microsoft.com/office/officeart/2008/layout/VerticalAccentList"/>
    <dgm:cxn modelId="{AC6E49D5-5CE2-4FD6-AC01-BD4ABE53B404}" type="presParOf" srcId="{5FB0B66E-616D-4FCF-AE7C-D0537B5CEF1E}" destId="{0004C55E-EFA7-4796-A9C4-B7A484055B1E}" srcOrd="4" destOrd="0" presId="urn:microsoft.com/office/officeart/2008/layout/VerticalAccentList"/>
    <dgm:cxn modelId="{4AF6C95D-DA23-4DC8-BF7A-342D40C99FFA}" type="presParOf" srcId="{5FB0B66E-616D-4FCF-AE7C-D0537B5CEF1E}" destId="{99B11696-0902-4172-B346-62523D2F9A15}" srcOrd="5" destOrd="0" presId="urn:microsoft.com/office/officeart/2008/layout/VerticalAccentList"/>
    <dgm:cxn modelId="{50DE8E78-A43A-4BDC-B953-493867952F70}" type="presParOf" srcId="{5FB0B66E-616D-4FCF-AE7C-D0537B5CEF1E}" destId="{0352BD8E-ABB0-4C91-8F97-451E57B361F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11E73-3C8C-4794-AF47-4C2FAA3C1D50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5FD27B-AD71-49B1-AE09-825777DD1447}">
      <dgm:prSet/>
      <dgm:spPr/>
      <dgm:t>
        <a:bodyPr/>
        <a:lstStyle/>
        <a:p>
          <a:pPr rtl="0"/>
          <a:r>
            <a:rPr lang="en-US" b="1" dirty="0" smtClean="0"/>
            <a:t>How????????? – practice, practice, practice……</a:t>
          </a:r>
          <a:endParaRPr lang="en-US" dirty="0"/>
        </a:p>
      </dgm:t>
    </dgm:pt>
    <dgm:pt modelId="{627329B8-68BC-413E-ACF2-EA76E9126553}" type="parTrans" cxnId="{F085EE3D-35E0-4DFD-A84B-C1AA6152F791}">
      <dgm:prSet/>
      <dgm:spPr/>
      <dgm:t>
        <a:bodyPr/>
        <a:lstStyle/>
        <a:p>
          <a:endParaRPr lang="en-US"/>
        </a:p>
      </dgm:t>
    </dgm:pt>
    <dgm:pt modelId="{98CC8F94-9888-4D2D-A221-39161DAE9902}" type="sibTrans" cxnId="{F085EE3D-35E0-4DFD-A84B-C1AA6152F791}">
      <dgm:prSet/>
      <dgm:spPr/>
      <dgm:t>
        <a:bodyPr/>
        <a:lstStyle/>
        <a:p>
          <a:endParaRPr lang="en-US"/>
        </a:p>
      </dgm:t>
    </dgm:pt>
    <dgm:pt modelId="{3FC1C9EA-F8C7-418B-B5A2-591196C1F812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Strong Opening</a:t>
          </a:r>
          <a:endParaRPr lang="en-US" sz="2000">
            <a:solidFill>
              <a:schemeClr val="tx1"/>
            </a:solidFill>
          </a:endParaRPr>
        </a:p>
      </dgm:t>
    </dgm:pt>
    <dgm:pt modelId="{FC5F7A31-6960-4CF6-A462-F784D1EC008F}" type="parTrans" cxnId="{92D7AEFF-FBFC-4140-9E07-A35C8B465F14}">
      <dgm:prSet/>
      <dgm:spPr/>
      <dgm:t>
        <a:bodyPr/>
        <a:lstStyle/>
        <a:p>
          <a:endParaRPr lang="en-US"/>
        </a:p>
      </dgm:t>
    </dgm:pt>
    <dgm:pt modelId="{9E9E858E-3D11-4978-A556-884E53310626}" type="sibTrans" cxnId="{92D7AEFF-FBFC-4140-9E07-A35C8B465F14}">
      <dgm:prSet/>
      <dgm:spPr/>
      <dgm:t>
        <a:bodyPr/>
        <a:lstStyle/>
        <a:p>
          <a:endParaRPr lang="en-US"/>
        </a:p>
      </dgm:t>
    </dgm:pt>
    <dgm:pt modelId="{536B9970-0A1F-4627-9E2C-1EB04F77C896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Clear Point</a:t>
          </a:r>
          <a:endParaRPr lang="en-US" sz="2000">
            <a:solidFill>
              <a:schemeClr val="tx1"/>
            </a:solidFill>
          </a:endParaRPr>
        </a:p>
      </dgm:t>
    </dgm:pt>
    <dgm:pt modelId="{0E8DFD64-39F0-42A9-B253-584D2A655E9E}" type="parTrans" cxnId="{A44993E6-D8CD-47B6-9E10-2260062C4FC8}">
      <dgm:prSet/>
      <dgm:spPr/>
      <dgm:t>
        <a:bodyPr/>
        <a:lstStyle/>
        <a:p>
          <a:endParaRPr lang="en-US"/>
        </a:p>
      </dgm:t>
    </dgm:pt>
    <dgm:pt modelId="{C6C9BF18-163D-49ED-88E5-14709ADA5886}" type="sibTrans" cxnId="{A44993E6-D8CD-47B6-9E10-2260062C4FC8}">
      <dgm:prSet/>
      <dgm:spPr/>
      <dgm:t>
        <a:bodyPr/>
        <a:lstStyle/>
        <a:p>
          <a:endParaRPr lang="en-US"/>
        </a:p>
      </dgm:t>
    </dgm:pt>
    <dgm:pt modelId="{18C88CDC-F1F5-4542-9F66-3DFAD03979DC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Reduces nerves</a:t>
          </a:r>
          <a:endParaRPr lang="en-US" sz="2000">
            <a:solidFill>
              <a:schemeClr val="tx1"/>
            </a:solidFill>
          </a:endParaRPr>
        </a:p>
      </dgm:t>
    </dgm:pt>
    <dgm:pt modelId="{4FD2CA5B-2BD1-4561-AB50-900AE42D2C32}" type="parTrans" cxnId="{179E86DF-C8F2-468E-AA8D-4085C391584C}">
      <dgm:prSet/>
      <dgm:spPr/>
      <dgm:t>
        <a:bodyPr/>
        <a:lstStyle/>
        <a:p>
          <a:endParaRPr lang="en-US"/>
        </a:p>
      </dgm:t>
    </dgm:pt>
    <dgm:pt modelId="{A84FCA36-1E39-4EE6-9192-90ED8369AEB5}" type="sibTrans" cxnId="{179E86DF-C8F2-468E-AA8D-4085C391584C}">
      <dgm:prSet/>
      <dgm:spPr/>
      <dgm:t>
        <a:bodyPr/>
        <a:lstStyle/>
        <a:p>
          <a:endParaRPr lang="en-US"/>
        </a:p>
      </dgm:t>
    </dgm:pt>
    <dgm:pt modelId="{BD2E1E20-AC27-48A2-8736-6C75D284FA57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Improves performance</a:t>
          </a:r>
          <a:endParaRPr lang="en-US" sz="2000">
            <a:solidFill>
              <a:schemeClr val="tx1"/>
            </a:solidFill>
          </a:endParaRPr>
        </a:p>
      </dgm:t>
    </dgm:pt>
    <dgm:pt modelId="{DF4148D7-0CF5-4524-99E8-E9D895EB84E3}" type="parTrans" cxnId="{B33FE355-B838-4605-A88E-E30CB2288A56}">
      <dgm:prSet/>
      <dgm:spPr/>
      <dgm:t>
        <a:bodyPr/>
        <a:lstStyle/>
        <a:p>
          <a:endParaRPr lang="en-US"/>
        </a:p>
      </dgm:t>
    </dgm:pt>
    <dgm:pt modelId="{524F654B-63B5-4696-9A66-50D12F44FE53}" type="sibTrans" cxnId="{B33FE355-B838-4605-A88E-E30CB2288A56}">
      <dgm:prSet/>
      <dgm:spPr/>
      <dgm:t>
        <a:bodyPr/>
        <a:lstStyle/>
        <a:p>
          <a:endParaRPr lang="en-US"/>
        </a:p>
      </dgm:t>
    </dgm:pt>
    <dgm:pt modelId="{B2C3FB17-A6AF-4829-8F61-1DBEF293CA8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Logical Flow</a:t>
          </a:r>
          <a:endParaRPr lang="en-US" sz="2000">
            <a:solidFill>
              <a:schemeClr val="tx1"/>
            </a:solidFill>
          </a:endParaRPr>
        </a:p>
      </dgm:t>
    </dgm:pt>
    <dgm:pt modelId="{AF1EE6B8-5CD7-449C-A8B5-CCDAA2566C0C}" type="parTrans" cxnId="{E60DA522-1F16-4C68-8802-3C1EB2AC80BD}">
      <dgm:prSet/>
      <dgm:spPr/>
      <dgm:t>
        <a:bodyPr/>
        <a:lstStyle/>
        <a:p>
          <a:endParaRPr lang="en-US"/>
        </a:p>
      </dgm:t>
    </dgm:pt>
    <dgm:pt modelId="{0F16B62A-27E7-4C02-9445-01CFDEF07AAD}" type="sibTrans" cxnId="{E60DA522-1F16-4C68-8802-3C1EB2AC80BD}">
      <dgm:prSet/>
      <dgm:spPr/>
      <dgm:t>
        <a:bodyPr/>
        <a:lstStyle/>
        <a:p>
          <a:endParaRPr lang="en-US"/>
        </a:p>
      </dgm:t>
    </dgm:pt>
    <dgm:pt modelId="{4B1EC0AD-7421-4C6D-B941-B009B50D49FA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“So What” test?</a:t>
          </a:r>
          <a:endParaRPr lang="en-US" sz="2000">
            <a:solidFill>
              <a:schemeClr val="tx1"/>
            </a:solidFill>
          </a:endParaRPr>
        </a:p>
      </dgm:t>
    </dgm:pt>
    <dgm:pt modelId="{F2484715-B4D3-4846-9384-9E1C0711EDA7}" type="parTrans" cxnId="{5769F20B-CB9D-40B8-A54D-2DDCEDEB8F4E}">
      <dgm:prSet/>
      <dgm:spPr/>
      <dgm:t>
        <a:bodyPr/>
        <a:lstStyle/>
        <a:p>
          <a:endParaRPr lang="en-US"/>
        </a:p>
      </dgm:t>
    </dgm:pt>
    <dgm:pt modelId="{DB803DA5-CB13-4378-A2E4-CD71B8F6EF9D}" type="sibTrans" cxnId="{5769F20B-CB9D-40B8-A54D-2DDCEDEB8F4E}">
      <dgm:prSet/>
      <dgm:spPr/>
      <dgm:t>
        <a:bodyPr/>
        <a:lstStyle/>
        <a:p>
          <a:endParaRPr lang="en-US"/>
        </a:p>
      </dgm:t>
    </dgm:pt>
    <dgm:pt modelId="{ACAD6493-8098-4A3C-A989-6A65D274F602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Strong Ending</a:t>
          </a:r>
          <a:endParaRPr lang="en-US" sz="2000">
            <a:solidFill>
              <a:schemeClr val="tx1"/>
            </a:solidFill>
          </a:endParaRPr>
        </a:p>
      </dgm:t>
    </dgm:pt>
    <dgm:pt modelId="{28D2E3AA-1A70-4E17-A061-EEAB4A7F9E16}" type="parTrans" cxnId="{78995A1E-DB74-4A04-8E6C-B652EC9A3B84}">
      <dgm:prSet/>
      <dgm:spPr/>
      <dgm:t>
        <a:bodyPr/>
        <a:lstStyle/>
        <a:p>
          <a:endParaRPr lang="en-US"/>
        </a:p>
      </dgm:t>
    </dgm:pt>
    <dgm:pt modelId="{47C6DB52-08D9-4D83-A34F-F6BD6B924B7F}" type="sibTrans" cxnId="{78995A1E-DB74-4A04-8E6C-B652EC9A3B84}">
      <dgm:prSet/>
      <dgm:spPr/>
      <dgm:t>
        <a:bodyPr/>
        <a:lstStyle/>
        <a:p>
          <a:endParaRPr lang="en-US"/>
        </a:p>
      </dgm:t>
    </dgm:pt>
    <dgm:pt modelId="{6C25DAA6-797A-4DA6-BBFA-39FD86FAC9E8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Helps judge timing</a:t>
          </a:r>
          <a:endParaRPr lang="en-US" sz="2000">
            <a:solidFill>
              <a:schemeClr val="tx1"/>
            </a:solidFill>
          </a:endParaRPr>
        </a:p>
      </dgm:t>
    </dgm:pt>
    <dgm:pt modelId="{96F8785D-945C-4A91-9E58-7FD0798ED9E4}" type="parTrans" cxnId="{EC035B8A-D194-4A5E-9562-CDFE5EC88DD6}">
      <dgm:prSet/>
      <dgm:spPr/>
      <dgm:t>
        <a:bodyPr/>
        <a:lstStyle/>
        <a:p>
          <a:endParaRPr lang="en-US"/>
        </a:p>
      </dgm:t>
    </dgm:pt>
    <dgm:pt modelId="{E4533506-230F-4BB3-A1CD-BF29FD806764}" type="sibTrans" cxnId="{EC035B8A-D194-4A5E-9562-CDFE5EC88DD6}">
      <dgm:prSet/>
      <dgm:spPr/>
      <dgm:t>
        <a:bodyPr/>
        <a:lstStyle/>
        <a:p>
          <a:endParaRPr lang="en-US"/>
        </a:p>
      </dgm:t>
    </dgm:pt>
    <dgm:pt modelId="{7BFDEB9A-4A3D-4024-A24C-F68295535BF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Get familiar with aids</a:t>
          </a:r>
          <a:endParaRPr lang="en-US" sz="2000">
            <a:solidFill>
              <a:schemeClr val="tx1"/>
            </a:solidFill>
          </a:endParaRPr>
        </a:p>
      </dgm:t>
    </dgm:pt>
    <dgm:pt modelId="{DEE4D487-E977-43B2-B6BB-6888DF1A3EF6}" type="parTrans" cxnId="{0281AA6D-CC48-4C34-91FB-A1E5FE0D5F26}">
      <dgm:prSet/>
      <dgm:spPr/>
      <dgm:t>
        <a:bodyPr/>
        <a:lstStyle/>
        <a:p>
          <a:endParaRPr lang="en-US"/>
        </a:p>
      </dgm:t>
    </dgm:pt>
    <dgm:pt modelId="{462875C2-6F62-40DE-AD77-ED00C0FFA367}" type="sibTrans" cxnId="{0281AA6D-CC48-4C34-91FB-A1E5FE0D5F26}">
      <dgm:prSet/>
      <dgm:spPr/>
      <dgm:t>
        <a:bodyPr/>
        <a:lstStyle/>
        <a:p>
          <a:endParaRPr lang="en-US"/>
        </a:p>
      </dgm:t>
    </dgm:pt>
    <dgm:pt modelId="{D807595E-87C7-4FDC-A15E-A13803A21A2E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</a:rPr>
            <a:t>– Avoid over rehearsing</a:t>
          </a:r>
          <a:endParaRPr lang="en-US" sz="2000">
            <a:solidFill>
              <a:schemeClr val="tx1"/>
            </a:solidFill>
          </a:endParaRPr>
        </a:p>
      </dgm:t>
    </dgm:pt>
    <dgm:pt modelId="{238280E0-B80E-4156-8860-8357DCF605B4}" type="parTrans" cxnId="{2B950487-A2AE-4378-A052-7901B975E898}">
      <dgm:prSet/>
      <dgm:spPr/>
      <dgm:t>
        <a:bodyPr/>
        <a:lstStyle/>
        <a:p>
          <a:endParaRPr lang="en-US"/>
        </a:p>
      </dgm:t>
    </dgm:pt>
    <dgm:pt modelId="{EEA8DC68-0979-4DD4-A406-3AF18310E7DB}" type="sibTrans" cxnId="{2B950487-A2AE-4378-A052-7901B975E898}">
      <dgm:prSet/>
      <dgm:spPr/>
      <dgm:t>
        <a:bodyPr/>
        <a:lstStyle/>
        <a:p>
          <a:endParaRPr lang="en-US"/>
        </a:p>
      </dgm:t>
    </dgm:pt>
    <dgm:pt modelId="{5578E5A9-CB7A-44B1-9B20-1681E8BA5128}" type="pres">
      <dgm:prSet presAssocID="{B5611E73-3C8C-4794-AF47-4C2FAA3C1D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2D3A8C-C6FF-4F53-925D-D4A432687202}" type="pres">
      <dgm:prSet presAssocID="{EB5FD27B-AD71-49B1-AE09-825777DD1447}" presName="linNode" presStyleCnt="0"/>
      <dgm:spPr/>
    </dgm:pt>
    <dgm:pt modelId="{AAB57CEB-9702-4688-B758-FDD773802766}" type="pres">
      <dgm:prSet presAssocID="{EB5FD27B-AD71-49B1-AE09-825777DD14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3562A-54EE-462C-97DB-8C1F3DA10F56}" type="pres">
      <dgm:prSet presAssocID="{EB5FD27B-AD71-49B1-AE09-825777DD144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85EE3D-35E0-4DFD-A84B-C1AA6152F791}" srcId="{B5611E73-3C8C-4794-AF47-4C2FAA3C1D50}" destId="{EB5FD27B-AD71-49B1-AE09-825777DD1447}" srcOrd="0" destOrd="0" parTransId="{627329B8-68BC-413E-ACF2-EA76E9126553}" sibTransId="{98CC8F94-9888-4D2D-A221-39161DAE9902}"/>
    <dgm:cxn modelId="{84BF62E9-1258-4313-8C7C-20E660B4C400}" type="presOf" srcId="{ACAD6493-8098-4A3C-A989-6A65D274F602}" destId="{E8D3562A-54EE-462C-97DB-8C1F3DA10F56}" srcOrd="0" destOrd="6" presId="urn:microsoft.com/office/officeart/2005/8/layout/vList5"/>
    <dgm:cxn modelId="{4BC86B14-BCF3-4D96-A4E8-8CC2315C38A3}" type="presOf" srcId="{EB5FD27B-AD71-49B1-AE09-825777DD1447}" destId="{AAB57CEB-9702-4688-B758-FDD773802766}" srcOrd="0" destOrd="0" presId="urn:microsoft.com/office/officeart/2005/8/layout/vList5"/>
    <dgm:cxn modelId="{5D67E2EA-A43D-495E-B8F1-87DDDC72B3DF}" type="presOf" srcId="{6C25DAA6-797A-4DA6-BBFA-39FD86FAC9E8}" destId="{E8D3562A-54EE-462C-97DB-8C1F3DA10F56}" srcOrd="0" destOrd="7" presId="urn:microsoft.com/office/officeart/2005/8/layout/vList5"/>
    <dgm:cxn modelId="{0281AA6D-CC48-4C34-91FB-A1E5FE0D5F26}" srcId="{EB5FD27B-AD71-49B1-AE09-825777DD1447}" destId="{7BFDEB9A-4A3D-4024-A24C-F68295535BF5}" srcOrd="8" destOrd="0" parTransId="{DEE4D487-E977-43B2-B6BB-6888DF1A3EF6}" sibTransId="{462875C2-6F62-40DE-AD77-ED00C0FFA367}"/>
    <dgm:cxn modelId="{39E65945-BE27-487B-A010-958E7926BF63}" type="presOf" srcId="{536B9970-0A1F-4627-9E2C-1EB04F77C896}" destId="{E8D3562A-54EE-462C-97DB-8C1F3DA10F56}" srcOrd="0" destOrd="1" presId="urn:microsoft.com/office/officeart/2005/8/layout/vList5"/>
    <dgm:cxn modelId="{169F1212-AD65-4673-902A-5A897AF4ED2E}" type="presOf" srcId="{4B1EC0AD-7421-4C6D-B941-B009B50D49FA}" destId="{E8D3562A-54EE-462C-97DB-8C1F3DA10F56}" srcOrd="0" destOrd="5" presId="urn:microsoft.com/office/officeart/2005/8/layout/vList5"/>
    <dgm:cxn modelId="{7E9CF092-FD7E-4D6F-8886-F5C4915F0AF6}" type="presOf" srcId="{3FC1C9EA-F8C7-418B-B5A2-591196C1F812}" destId="{E8D3562A-54EE-462C-97DB-8C1F3DA10F56}" srcOrd="0" destOrd="0" presId="urn:microsoft.com/office/officeart/2005/8/layout/vList5"/>
    <dgm:cxn modelId="{EC035B8A-D194-4A5E-9562-CDFE5EC88DD6}" srcId="{EB5FD27B-AD71-49B1-AE09-825777DD1447}" destId="{6C25DAA6-797A-4DA6-BBFA-39FD86FAC9E8}" srcOrd="7" destOrd="0" parTransId="{96F8785D-945C-4A91-9E58-7FD0798ED9E4}" sibTransId="{E4533506-230F-4BB3-A1CD-BF29FD806764}"/>
    <dgm:cxn modelId="{179E86DF-C8F2-468E-AA8D-4085C391584C}" srcId="{EB5FD27B-AD71-49B1-AE09-825777DD1447}" destId="{18C88CDC-F1F5-4542-9F66-3DFAD03979DC}" srcOrd="2" destOrd="0" parTransId="{4FD2CA5B-2BD1-4561-AB50-900AE42D2C32}" sibTransId="{A84FCA36-1E39-4EE6-9192-90ED8369AEB5}"/>
    <dgm:cxn modelId="{78995A1E-DB74-4A04-8E6C-B652EC9A3B84}" srcId="{EB5FD27B-AD71-49B1-AE09-825777DD1447}" destId="{ACAD6493-8098-4A3C-A989-6A65D274F602}" srcOrd="6" destOrd="0" parTransId="{28D2E3AA-1A70-4E17-A061-EEAB4A7F9E16}" sibTransId="{47C6DB52-08D9-4D83-A34F-F6BD6B924B7F}"/>
    <dgm:cxn modelId="{EB6E8BE8-E42D-4CF7-BE53-3DA533DB2D7F}" type="presOf" srcId="{7BFDEB9A-4A3D-4024-A24C-F68295535BF5}" destId="{E8D3562A-54EE-462C-97DB-8C1F3DA10F56}" srcOrd="0" destOrd="8" presId="urn:microsoft.com/office/officeart/2005/8/layout/vList5"/>
    <dgm:cxn modelId="{E60DA522-1F16-4C68-8802-3C1EB2AC80BD}" srcId="{EB5FD27B-AD71-49B1-AE09-825777DD1447}" destId="{B2C3FB17-A6AF-4829-8F61-1DBEF293CA8D}" srcOrd="4" destOrd="0" parTransId="{AF1EE6B8-5CD7-449C-A8B5-CCDAA2566C0C}" sibTransId="{0F16B62A-27E7-4C02-9445-01CFDEF07AAD}"/>
    <dgm:cxn modelId="{3ED39363-F104-4744-8B89-E71F104EF843}" type="presOf" srcId="{BD2E1E20-AC27-48A2-8736-6C75D284FA57}" destId="{E8D3562A-54EE-462C-97DB-8C1F3DA10F56}" srcOrd="0" destOrd="3" presId="urn:microsoft.com/office/officeart/2005/8/layout/vList5"/>
    <dgm:cxn modelId="{5769F20B-CB9D-40B8-A54D-2DDCEDEB8F4E}" srcId="{EB5FD27B-AD71-49B1-AE09-825777DD1447}" destId="{4B1EC0AD-7421-4C6D-B941-B009B50D49FA}" srcOrd="5" destOrd="0" parTransId="{F2484715-B4D3-4846-9384-9E1C0711EDA7}" sibTransId="{DB803DA5-CB13-4378-A2E4-CD71B8F6EF9D}"/>
    <dgm:cxn modelId="{4341D703-D4B0-49F0-9396-EEFA630D66CA}" type="presOf" srcId="{D807595E-87C7-4FDC-A15E-A13803A21A2E}" destId="{E8D3562A-54EE-462C-97DB-8C1F3DA10F56}" srcOrd="0" destOrd="9" presId="urn:microsoft.com/office/officeart/2005/8/layout/vList5"/>
    <dgm:cxn modelId="{92D7AEFF-FBFC-4140-9E07-A35C8B465F14}" srcId="{EB5FD27B-AD71-49B1-AE09-825777DD1447}" destId="{3FC1C9EA-F8C7-418B-B5A2-591196C1F812}" srcOrd="0" destOrd="0" parTransId="{FC5F7A31-6960-4CF6-A462-F784D1EC008F}" sibTransId="{9E9E858E-3D11-4978-A556-884E53310626}"/>
    <dgm:cxn modelId="{F311403B-FC51-41F4-B2A7-FA14AA5B4AB6}" type="presOf" srcId="{B5611E73-3C8C-4794-AF47-4C2FAA3C1D50}" destId="{5578E5A9-CB7A-44B1-9B20-1681E8BA5128}" srcOrd="0" destOrd="0" presId="urn:microsoft.com/office/officeart/2005/8/layout/vList5"/>
    <dgm:cxn modelId="{A44993E6-D8CD-47B6-9E10-2260062C4FC8}" srcId="{EB5FD27B-AD71-49B1-AE09-825777DD1447}" destId="{536B9970-0A1F-4627-9E2C-1EB04F77C896}" srcOrd="1" destOrd="0" parTransId="{0E8DFD64-39F0-42A9-B253-584D2A655E9E}" sibTransId="{C6C9BF18-163D-49ED-88E5-14709ADA5886}"/>
    <dgm:cxn modelId="{2B950487-A2AE-4378-A052-7901B975E898}" srcId="{EB5FD27B-AD71-49B1-AE09-825777DD1447}" destId="{D807595E-87C7-4FDC-A15E-A13803A21A2E}" srcOrd="9" destOrd="0" parTransId="{238280E0-B80E-4156-8860-8357DCF605B4}" sibTransId="{EEA8DC68-0979-4DD4-A406-3AF18310E7DB}"/>
    <dgm:cxn modelId="{C46BAD3B-ACA2-46F7-AFA4-FECC2D851392}" type="presOf" srcId="{B2C3FB17-A6AF-4829-8F61-1DBEF293CA8D}" destId="{E8D3562A-54EE-462C-97DB-8C1F3DA10F56}" srcOrd="0" destOrd="4" presId="urn:microsoft.com/office/officeart/2005/8/layout/vList5"/>
    <dgm:cxn modelId="{B33FE355-B838-4605-A88E-E30CB2288A56}" srcId="{EB5FD27B-AD71-49B1-AE09-825777DD1447}" destId="{BD2E1E20-AC27-48A2-8736-6C75D284FA57}" srcOrd="3" destOrd="0" parTransId="{DF4148D7-0CF5-4524-99E8-E9D895EB84E3}" sibTransId="{524F654B-63B5-4696-9A66-50D12F44FE53}"/>
    <dgm:cxn modelId="{9F78C191-F1C0-4F88-9005-349623B6937A}" type="presOf" srcId="{18C88CDC-F1F5-4542-9F66-3DFAD03979DC}" destId="{E8D3562A-54EE-462C-97DB-8C1F3DA10F56}" srcOrd="0" destOrd="2" presId="urn:microsoft.com/office/officeart/2005/8/layout/vList5"/>
    <dgm:cxn modelId="{DC143390-83FA-4D34-B321-601E5F21FB7D}" type="presParOf" srcId="{5578E5A9-CB7A-44B1-9B20-1681E8BA5128}" destId="{262D3A8C-C6FF-4F53-925D-D4A432687202}" srcOrd="0" destOrd="0" presId="urn:microsoft.com/office/officeart/2005/8/layout/vList5"/>
    <dgm:cxn modelId="{96DF233B-3B9E-447E-85A1-2BE918DDD99E}" type="presParOf" srcId="{262D3A8C-C6FF-4F53-925D-D4A432687202}" destId="{AAB57CEB-9702-4688-B758-FDD773802766}" srcOrd="0" destOrd="0" presId="urn:microsoft.com/office/officeart/2005/8/layout/vList5"/>
    <dgm:cxn modelId="{ACEFC08D-5FE5-42B1-88B1-4BFAECD4C481}" type="presParOf" srcId="{262D3A8C-C6FF-4F53-925D-D4A432687202}" destId="{E8D3562A-54EE-462C-97DB-8C1F3DA10F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7E8EAD-8145-426E-8438-F62AB617FC10}" type="doc">
      <dgm:prSet loTypeId="urn:microsoft.com/office/officeart/2008/layout/VerticalCircle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A7C6A7-FDF6-4DDA-8907-B8A7EBE73BAB}">
      <dgm:prSet/>
      <dgm:spPr/>
      <dgm:t>
        <a:bodyPr/>
        <a:lstStyle/>
        <a:p>
          <a:pPr rtl="0"/>
          <a:r>
            <a:rPr lang="en-US" b="0" i="0" baseline="0" smtClean="0"/>
            <a:t>1. </a:t>
          </a:r>
          <a:r>
            <a:rPr lang="en-US" smtClean="0"/>
            <a:t>Smile</a:t>
          </a:r>
          <a:endParaRPr lang="en-US"/>
        </a:p>
      </dgm:t>
    </dgm:pt>
    <dgm:pt modelId="{41B9E1B7-34C6-4588-AF7C-B4FF04AD0C44}" type="parTrans" cxnId="{C009A364-E7B3-4721-8D90-FE59526154F0}">
      <dgm:prSet/>
      <dgm:spPr/>
      <dgm:t>
        <a:bodyPr/>
        <a:lstStyle/>
        <a:p>
          <a:endParaRPr lang="en-US"/>
        </a:p>
      </dgm:t>
    </dgm:pt>
    <dgm:pt modelId="{E3171DB4-8A22-4B01-8F04-F3BC98B4ED9D}" type="sibTrans" cxnId="{C009A364-E7B3-4721-8D90-FE59526154F0}">
      <dgm:prSet/>
      <dgm:spPr/>
      <dgm:t>
        <a:bodyPr/>
        <a:lstStyle/>
        <a:p>
          <a:endParaRPr lang="en-US"/>
        </a:p>
      </dgm:t>
    </dgm:pt>
    <dgm:pt modelId="{311EA15B-C3ED-46B9-81E9-10E56E956B92}">
      <dgm:prSet/>
      <dgm:spPr/>
      <dgm:t>
        <a:bodyPr/>
        <a:lstStyle/>
        <a:p>
          <a:pPr rtl="0"/>
          <a:r>
            <a:rPr lang="en-US" b="0" i="0" baseline="0" dirty="0" smtClean="0"/>
            <a:t>2. </a:t>
          </a:r>
          <a:r>
            <a:rPr lang="en-US" dirty="0" smtClean="0"/>
            <a:t>Breath</a:t>
          </a:r>
          <a:endParaRPr lang="en-US" dirty="0"/>
        </a:p>
      </dgm:t>
    </dgm:pt>
    <dgm:pt modelId="{C3A7091F-09F8-40B3-91A5-AA4F20B1022A}" type="parTrans" cxnId="{495F11E3-AB7E-4E5B-84F3-6695DFF90154}">
      <dgm:prSet/>
      <dgm:spPr/>
      <dgm:t>
        <a:bodyPr/>
        <a:lstStyle/>
        <a:p>
          <a:endParaRPr lang="en-US"/>
        </a:p>
      </dgm:t>
    </dgm:pt>
    <dgm:pt modelId="{7CE98393-616B-403F-8A61-C09DFCBA2830}" type="sibTrans" cxnId="{495F11E3-AB7E-4E5B-84F3-6695DFF90154}">
      <dgm:prSet/>
      <dgm:spPr/>
      <dgm:t>
        <a:bodyPr/>
        <a:lstStyle/>
        <a:p>
          <a:endParaRPr lang="en-US"/>
        </a:p>
      </dgm:t>
    </dgm:pt>
    <dgm:pt modelId="{EAFA5DE0-F25C-4B0A-8B47-B28841246969}">
      <dgm:prSet/>
      <dgm:spPr/>
      <dgm:t>
        <a:bodyPr/>
        <a:lstStyle/>
        <a:p>
          <a:pPr rtl="0"/>
          <a:r>
            <a:rPr lang="en-US" b="0" i="0" baseline="0" dirty="0" smtClean="0"/>
            <a:t>3. Visual AID</a:t>
          </a:r>
          <a:endParaRPr lang="en-US" dirty="0"/>
        </a:p>
      </dgm:t>
    </dgm:pt>
    <dgm:pt modelId="{0DA0E004-ACE6-4307-82ED-42F54A046993}" type="parTrans" cxnId="{C712B615-9C47-42B8-8EEC-CAD08BAC3770}">
      <dgm:prSet/>
      <dgm:spPr/>
      <dgm:t>
        <a:bodyPr/>
        <a:lstStyle/>
        <a:p>
          <a:endParaRPr lang="en-US"/>
        </a:p>
      </dgm:t>
    </dgm:pt>
    <dgm:pt modelId="{053D7F0C-144E-4F39-8F32-6C9D5443DC9B}" type="sibTrans" cxnId="{C712B615-9C47-42B8-8EEC-CAD08BAC3770}">
      <dgm:prSet/>
      <dgm:spPr/>
      <dgm:t>
        <a:bodyPr/>
        <a:lstStyle/>
        <a:p>
          <a:endParaRPr lang="en-US"/>
        </a:p>
      </dgm:t>
    </dgm:pt>
    <dgm:pt modelId="{9297CDC8-04F1-4C85-9778-86D03F220184}">
      <dgm:prSet/>
      <dgm:spPr/>
      <dgm:t>
        <a:bodyPr/>
        <a:lstStyle/>
        <a:p>
          <a:pPr rtl="0"/>
          <a:r>
            <a:rPr lang="en-US" b="0" i="0" baseline="0" smtClean="0"/>
            <a:t>4. </a:t>
          </a:r>
          <a:r>
            <a:rPr lang="en-US" smtClean="0"/>
            <a:t>Notes</a:t>
          </a:r>
          <a:endParaRPr lang="en-US"/>
        </a:p>
      </dgm:t>
    </dgm:pt>
    <dgm:pt modelId="{759A8F1A-1893-4F1F-B73E-A9B7868BFABA}" type="parTrans" cxnId="{EF556430-C345-4D6B-A6D0-C7EED91B7897}">
      <dgm:prSet/>
      <dgm:spPr/>
      <dgm:t>
        <a:bodyPr/>
        <a:lstStyle/>
        <a:p>
          <a:endParaRPr lang="en-US"/>
        </a:p>
      </dgm:t>
    </dgm:pt>
    <dgm:pt modelId="{0562C8DA-D083-4679-9304-EFE43E531AA7}" type="sibTrans" cxnId="{EF556430-C345-4D6B-A6D0-C7EED91B7897}">
      <dgm:prSet/>
      <dgm:spPr/>
      <dgm:t>
        <a:bodyPr/>
        <a:lstStyle/>
        <a:p>
          <a:endParaRPr lang="en-US"/>
        </a:p>
      </dgm:t>
    </dgm:pt>
    <dgm:pt modelId="{0DFBE94C-0FEC-46EC-9629-AFF38CCB9D62}">
      <dgm:prSet/>
      <dgm:spPr/>
      <dgm:t>
        <a:bodyPr/>
        <a:lstStyle/>
        <a:p>
          <a:pPr rtl="0"/>
          <a:r>
            <a:rPr lang="en-US" b="0" i="0" baseline="0" smtClean="0"/>
            <a:t>5. </a:t>
          </a:r>
          <a:r>
            <a:rPr lang="en-US" smtClean="0"/>
            <a:t>Finish On Or Under Time</a:t>
          </a:r>
          <a:endParaRPr lang="en-US"/>
        </a:p>
      </dgm:t>
    </dgm:pt>
    <dgm:pt modelId="{533ED5A5-0B7E-4464-B8F1-2D43D6F57AF2}" type="parTrans" cxnId="{FFBD2ACD-5CB6-46CF-A83B-28D5E9B2AFD2}">
      <dgm:prSet/>
      <dgm:spPr/>
      <dgm:t>
        <a:bodyPr/>
        <a:lstStyle/>
        <a:p>
          <a:endParaRPr lang="en-US"/>
        </a:p>
      </dgm:t>
    </dgm:pt>
    <dgm:pt modelId="{7E95DF27-36DC-403A-85A1-99B7255A0E08}" type="sibTrans" cxnId="{FFBD2ACD-5CB6-46CF-A83B-28D5E9B2AFD2}">
      <dgm:prSet/>
      <dgm:spPr/>
      <dgm:t>
        <a:bodyPr/>
        <a:lstStyle/>
        <a:p>
          <a:endParaRPr lang="en-US"/>
        </a:p>
      </dgm:t>
    </dgm:pt>
    <dgm:pt modelId="{47BF7E7D-E0B9-4150-A13B-9A5CD280FBF0}" type="pres">
      <dgm:prSet presAssocID="{9B7E8EAD-8145-426E-8438-F62AB617FC1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A6E326A-6DC7-4526-A613-706B9B59620D}" type="pres">
      <dgm:prSet presAssocID="{3EA7C6A7-FDF6-4DDA-8907-B8A7EBE73BAB}" presName="noChildren" presStyleCnt="0"/>
      <dgm:spPr/>
    </dgm:pt>
    <dgm:pt modelId="{61E1BE77-6441-48E7-AB35-0928E4057A7E}" type="pres">
      <dgm:prSet presAssocID="{3EA7C6A7-FDF6-4DDA-8907-B8A7EBE73BAB}" presName="gap" presStyleCnt="0"/>
      <dgm:spPr/>
    </dgm:pt>
    <dgm:pt modelId="{25A4EF68-59D4-4D84-B6DB-D8EB6B85D745}" type="pres">
      <dgm:prSet presAssocID="{3EA7C6A7-FDF6-4DDA-8907-B8A7EBE73BAB}" presName="medCircle2" presStyleLbl="vennNode1" presStyleIdx="0" presStyleCnt="5"/>
      <dgm:spPr/>
    </dgm:pt>
    <dgm:pt modelId="{8688E8C5-3799-4EBB-9392-02CB083B0A30}" type="pres">
      <dgm:prSet presAssocID="{3EA7C6A7-FDF6-4DDA-8907-B8A7EBE73BAB}" presName="txLvlOnly1" presStyleLbl="revTx" presStyleIdx="0" presStyleCnt="5"/>
      <dgm:spPr/>
      <dgm:t>
        <a:bodyPr/>
        <a:lstStyle/>
        <a:p>
          <a:endParaRPr lang="en-US"/>
        </a:p>
      </dgm:t>
    </dgm:pt>
    <dgm:pt modelId="{A7674EAD-BEE7-4283-A813-C44B7ABE3CA7}" type="pres">
      <dgm:prSet presAssocID="{311EA15B-C3ED-46B9-81E9-10E56E956B92}" presName="noChildren" presStyleCnt="0"/>
      <dgm:spPr/>
    </dgm:pt>
    <dgm:pt modelId="{70482912-F8E5-4DB5-B28D-728C4D0B1B0B}" type="pres">
      <dgm:prSet presAssocID="{311EA15B-C3ED-46B9-81E9-10E56E956B92}" presName="gap" presStyleCnt="0"/>
      <dgm:spPr/>
    </dgm:pt>
    <dgm:pt modelId="{F37A9C19-6BBD-4E4F-9345-DF94A346C32D}" type="pres">
      <dgm:prSet presAssocID="{311EA15B-C3ED-46B9-81E9-10E56E956B92}" presName="medCircle2" presStyleLbl="vennNode1" presStyleIdx="1" presStyleCnt="5"/>
      <dgm:spPr/>
    </dgm:pt>
    <dgm:pt modelId="{E6AB81ED-9BFE-41C9-A93B-B4DEB7969449}" type="pres">
      <dgm:prSet presAssocID="{311EA15B-C3ED-46B9-81E9-10E56E956B92}" presName="txLvlOnly1" presStyleLbl="revTx" presStyleIdx="1" presStyleCnt="5"/>
      <dgm:spPr/>
      <dgm:t>
        <a:bodyPr/>
        <a:lstStyle/>
        <a:p>
          <a:endParaRPr lang="en-US"/>
        </a:p>
      </dgm:t>
    </dgm:pt>
    <dgm:pt modelId="{BDD1C7C0-A922-4400-A197-80DB92DB74D6}" type="pres">
      <dgm:prSet presAssocID="{EAFA5DE0-F25C-4B0A-8B47-B28841246969}" presName="noChildren" presStyleCnt="0"/>
      <dgm:spPr/>
    </dgm:pt>
    <dgm:pt modelId="{0C8452F4-7C17-4B02-8427-CC63C2A0E8CD}" type="pres">
      <dgm:prSet presAssocID="{EAFA5DE0-F25C-4B0A-8B47-B28841246969}" presName="gap" presStyleCnt="0"/>
      <dgm:spPr/>
    </dgm:pt>
    <dgm:pt modelId="{3386BBBE-D1EB-42D3-9E1E-1FA5D3BA1DA8}" type="pres">
      <dgm:prSet presAssocID="{EAFA5DE0-F25C-4B0A-8B47-B28841246969}" presName="medCircle2" presStyleLbl="vennNode1" presStyleIdx="2" presStyleCnt="5"/>
      <dgm:spPr/>
    </dgm:pt>
    <dgm:pt modelId="{EF3B46A8-A525-476B-B5D6-E1CB750A2FDB}" type="pres">
      <dgm:prSet presAssocID="{EAFA5DE0-F25C-4B0A-8B47-B28841246969}" presName="txLvlOnly1" presStyleLbl="revTx" presStyleIdx="2" presStyleCnt="5"/>
      <dgm:spPr/>
      <dgm:t>
        <a:bodyPr/>
        <a:lstStyle/>
        <a:p>
          <a:endParaRPr lang="en-US"/>
        </a:p>
      </dgm:t>
    </dgm:pt>
    <dgm:pt modelId="{B2435B44-D29D-458C-8460-3A77498054D0}" type="pres">
      <dgm:prSet presAssocID="{9297CDC8-04F1-4C85-9778-86D03F220184}" presName="noChildren" presStyleCnt="0"/>
      <dgm:spPr/>
    </dgm:pt>
    <dgm:pt modelId="{361B46A4-DDDA-4DF8-BD16-0DB377F19527}" type="pres">
      <dgm:prSet presAssocID="{9297CDC8-04F1-4C85-9778-86D03F220184}" presName="gap" presStyleCnt="0"/>
      <dgm:spPr/>
    </dgm:pt>
    <dgm:pt modelId="{DA393CD4-9EF3-4E7F-AE7D-96F391750676}" type="pres">
      <dgm:prSet presAssocID="{9297CDC8-04F1-4C85-9778-86D03F220184}" presName="medCircle2" presStyleLbl="vennNode1" presStyleIdx="3" presStyleCnt="5"/>
      <dgm:spPr/>
    </dgm:pt>
    <dgm:pt modelId="{D0751E2B-B6C5-442A-A805-4B549185C965}" type="pres">
      <dgm:prSet presAssocID="{9297CDC8-04F1-4C85-9778-86D03F220184}" presName="txLvlOnly1" presStyleLbl="revTx" presStyleIdx="3" presStyleCnt="5"/>
      <dgm:spPr/>
      <dgm:t>
        <a:bodyPr/>
        <a:lstStyle/>
        <a:p>
          <a:endParaRPr lang="en-US"/>
        </a:p>
      </dgm:t>
    </dgm:pt>
    <dgm:pt modelId="{6C62AC16-3C2E-49EB-B242-9599AC5D5065}" type="pres">
      <dgm:prSet presAssocID="{0DFBE94C-0FEC-46EC-9629-AFF38CCB9D62}" presName="noChildren" presStyleCnt="0"/>
      <dgm:spPr/>
    </dgm:pt>
    <dgm:pt modelId="{A634882F-9943-4891-9DEC-97D1ABD9B790}" type="pres">
      <dgm:prSet presAssocID="{0DFBE94C-0FEC-46EC-9629-AFF38CCB9D62}" presName="gap" presStyleCnt="0"/>
      <dgm:spPr/>
    </dgm:pt>
    <dgm:pt modelId="{F3669600-6F07-457C-8F36-87BDF727C4E8}" type="pres">
      <dgm:prSet presAssocID="{0DFBE94C-0FEC-46EC-9629-AFF38CCB9D62}" presName="medCircle2" presStyleLbl="vennNode1" presStyleIdx="4" presStyleCnt="5"/>
      <dgm:spPr/>
    </dgm:pt>
    <dgm:pt modelId="{DED65911-B63F-4962-B980-DC6B8EBE44FC}" type="pres">
      <dgm:prSet presAssocID="{0DFBE94C-0FEC-46EC-9629-AFF38CCB9D62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B9874505-E65D-4395-AFF1-9A34F0B7CFD8}" type="presOf" srcId="{311EA15B-C3ED-46B9-81E9-10E56E956B92}" destId="{E6AB81ED-9BFE-41C9-A93B-B4DEB7969449}" srcOrd="0" destOrd="0" presId="urn:microsoft.com/office/officeart/2008/layout/VerticalCircleList"/>
    <dgm:cxn modelId="{975B597F-1F76-4C0B-9CB4-6ADF18F4D50E}" type="presOf" srcId="{9297CDC8-04F1-4C85-9778-86D03F220184}" destId="{D0751E2B-B6C5-442A-A805-4B549185C965}" srcOrd="0" destOrd="0" presId="urn:microsoft.com/office/officeart/2008/layout/VerticalCircleList"/>
    <dgm:cxn modelId="{E28641AE-A4BB-4373-969F-73AC2A5B2616}" type="presOf" srcId="{EAFA5DE0-F25C-4B0A-8B47-B28841246969}" destId="{EF3B46A8-A525-476B-B5D6-E1CB750A2FDB}" srcOrd="0" destOrd="0" presId="urn:microsoft.com/office/officeart/2008/layout/VerticalCircleList"/>
    <dgm:cxn modelId="{080420AE-00D5-46F1-9DEE-A45DAC1EFFFC}" type="presOf" srcId="{9B7E8EAD-8145-426E-8438-F62AB617FC10}" destId="{47BF7E7D-E0B9-4150-A13B-9A5CD280FBF0}" srcOrd="0" destOrd="0" presId="urn:microsoft.com/office/officeart/2008/layout/VerticalCircleList"/>
    <dgm:cxn modelId="{C712B615-9C47-42B8-8EEC-CAD08BAC3770}" srcId="{9B7E8EAD-8145-426E-8438-F62AB617FC10}" destId="{EAFA5DE0-F25C-4B0A-8B47-B28841246969}" srcOrd="2" destOrd="0" parTransId="{0DA0E004-ACE6-4307-82ED-42F54A046993}" sibTransId="{053D7F0C-144E-4F39-8F32-6C9D5443DC9B}"/>
    <dgm:cxn modelId="{EDA325BB-4345-4AA9-87B0-7397F3770706}" type="presOf" srcId="{3EA7C6A7-FDF6-4DDA-8907-B8A7EBE73BAB}" destId="{8688E8C5-3799-4EBB-9392-02CB083B0A30}" srcOrd="0" destOrd="0" presId="urn:microsoft.com/office/officeart/2008/layout/VerticalCircleList"/>
    <dgm:cxn modelId="{AE200437-59E2-476B-889E-5A30D8FA32C3}" type="presOf" srcId="{0DFBE94C-0FEC-46EC-9629-AFF38CCB9D62}" destId="{DED65911-B63F-4962-B980-DC6B8EBE44FC}" srcOrd="0" destOrd="0" presId="urn:microsoft.com/office/officeart/2008/layout/VerticalCircleList"/>
    <dgm:cxn modelId="{495F11E3-AB7E-4E5B-84F3-6695DFF90154}" srcId="{9B7E8EAD-8145-426E-8438-F62AB617FC10}" destId="{311EA15B-C3ED-46B9-81E9-10E56E956B92}" srcOrd="1" destOrd="0" parTransId="{C3A7091F-09F8-40B3-91A5-AA4F20B1022A}" sibTransId="{7CE98393-616B-403F-8A61-C09DFCBA2830}"/>
    <dgm:cxn modelId="{C009A364-E7B3-4721-8D90-FE59526154F0}" srcId="{9B7E8EAD-8145-426E-8438-F62AB617FC10}" destId="{3EA7C6A7-FDF6-4DDA-8907-B8A7EBE73BAB}" srcOrd="0" destOrd="0" parTransId="{41B9E1B7-34C6-4588-AF7C-B4FF04AD0C44}" sibTransId="{E3171DB4-8A22-4B01-8F04-F3BC98B4ED9D}"/>
    <dgm:cxn modelId="{EF556430-C345-4D6B-A6D0-C7EED91B7897}" srcId="{9B7E8EAD-8145-426E-8438-F62AB617FC10}" destId="{9297CDC8-04F1-4C85-9778-86D03F220184}" srcOrd="3" destOrd="0" parTransId="{759A8F1A-1893-4F1F-B73E-A9B7868BFABA}" sibTransId="{0562C8DA-D083-4679-9304-EFE43E531AA7}"/>
    <dgm:cxn modelId="{FFBD2ACD-5CB6-46CF-A83B-28D5E9B2AFD2}" srcId="{9B7E8EAD-8145-426E-8438-F62AB617FC10}" destId="{0DFBE94C-0FEC-46EC-9629-AFF38CCB9D62}" srcOrd="4" destOrd="0" parTransId="{533ED5A5-0B7E-4464-B8F1-2D43D6F57AF2}" sibTransId="{7E95DF27-36DC-403A-85A1-99B7255A0E08}"/>
    <dgm:cxn modelId="{274B5B4C-618E-475D-9F27-9961468ED820}" type="presParOf" srcId="{47BF7E7D-E0B9-4150-A13B-9A5CD280FBF0}" destId="{2A6E326A-6DC7-4526-A613-706B9B59620D}" srcOrd="0" destOrd="0" presId="urn:microsoft.com/office/officeart/2008/layout/VerticalCircleList"/>
    <dgm:cxn modelId="{33C022BB-FC2D-4CBE-9592-7A1736F22241}" type="presParOf" srcId="{2A6E326A-6DC7-4526-A613-706B9B59620D}" destId="{61E1BE77-6441-48E7-AB35-0928E4057A7E}" srcOrd="0" destOrd="0" presId="urn:microsoft.com/office/officeart/2008/layout/VerticalCircleList"/>
    <dgm:cxn modelId="{A6FE47E3-2923-4A73-BFCD-16C716EC3033}" type="presParOf" srcId="{2A6E326A-6DC7-4526-A613-706B9B59620D}" destId="{25A4EF68-59D4-4D84-B6DB-D8EB6B85D745}" srcOrd="1" destOrd="0" presId="urn:microsoft.com/office/officeart/2008/layout/VerticalCircleList"/>
    <dgm:cxn modelId="{E549CC80-ECF4-4F3D-8A33-B11BE69C7DD7}" type="presParOf" srcId="{2A6E326A-6DC7-4526-A613-706B9B59620D}" destId="{8688E8C5-3799-4EBB-9392-02CB083B0A30}" srcOrd="2" destOrd="0" presId="urn:microsoft.com/office/officeart/2008/layout/VerticalCircleList"/>
    <dgm:cxn modelId="{7DFDEC1F-58A5-4293-B7C0-537AB017F173}" type="presParOf" srcId="{47BF7E7D-E0B9-4150-A13B-9A5CD280FBF0}" destId="{A7674EAD-BEE7-4283-A813-C44B7ABE3CA7}" srcOrd="1" destOrd="0" presId="urn:microsoft.com/office/officeart/2008/layout/VerticalCircleList"/>
    <dgm:cxn modelId="{2E277BFC-8561-4333-8132-D40FA88AE8EC}" type="presParOf" srcId="{A7674EAD-BEE7-4283-A813-C44B7ABE3CA7}" destId="{70482912-F8E5-4DB5-B28D-728C4D0B1B0B}" srcOrd="0" destOrd="0" presId="urn:microsoft.com/office/officeart/2008/layout/VerticalCircleList"/>
    <dgm:cxn modelId="{AC279B5B-F17E-487D-99B4-9115F0318543}" type="presParOf" srcId="{A7674EAD-BEE7-4283-A813-C44B7ABE3CA7}" destId="{F37A9C19-6BBD-4E4F-9345-DF94A346C32D}" srcOrd="1" destOrd="0" presId="urn:microsoft.com/office/officeart/2008/layout/VerticalCircleList"/>
    <dgm:cxn modelId="{77D41B0C-C321-4854-B15A-912294E2EEA0}" type="presParOf" srcId="{A7674EAD-BEE7-4283-A813-C44B7ABE3CA7}" destId="{E6AB81ED-9BFE-41C9-A93B-B4DEB7969449}" srcOrd="2" destOrd="0" presId="urn:microsoft.com/office/officeart/2008/layout/VerticalCircleList"/>
    <dgm:cxn modelId="{FB151D01-5F42-47B2-A912-9420029D855A}" type="presParOf" srcId="{47BF7E7D-E0B9-4150-A13B-9A5CD280FBF0}" destId="{BDD1C7C0-A922-4400-A197-80DB92DB74D6}" srcOrd="2" destOrd="0" presId="urn:microsoft.com/office/officeart/2008/layout/VerticalCircleList"/>
    <dgm:cxn modelId="{603F7056-A03B-4E0D-B17F-DEF5B0DC0B13}" type="presParOf" srcId="{BDD1C7C0-A922-4400-A197-80DB92DB74D6}" destId="{0C8452F4-7C17-4B02-8427-CC63C2A0E8CD}" srcOrd="0" destOrd="0" presId="urn:microsoft.com/office/officeart/2008/layout/VerticalCircleList"/>
    <dgm:cxn modelId="{18F47532-F5DB-4D8F-87DE-BAA7AA3EBB17}" type="presParOf" srcId="{BDD1C7C0-A922-4400-A197-80DB92DB74D6}" destId="{3386BBBE-D1EB-42D3-9E1E-1FA5D3BA1DA8}" srcOrd="1" destOrd="0" presId="urn:microsoft.com/office/officeart/2008/layout/VerticalCircleList"/>
    <dgm:cxn modelId="{636D2EE1-83C5-4005-A1E3-699D90355F1B}" type="presParOf" srcId="{BDD1C7C0-A922-4400-A197-80DB92DB74D6}" destId="{EF3B46A8-A525-476B-B5D6-E1CB750A2FDB}" srcOrd="2" destOrd="0" presId="urn:microsoft.com/office/officeart/2008/layout/VerticalCircleList"/>
    <dgm:cxn modelId="{7D62CA60-6C15-4F40-AFB0-816B9DFD678D}" type="presParOf" srcId="{47BF7E7D-E0B9-4150-A13B-9A5CD280FBF0}" destId="{B2435B44-D29D-458C-8460-3A77498054D0}" srcOrd="3" destOrd="0" presId="urn:microsoft.com/office/officeart/2008/layout/VerticalCircleList"/>
    <dgm:cxn modelId="{FA3AFC93-0EBD-4FCC-942E-87C21A150F39}" type="presParOf" srcId="{B2435B44-D29D-458C-8460-3A77498054D0}" destId="{361B46A4-DDDA-4DF8-BD16-0DB377F19527}" srcOrd="0" destOrd="0" presId="urn:microsoft.com/office/officeart/2008/layout/VerticalCircleList"/>
    <dgm:cxn modelId="{B0629FB5-B405-47C5-AD46-E10827A102F5}" type="presParOf" srcId="{B2435B44-D29D-458C-8460-3A77498054D0}" destId="{DA393CD4-9EF3-4E7F-AE7D-96F391750676}" srcOrd="1" destOrd="0" presId="urn:microsoft.com/office/officeart/2008/layout/VerticalCircleList"/>
    <dgm:cxn modelId="{50398AF2-57FF-4091-9828-A89EE64395D2}" type="presParOf" srcId="{B2435B44-D29D-458C-8460-3A77498054D0}" destId="{D0751E2B-B6C5-442A-A805-4B549185C965}" srcOrd="2" destOrd="0" presId="urn:microsoft.com/office/officeart/2008/layout/VerticalCircleList"/>
    <dgm:cxn modelId="{90F5EE69-C3F4-4D49-8369-2B069CDF1557}" type="presParOf" srcId="{47BF7E7D-E0B9-4150-A13B-9A5CD280FBF0}" destId="{6C62AC16-3C2E-49EB-B242-9599AC5D5065}" srcOrd="4" destOrd="0" presId="urn:microsoft.com/office/officeart/2008/layout/VerticalCircleList"/>
    <dgm:cxn modelId="{3593132E-286B-42F8-A42E-51638699BDD3}" type="presParOf" srcId="{6C62AC16-3C2E-49EB-B242-9599AC5D5065}" destId="{A634882F-9943-4891-9DEC-97D1ABD9B790}" srcOrd="0" destOrd="0" presId="urn:microsoft.com/office/officeart/2008/layout/VerticalCircleList"/>
    <dgm:cxn modelId="{31104D4D-3E7A-406A-9CDB-E93E0AA1A9C0}" type="presParOf" srcId="{6C62AC16-3C2E-49EB-B242-9599AC5D5065}" destId="{F3669600-6F07-457C-8F36-87BDF727C4E8}" srcOrd="1" destOrd="0" presId="urn:microsoft.com/office/officeart/2008/layout/VerticalCircleList"/>
    <dgm:cxn modelId="{C02F8ECE-A182-457F-901F-548BE5C22206}" type="presParOf" srcId="{6C62AC16-3C2E-49EB-B242-9599AC5D5065}" destId="{DED65911-B63F-4962-B980-DC6B8EBE44F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B3221-E578-4648-87E1-496C79787429}">
      <dsp:nvSpPr>
        <dsp:cNvPr id="0" name=""/>
        <dsp:cNvSpPr/>
      </dsp:nvSpPr>
      <dsp:spPr>
        <a:xfrm>
          <a:off x="3894543" y="4599304"/>
          <a:ext cx="440512" cy="47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56" y="0"/>
              </a:lnTo>
              <a:lnTo>
                <a:pt x="220256" y="473551"/>
              </a:lnTo>
              <a:lnTo>
                <a:pt x="440512" y="4735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8E429-89D9-48DE-A463-D609DBB5CA92}">
      <dsp:nvSpPr>
        <dsp:cNvPr id="0" name=""/>
        <dsp:cNvSpPr/>
      </dsp:nvSpPr>
      <dsp:spPr>
        <a:xfrm>
          <a:off x="3894543" y="4125753"/>
          <a:ext cx="440512" cy="473551"/>
        </a:xfrm>
        <a:custGeom>
          <a:avLst/>
          <a:gdLst/>
          <a:ahLst/>
          <a:cxnLst/>
          <a:rect l="0" t="0" r="0" b="0"/>
          <a:pathLst>
            <a:path>
              <a:moveTo>
                <a:pt x="0" y="473551"/>
              </a:moveTo>
              <a:lnTo>
                <a:pt x="220256" y="473551"/>
              </a:lnTo>
              <a:lnTo>
                <a:pt x="220256" y="0"/>
              </a:lnTo>
              <a:lnTo>
                <a:pt x="44051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BF643-3E71-44B7-973B-83311C946302}">
      <dsp:nvSpPr>
        <dsp:cNvPr id="0" name=""/>
        <dsp:cNvSpPr/>
      </dsp:nvSpPr>
      <dsp:spPr>
        <a:xfrm>
          <a:off x="3894543" y="3132931"/>
          <a:ext cx="440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512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F2F56-8F3C-477F-B3BC-BF25495DF842}">
      <dsp:nvSpPr>
        <dsp:cNvPr id="0" name=""/>
        <dsp:cNvSpPr/>
      </dsp:nvSpPr>
      <dsp:spPr>
        <a:xfrm>
          <a:off x="3894543" y="2185828"/>
          <a:ext cx="440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512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A912A-1B10-4714-8778-2A9A74C3246D}">
      <dsp:nvSpPr>
        <dsp:cNvPr id="0" name=""/>
        <dsp:cNvSpPr/>
      </dsp:nvSpPr>
      <dsp:spPr>
        <a:xfrm>
          <a:off x="3894543" y="810895"/>
          <a:ext cx="440512" cy="47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56" y="0"/>
              </a:lnTo>
              <a:lnTo>
                <a:pt x="220256" y="473551"/>
              </a:lnTo>
              <a:lnTo>
                <a:pt x="440512" y="4735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B65DD-7B31-48A3-954E-06BD5025AC0E}">
      <dsp:nvSpPr>
        <dsp:cNvPr id="0" name=""/>
        <dsp:cNvSpPr/>
      </dsp:nvSpPr>
      <dsp:spPr>
        <a:xfrm>
          <a:off x="3894543" y="337344"/>
          <a:ext cx="440512" cy="473551"/>
        </a:xfrm>
        <a:custGeom>
          <a:avLst/>
          <a:gdLst/>
          <a:ahLst/>
          <a:cxnLst/>
          <a:rect l="0" t="0" r="0" b="0"/>
          <a:pathLst>
            <a:path>
              <a:moveTo>
                <a:pt x="0" y="473551"/>
              </a:moveTo>
              <a:lnTo>
                <a:pt x="220256" y="473551"/>
              </a:lnTo>
              <a:lnTo>
                <a:pt x="220256" y="0"/>
              </a:lnTo>
              <a:lnTo>
                <a:pt x="44051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FD153-8D6B-4D2C-8872-0FC5B63504BC}">
      <dsp:nvSpPr>
        <dsp:cNvPr id="0" name=""/>
        <dsp:cNvSpPr/>
      </dsp:nvSpPr>
      <dsp:spPr>
        <a:xfrm>
          <a:off x="1691980" y="475004"/>
          <a:ext cx="2202563" cy="671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baseline="0" smtClean="0"/>
            <a:t>– PLAN</a:t>
          </a:r>
          <a:endParaRPr lang="en-US" sz="3300" kern="1200"/>
        </a:p>
      </dsp:txBody>
      <dsp:txXfrm>
        <a:off x="1691980" y="475004"/>
        <a:ext cx="2202563" cy="671781"/>
      </dsp:txXfrm>
    </dsp:sp>
    <dsp:sp modelId="{07852FD0-5993-4272-9283-4B1E8043B78A}">
      <dsp:nvSpPr>
        <dsp:cNvPr id="0" name=""/>
        <dsp:cNvSpPr/>
      </dsp:nvSpPr>
      <dsp:spPr>
        <a:xfrm>
          <a:off x="4335056" y="1453"/>
          <a:ext cx="2202563" cy="671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WHY</a:t>
          </a:r>
          <a:endParaRPr lang="en-US" sz="3300" kern="1200"/>
        </a:p>
      </dsp:txBody>
      <dsp:txXfrm>
        <a:off x="4335056" y="1453"/>
        <a:ext cx="2202563" cy="671781"/>
      </dsp:txXfrm>
    </dsp:sp>
    <dsp:sp modelId="{56F46B3F-24F8-4E8C-B940-5E94AE663895}">
      <dsp:nvSpPr>
        <dsp:cNvPr id="0" name=""/>
        <dsp:cNvSpPr/>
      </dsp:nvSpPr>
      <dsp:spPr>
        <a:xfrm>
          <a:off x="4335056" y="948555"/>
          <a:ext cx="2202563" cy="671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WHO</a:t>
          </a:r>
          <a:endParaRPr lang="en-US" sz="3300" kern="1200"/>
        </a:p>
      </dsp:txBody>
      <dsp:txXfrm>
        <a:off x="4335056" y="948555"/>
        <a:ext cx="2202563" cy="671781"/>
      </dsp:txXfrm>
    </dsp:sp>
    <dsp:sp modelId="{3B96C642-C991-4561-9ADE-2B99452FDA40}">
      <dsp:nvSpPr>
        <dsp:cNvPr id="0" name=""/>
        <dsp:cNvSpPr/>
      </dsp:nvSpPr>
      <dsp:spPr>
        <a:xfrm>
          <a:off x="1691980" y="1895658"/>
          <a:ext cx="2202563" cy="671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baseline="0" smtClean="0"/>
            <a:t>– PREPARE</a:t>
          </a:r>
          <a:endParaRPr lang="en-US" sz="3300" kern="1200"/>
        </a:p>
      </dsp:txBody>
      <dsp:txXfrm>
        <a:off x="1691980" y="1895658"/>
        <a:ext cx="2202563" cy="671781"/>
      </dsp:txXfrm>
    </dsp:sp>
    <dsp:sp modelId="{B7997708-3E0E-42FC-A7E4-076868C7B17D}">
      <dsp:nvSpPr>
        <dsp:cNvPr id="0" name=""/>
        <dsp:cNvSpPr/>
      </dsp:nvSpPr>
      <dsp:spPr>
        <a:xfrm>
          <a:off x="4335056" y="1895658"/>
          <a:ext cx="2202563" cy="671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baseline="0" smtClean="0"/>
            <a:t>WHAT</a:t>
          </a:r>
          <a:endParaRPr lang="en-US" sz="3300" kern="1200"/>
        </a:p>
      </dsp:txBody>
      <dsp:txXfrm>
        <a:off x="4335056" y="1895658"/>
        <a:ext cx="2202563" cy="671781"/>
      </dsp:txXfrm>
    </dsp:sp>
    <dsp:sp modelId="{CF0EBB83-D8C2-425B-81F1-989CA3A11612}">
      <dsp:nvSpPr>
        <dsp:cNvPr id="0" name=""/>
        <dsp:cNvSpPr/>
      </dsp:nvSpPr>
      <dsp:spPr>
        <a:xfrm>
          <a:off x="1691980" y="2842760"/>
          <a:ext cx="2202563" cy="671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baseline="0" smtClean="0"/>
            <a:t>– PRACTICE</a:t>
          </a:r>
          <a:endParaRPr lang="en-US" sz="3300" kern="1200"/>
        </a:p>
      </dsp:txBody>
      <dsp:txXfrm>
        <a:off x="1691980" y="2842760"/>
        <a:ext cx="2202563" cy="671781"/>
      </dsp:txXfrm>
    </dsp:sp>
    <dsp:sp modelId="{A4EEFA54-8451-4653-A0F7-14AA74A7BF6C}">
      <dsp:nvSpPr>
        <dsp:cNvPr id="0" name=""/>
        <dsp:cNvSpPr/>
      </dsp:nvSpPr>
      <dsp:spPr>
        <a:xfrm>
          <a:off x="4335056" y="2842760"/>
          <a:ext cx="2202563" cy="671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HOW</a:t>
          </a:r>
          <a:endParaRPr lang="en-US" sz="3300" kern="1200"/>
        </a:p>
      </dsp:txBody>
      <dsp:txXfrm>
        <a:off x="4335056" y="2842760"/>
        <a:ext cx="2202563" cy="671781"/>
      </dsp:txXfrm>
    </dsp:sp>
    <dsp:sp modelId="{FFDEB340-F0B2-4C2E-AD32-93183A7D8E63}">
      <dsp:nvSpPr>
        <dsp:cNvPr id="0" name=""/>
        <dsp:cNvSpPr/>
      </dsp:nvSpPr>
      <dsp:spPr>
        <a:xfrm>
          <a:off x="1691980" y="4263413"/>
          <a:ext cx="2202563" cy="671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baseline="0" smtClean="0"/>
            <a:t>– PRESENT</a:t>
          </a:r>
          <a:endParaRPr lang="en-US" sz="3300" kern="1200"/>
        </a:p>
      </dsp:txBody>
      <dsp:txXfrm>
        <a:off x="1691980" y="4263413"/>
        <a:ext cx="2202563" cy="671781"/>
      </dsp:txXfrm>
    </dsp:sp>
    <dsp:sp modelId="{4EB27014-B0C9-4CF2-9920-B7C02E6454FB}">
      <dsp:nvSpPr>
        <dsp:cNvPr id="0" name=""/>
        <dsp:cNvSpPr/>
      </dsp:nvSpPr>
      <dsp:spPr>
        <a:xfrm>
          <a:off x="4335056" y="3789862"/>
          <a:ext cx="2202563" cy="671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baseline="0" smtClean="0"/>
            <a:t>WHEN</a:t>
          </a:r>
          <a:endParaRPr lang="en-US" sz="3300" kern="1200"/>
        </a:p>
      </dsp:txBody>
      <dsp:txXfrm>
        <a:off x="4335056" y="3789862"/>
        <a:ext cx="2202563" cy="671781"/>
      </dsp:txXfrm>
    </dsp:sp>
    <dsp:sp modelId="{2BC0BA71-63A6-498D-A918-D6CF141F43CD}">
      <dsp:nvSpPr>
        <dsp:cNvPr id="0" name=""/>
        <dsp:cNvSpPr/>
      </dsp:nvSpPr>
      <dsp:spPr>
        <a:xfrm>
          <a:off x="4335056" y="4736964"/>
          <a:ext cx="2202563" cy="671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baseline="0" smtClean="0"/>
            <a:t>WHERE</a:t>
          </a:r>
          <a:endParaRPr lang="en-US" sz="3300" kern="1200"/>
        </a:p>
      </dsp:txBody>
      <dsp:txXfrm>
        <a:off x="4335056" y="4736964"/>
        <a:ext cx="2202563" cy="6717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B6A8-AB27-4091-88BD-E0FDEAA74A92}">
      <dsp:nvSpPr>
        <dsp:cNvPr id="0" name=""/>
        <dsp:cNvSpPr/>
      </dsp:nvSpPr>
      <dsp:spPr>
        <a:xfrm>
          <a:off x="0" y="334859"/>
          <a:ext cx="6400800" cy="725399"/>
        </a:xfrm>
        <a:prstGeom prst="roundRect">
          <a:avLst/>
        </a:prstGeom>
        <a:solidFill>
          <a:srgbClr val="3324F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• Voice Modulation – Express Better</a:t>
          </a:r>
          <a:endParaRPr lang="en-US" sz="3100" kern="1200" dirty="0"/>
        </a:p>
      </dsp:txBody>
      <dsp:txXfrm>
        <a:off x="35411" y="370270"/>
        <a:ext cx="6329978" cy="654577"/>
      </dsp:txXfrm>
    </dsp:sp>
    <dsp:sp modelId="{2BF0837D-AEE8-4898-8753-06792383D0BF}">
      <dsp:nvSpPr>
        <dsp:cNvPr id="0" name=""/>
        <dsp:cNvSpPr/>
      </dsp:nvSpPr>
      <dsp:spPr>
        <a:xfrm>
          <a:off x="0" y="1149540"/>
          <a:ext cx="6400800" cy="72539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• Body Language – Kinetics</a:t>
          </a:r>
          <a:endParaRPr lang="en-US" sz="3100" kern="1200"/>
        </a:p>
      </dsp:txBody>
      <dsp:txXfrm>
        <a:off x="35411" y="1184951"/>
        <a:ext cx="6329978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6EDAA-F153-4CDA-90D9-71EA69D51A72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4A9A0-A976-4AB1-833E-772AD2693D39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rgbClr val="22CF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29CEE-14D6-4A87-86B1-F909464B3C52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2820A2-293F-49EE-A82D-80E95467D8F7}">
      <dsp:nvSpPr>
        <dsp:cNvPr id="0" name=""/>
        <dsp:cNvSpPr/>
      </dsp:nvSpPr>
      <dsp:spPr>
        <a:xfrm>
          <a:off x="3031852" y="1974017"/>
          <a:ext cx="2165895" cy="21658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baseline="0" smtClean="0"/>
            <a:t>Why????</a:t>
          </a:r>
          <a:endParaRPr lang="en-US" sz="2800" kern="1200"/>
        </a:p>
      </dsp:txBody>
      <dsp:txXfrm>
        <a:off x="3349040" y="2291205"/>
        <a:ext cx="1531519" cy="1531519"/>
      </dsp:txXfrm>
    </dsp:sp>
    <dsp:sp modelId="{B3349727-EA0A-468F-AE06-CE7B8C56A2A9}">
      <dsp:nvSpPr>
        <dsp:cNvPr id="0" name=""/>
        <dsp:cNvSpPr/>
      </dsp:nvSpPr>
      <dsp:spPr>
        <a:xfrm>
          <a:off x="3356736" y="1539"/>
          <a:ext cx="1516126" cy="1516126"/>
        </a:xfrm>
        <a:prstGeom prst="ellipse">
          <a:avLst/>
        </a:prstGeom>
        <a:solidFill>
          <a:srgbClr val="3324F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smtClean="0"/>
            <a:t> Reason For Presentation</a:t>
          </a:r>
          <a:endParaRPr lang="en-US" sz="1400" kern="1200" dirty="0"/>
        </a:p>
      </dsp:txBody>
      <dsp:txXfrm>
        <a:off x="3578768" y="223571"/>
        <a:ext cx="1072062" cy="1072062"/>
      </dsp:txXfrm>
    </dsp:sp>
    <dsp:sp modelId="{E566179E-2ED2-427E-876E-1A92E4E03F63}">
      <dsp:nvSpPr>
        <dsp:cNvPr id="0" name=""/>
        <dsp:cNvSpPr/>
      </dsp:nvSpPr>
      <dsp:spPr>
        <a:xfrm>
          <a:off x="5346310" y="3447582"/>
          <a:ext cx="1516126" cy="15161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-45513"/>
                <a:lumOff val="28039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-45513"/>
                <a:lumOff val="28039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-45513"/>
                <a:lumOff val="2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smtClean="0"/>
            <a:t>Impact on Audience</a:t>
          </a:r>
          <a:endParaRPr lang="en-US" sz="1400" kern="1200" dirty="0"/>
        </a:p>
      </dsp:txBody>
      <dsp:txXfrm>
        <a:off x="5568342" y="3669614"/>
        <a:ext cx="1072062" cy="1072062"/>
      </dsp:txXfrm>
    </dsp:sp>
    <dsp:sp modelId="{84CD8124-D095-435C-ABEC-69B98F11A4DA}">
      <dsp:nvSpPr>
        <dsp:cNvPr id="0" name=""/>
        <dsp:cNvSpPr/>
      </dsp:nvSpPr>
      <dsp:spPr>
        <a:xfrm>
          <a:off x="1367162" y="3447582"/>
          <a:ext cx="1516126" cy="151612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smtClean="0"/>
            <a:t> What Action</a:t>
          </a:r>
          <a:endParaRPr lang="en-US" sz="1400" kern="1200" dirty="0"/>
        </a:p>
      </dsp:txBody>
      <dsp:txXfrm>
        <a:off x="1589194" y="3669614"/>
        <a:ext cx="1072062" cy="1072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924A3-78AB-499B-835B-C6A14A17B5DF}">
      <dsp:nvSpPr>
        <dsp:cNvPr id="0" name=""/>
        <dsp:cNvSpPr/>
      </dsp:nvSpPr>
      <dsp:spPr>
        <a:xfrm>
          <a:off x="383492" y="1790425"/>
          <a:ext cx="3109422" cy="1554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i="0" kern="1200" baseline="0" dirty="0" smtClean="0"/>
            <a:t>REMEMBER YOUR 3E’s</a:t>
          </a:r>
          <a:endParaRPr lang="en-US" sz="4400" kern="1200" dirty="0"/>
        </a:p>
      </dsp:txBody>
      <dsp:txXfrm>
        <a:off x="429028" y="1835961"/>
        <a:ext cx="3018350" cy="1463639"/>
      </dsp:txXfrm>
    </dsp:sp>
    <dsp:sp modelId="{A138F0DF-802E-444D-8DF2-8858EE66B6A3}">
      <dsp:nvSpPr>
        <dsp:cNvPr id="0" name=""/>
        <dsp:cNvSpPr/>
      </dsp:nvSpPr>
      <dsp:spPr>
        <a:xfrm rot="18289469">
          <a:off x="3025808" y="1646576"/>
          <a:ext cx="21779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77983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60350" y="1619372"/>
        <a:ext cx="108899" cy="108899"/>
      </dsp:txXfrm>
    </dsp:sp>
    <dsp:sp modelId="{657284F3-2190-4439-9D0E-8A8DC71CEA98}">
      <dsp:nvSpPr>
        <dsp:cNvPr id="0" name=""/>
        <dsp:cNvSpPr/>
      </dsp:nvSpPr>
      <dsp:spPr>
        <a:xfrm>
          <a:off x="4736684" y="2507"/>
          <a:ext cx="3109422" cy="1554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i="0" kern="1200" baseline="0" smtClean="0"/>
            <a:t>EDUCATE </a:t>
          </a:r>
          <a:endParaRPr lang="en-US" sz="4400" kern="1200"/>
        </a:p>
      </dsp:txBody>
      <dsp:txXfrm>
        <a:off x="4782220" y="48043"/>
        <a:ext cx="3018350" cy="1463639"/>
      </dsp:txXfrm>
    </dsp:sp>
    <dsp:sp modelId="{CFAA2C51-B8D2-4151-98BD-2089011B70BD}">
      <dsp:nvSpPr>
        <dsp:cNvPr id="0" name=""/>
        <dsp:cNvSpPr/>
      </dsp:nvSpPr>
      <dsp:spPr>
        <a:xfrm>
          <a:off x="3492915" y="2540535"/>
          <a:ext cx="124376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43769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705" y="2536687"/>
        <a:ext cx="62188" cy="62188"/>
      </dsp:txXfrm>
    </dsp:sp>
    <dsp:sp modelId="{7CF49F8C-5193-47C9-A18B-631249FF6B30}">
      <dsp:nvSpPr>
        <dsp:cNvPr id="0" name=""/>
        <dsp:cNvSpPr/>
      </dsp:nvSpPr>
      <dsp:spPr>
        <a:xfrm>
          <a:off x="4736684" y="1790425"/>
          <a:ext cx="3109422" cy="1554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i="0" kern="1200" baseline="0" smtClean="0"/>
            <a:t>ENTERTAIN </a:t>
          </a:r>
          <a:endParaRPr lang="en-US" sz="4400" kern="1200"/>
        </a:p>
      </dsp:txBody>
      <dsp:txXfrm>
        <a:off x="4782220" y="1835961"/>
        <a:ext cx="3018350" cy="1463639"/>
      </dsp:txXfrm>
    </dsp:sp>
    <dsp:sp modelId="{273F3129-520A-4216-B3C7-B97BB4959ADF}">
      <dsp:nvSpPr>
        <dsp:cNvPr id="0" name=""/>
        <dsp:cNvSpPr/>
      </dsp:nvSpPr>
      <dsp:spPr>
        <a:xfrm rot="3310531">
          <a:off x="3025808" y="3434494"/>
          <a:ext cx="21779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77983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60350" y="3407290"/>
        <a:ext cx="108899" cy="108899"/>
      </dsp:txXfrm>
    </dsp:sp>
    <dsp:sp modelId="{3979DAAE-5CCA-403E-B49E-7CFE1A4C696E}">
      <dsp:nvSpPr>
        <dsp:cNvPr id="0" name=""/>
        <dsp:cNvSpPr/>
      </dsp:nvSpPr>
      <dsp:spPr>
        <a:xfrm>
          <a:off x="4736684" y="3578343"/>
          <a:ext cx="3109422" cy="1554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i="0" kern="1200" baseline="0" smtClean="0"/>
            <a:t>EXPLAIN</a:t>
          </a:r>
          <a:endParaRPr lang="en-US" sz="4400" kern="1200"/>
        </a:p>
      </dsp:txBody>
      <dsp:txXfrm>
        <a:off x="4782220" y="3623879"/>
        <a:ext cx="3018350" cy="1463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A4F9A-6928-4974-9F75-D57C853B9194}">
      <dsp:nvSpPr>
        <dsp:cNvPr id="0" name=""/>
        <dsp:cNvSpPr/>
      </dsp:nvSpPr>
      <dsp:spPr>
        <a:xfrm>
          <a:off x="3790317" y="3986074"/>
          <a:ext cx="648965" cy="697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482" y="0"/>
              </a:lnTo>
              <a:lnTo>
                <a:pt x="324482" y="697637"/>
              </a:lnTo>
              <a:lnTo>
                <a:pt x="648965" y="69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F28-3BB5-4038-B997-7EA40997AFF3}">
      <dsp:nvSpPr>
        <dsp:cNvPr id="0" name=""/>
        <dsp:cNvSpPr/>
      </dsp:nvSpPr>
      <dsp:spPr>
        <a:xfrm>
          <a:off x="3790317" y="3288437"/>
          <a:ext cx="648965" cy="697637"/>
        </a:xfrm>
        <a:custGeom>
          <a:avLst/>
          <a:gdLst/>
          <a:ahLst/>
          <a:cxnLst/>
          <a:rect l="0" t="0" r="0" b="0"/>
          <a:pathLst>
            <a:path>
              <a:moveTo>
                <a:pt x="0" y="697637"/>
              </a:moveTo>
              <a:lnTo>
                <a:pt x="324482" y="697637"/>
              </a:lnTo>
              <a:lnTo>
                <a:pt x="324482" y="0"/>
              </a:lnTo>
              <a:lnTo>
                <a:pt x="6489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D2C68-64C0-4AAB-B670-0BFA832A0180}">
      <dsp:nvSpPr>
        <dsp:cNvPr id="0" name=""/>
        <dsp:cNvSpPr/>
      </dsp:nvSpPr>
      <dsp:spPr>
        <a:xfrm>
          <a:off x="3790317" y="1847442"/>
          <a:ext cx="648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96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1A0F8-CFFC-44AE-B016-31AB0BABD433}">
      <dsp:nvSpPr>
        <dsp:cNvPr id="0" name=""/>
        <dsp:cNvSpPr/>
      </dsp:nvSpPr>
      <dsp:spPr>
        <a:xfrm>
          <a:off x="3790317" y="452167"/>
          <a:ext cx="648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96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59175-E32D-42B0-AA61-1DF2AF80A906}">
      <dsp:nvSpPr>
        <dsp:cNvPr id="0" name=""/>
        <dsp:cNvSpPr/>
      </dsp:nvSpPr>
      <dsp:spPr>
        <a:xfrm>
          <a:off x="545492" y="3051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INTRODUCTION</a:t>
          </a:r>
          <a:endParaRPr lang="en-US" sz="2700" kern="1200"/>
        </a:p>
      </dsp:txBody>
      <dsp:txXfrm>
        <a:off x="545492" y="3051"/>
        <a:ext cx="3244825" cy="989671"/>
      </dsp:txXfrm>
    </dsp:sp>
    <dsp:sp modelId="{C56EFDDC-9F90-43F7-8711-1B419EE3687D}">
      <dsp:nvSpPr>
        <dsp:cNvPr id="0" name=""/>
        <dsp:cNvSpPr/>
      </dsp:nvSpPr>
      <dsp:spPr>
        <a:xfrm>
          <a:off x="4439282" y="3051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BODY</a:t>
          </a:r>
          <a:endParaRPr lang="en-US" sz="2700" kern="1200"/>
        </a:p>
      </dsp:txBody>
      <dsp:txXfrm>
        <a:off x="4439282" y="3051"/>
        <a:ext cx="3244825" cy="989671"/>
      </dsp:txXfrm>
    </dsp:sp>
    <dsp:sp modelId="{34F549C2-C5A0-4D8C-AF97-7745522A27CD}">
      <dsp:nvSpPr>
        <dsp:cNvPr id="0" name=""/>
        <dsp:cNvSpPr/>
      </dsp:nvSpPr>
      <dsp:spPr>
        <a:xfrm>
          <a:off x="545492" y="1398326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PREPARE - </a:t>
          </a:r>
          <a:r>
            <a:rPr lang="en-US" sz="2700" kern="1200" smtClean="0"/>
            <a:t>Structure</a:t>
          </a:r>
          <a:endParaRPr lang="en-US" sz="2700" kern="1200"/>
        </a:p>
      </dsp:txBody>
      <dsp:txXfrm>
        <a:off x="545492" y="1398326"/>
        <a:ext cx="3244825" cy="989671"/>
      </dsp:txXfrm>
    </dsp:sp>
    <dsp:sp modelId="{A8E6D64E-46FA-4892-85FF-7C7AD790B32B}">
      <dsp:nvSpPr>
        <dsp:cNvPr id="0" name=""/>
        <dsp:cNvSpPr/>
      </dsp:nvSpPr>
      <dsp:spPr>
        <a:xfrm>
          <a:off x="4439282" y="1398326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Tell them what you are going to tell them</a:t>
          </a:r>
          <a:endParaRPr lang="en-US" sz="2700" kern="1200"/>
        </a:p>
      </dsp:txBody>
      <dsp:txXfrm>
        <a:off x="4439282" y="1398326"/>
        <a:ext cx="3244825" cy="989671"/>
      </dsp:txXfrm>
    </dsp:sp>
    <dsp:sp modelId="{81D43A81-28AB-41E2-942D-87955A5DB28C}">
      <dsp:nvSpPr>
        <dsp:cNvPr id="0" name=""/>
        <dsp:cNvSpPr/>
      </dsp:nvSpPr>
      <dsp:spPr>
        <a:xfrm>
          <a:off x="545492" y="3491238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SUMMARY</a:t>
          </a:r>
          <a:endParaRPr lang="en-US" sz="2700" kern="1200"/>
        </a:p>
      </dsp:txBody>
      <dsp:txXfrm>
        <a:off x="545492" y="3491238"/>
        <a:ext cx="3244825" cy="989671"/>
      </dsp:txXfrm>
    </dsp:sp>
    <dsp:sp modelId="{CC369658-DF6E-440C-890E-EE3F0B20E342}">
      <dsp:nvSpPr>
        <dsp:cNvPr id="0" name=""/>
        <dsp:cNvSpPr/>
      </dsp:nvSpPr>
      <dsp:spPr>
        <a:xfrm>
          <a:off x="4439282" y="2793601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Tell them</a:t>
          </a:r>
          <a:endParaRPr lang="en-US" sz="2700" kern="1200"/>
        </a:p>
      </dsp:txBody>
      <dsp:txXfrm>
        <a:off x="4439282" y="2793601"/>
        <a:ext cx="3244825" cy="989671"/>
      </dsp:txXfrm>
    </dsp:sp>
    <dsp:sp modelId="{3BFDDA00-3E1C-4362-92E5-049857D76356}">
      <dsp:nvSpPr>
        <dsp:cNvPr id="0" name=""/>
        <dsp:cNvSpPr/>
      </dsp:nvSpPr>
      <dsp:spPr>
        <a:xfrm>
          <a:off x="4439282" y="4188876"/>
          <a:ext cx="3244825" cy="989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Tell them what you told them</a:t>
          </a:r>
          <a:endParaRPr lang="en-US" sz="2700" kern="1200"/>
        </a:p>
      </dsp:txBody>
      <dsp:txXfrm>
        <a:off x="4439282" y="4188876"/>
        <a:ext cx="3244825" cy="989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7FF33-569D-4032-B185-CC8E172BE4D8}">
      <dsp:nvSpPr>
        <dsp:cNvPr id="0" name=""/>
        <dsp:cNvSpPr/>
      </dsp:nvSpPr>
      <dsp:spPr>
        <a:xfrm>
          <a:off x="1595272" y="2573"/>
          <a:ext cx="904163" cy="9041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3D149F2-4810-419E-8E38-44F420E95A89}">
      <dsp:nvSpPr>
        <dsp:cNvPr id="0" name=""/>
        <dsp:cNvSpPr/>
      </dsp:nvSpPr>
      <dsp:spPr>
        <a:xfrm>
          <a:off x="1981216" y="2573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I  - Interesting</a:t>
          </a:r>
          <a:endParaRPr lang="en-US" sz="5600" kern="1200" dirty="0"/>
        </a:p>
      </dsp:txBody>
      <dsp:txXfrm>
        <a:off x="1981216" y="2573"/>
        <a:ext cx="4824040" cy="904163"/>
      </dsp:txXfrm>
    </dsp:sp>
    <dsp:sp modelId="{3FE1E116-0886-4246-BF9C-849060B55BBD}">
      <dsp:nvSpPr>
        <dsp:cNvPr id="0" name=""/>
        <dsp:cNvSpPr/>
      </dsp:nvSpPr>
      <dsp:spPr>
        <a:xfrm>
          <a:off x="1595272" y="906736"/>
          <a:ext cx="904163" cy="904163"/>
        </a:xfrm>
        <a:prstGeom prst="ellipse">
          <a:avLst/>
        </a:prstGeom>
        <a:solidFill>
          <a:schemeClr val="accent5">
            <a:alpha val="50000"/>
            <a:hueOff val="3261178"/>
            <a:satOff val="0"/>
            <a:lumOff val="-178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63BE94B-6DC3-4DEC-86B7-A9C5FC0968D0}">
      <dsp:nvSpPr>
        <dsp:cNvPr id="0" name=""/>
        <dsp:cNvSpPr/>
      </dsp:nvSpPr>
      <dsp:spPr>
        <a:xfrm>
          <a:off x="1904996" y="906736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N - Need</a:t>
          </a:r>
          <a:endParaRPr lang="en-US" sz="5600" kern="1200" dirty="0"/>
        </a:p>
      </dsp:txBody>
      <dsp:txXfrm>
        <a:off x="1904996" y="906736"/>
        <a:ext cx="4824040" cy="904163"/>
      </dsp:txXfrm>
    </dsp:sp>
    <dsp:sp modelId="{66D18FA2-84B3-4E4B-9A88-2186E0324B12}">
      <dsp:nvSpPr>
        <dsp:cNvPr id="0" name=""/>
        <dsp:cNvSpPr/>
      </dsp:nvSpPr>
      <dsp:spPr>
        <a:xfrm>
          <a:off x="1595272" y="1810899"/>
          <a:ext cx="904163" cy="904163"/>
        </a:xfrm>
        <a:prstGeom prst="ellipse">
          <a:avLst/>
        </a:prstGeom>
        <a:solidFill>
          <a:schemeClr val="accent5">
            <a:alpha val="50000"/>
            <a:hueOff val="6522355"/>
            <a:satOff val="0"/>
            <a:lumOff val="-35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63747A4-497A-4EBC-A63A-BE589325FB04}">
      <dsp:nvSpPr>
        <dsp:cNvPr id="0" name=""/>
        <dsp:cNvSpPr/>
      </dsp:nvSpPr>
      <dsp:spPr>
        <a:xfrm>
          <a:off x="1904996" y="1810899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T - Title</a:t>
          </a:r>
          <a:endParaRPr lang="en-US" sz="5600" kern="1200" dirty="0"/>
        </a:p>
      </dsp:txBody>
      <dsp:txXfrm>
        <a:off x="1904996" y="1810899"/>
        <a:ext cx="4824040" cy="904163"/>
      </dsp:txXfrm>
    </dsp:sp>
    <dsp:sp modelId="{2CDA7FD6-695E-4664-A940-097F5D275DB4}">
      <dsp:nvSpPr>
        <dsp:cNvPr id="0" name=""/>
        <dsp:cNvSpPr/>
      </dsp:nvSpPr>
      <dsp:spPr>
        <a:xfrm>
          <a:off x="1595272" y="2715063"/>
          <a:ext cx="904163" cy="904163"/>
        </a:xfrm>
        <a:prstGeom prst="ellipse">
          <a:avLst/>
        </a:prstGeom>
        <a:solidFill>
          <a:schemeClr val="accent5">
            <a:alpha val="50000"/>
            <a:hueOff val="9783532"/>
            <a:satOff val="0"/>
            <a:lumOff val="-535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B8A3177-0944-4B58-9616-3E8619252D2F}">
      <dsp:nvSpPr>
        <dsp:cNvPr id="0" name=""/>
        <dsp:cNvSpPr/>
      </dsp:nvSpPr>
      <dsp:spPr>
        <a:xfrm>
          <a:off x="1904996" y="2715063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R - Range</a:t>
          </a:r>
          <a:endParaRPr lang="en-US" sz="5600" kern="1200" dirty="0"/>
        </a:p>
      </dsp:txBody>
      <dsp:txXfrm>
        <a:off x="1904996" y="2715063"/>
        <a:ext cx="4824040" cy="904163"/>
      </dsp:txXfrm>
    </dsp:sp>
    <dsp:sp modelId="{BF55BE02-E67C-42C9-AA82-F7ECB758A679}">
      <dsp:nvSpPr>
        <dsp:cNvPr id="0" name=""/>
        <dsp:cNvSpPr/>
      </dsp:nvSpPr>
      <dsp:spPr>
        <a:xfrm>
          <a:off x="1595272" y="3619226"/>
          <a:ext cx="904163" cy="904163"/>
        </a:xfrm>
        <a:prstGeom prst="ellipse">
          <a:avLst/>
        </a:prstGeom>
        <a:solidFill>
          <a:schemeClr val="accent5">
            <a:alpha val="50000"/>
            <a:hueOff val="13044710"/>
            <a:satOff val="0"/>
            <a:lumOff val="-713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C5CD040-BD4E-41B3-AB8A-EF863743415F}">
      <dsp:nvSpPr>
        <dsp:cNvPr id="0" name=""/>
        <dsp:cNvSpPr/>
      </dsp:nvSpPr>
      <dsp:spPr>
        <a:xfrm>
          <a:off x="1904996" y="3619226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O - Objectives</a:t>
          </a:r>
          <a:endParaRPr lang="en-US" sz="5600" kern="1200" dirty="0"/>
        </a:p>
      </dsp:txBody>
      <dsp:txXfrm>
        <a:off x="1904996" y="3619226"/>
        <a:ext cx="4824040" cy="904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1891F-E262-401E-834E-0A86C749A909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31AF6-E5F9-4939-AC0E-50CCEE4B428C}">
      <dsp:nvSpPr>
        <dsp:cNvPr id="0" name=""/>
        <dsp:cNvSpPr/>
      </dsp:nvSpPr>
      <dsp:spPr>
        <a:xfrm>
          <a:off x="466687" y="309463"/>
          <a:ext cx="5788685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mbria" pitchFamily="18" charset="0"/>
            </a:rPr>
            <a:t>• Structure the Theme</a:t>
          </a:r>
          <a:endParaRPr lang="en-US" sz="2800" kern="1200">
            <a:latin typeface="Cambria" pitchFamily="18" charset="0"/>
          </a:endParaRPr>
        </a:p>
      </dsp:txBody>
      <dsp:txXfrm>
        <a:off x="466687" y="309463"/>
        <a:ext cx="5788685" cy="619323"/>
      </dsp:txXfrm>
    </dsp:sp>
    <dsp:sp modelId="{487072F2-AD9D-4179-8089-5FC734A05EED}">
      <dsp:nvSpPr>
        <dsp:cNvPr id="0" name=""/>
        <dsp:cNvSpPr/>
      </dsp:nvSpPr>
      <dsp:spPr>
        <a:xfrm>
          <a:off x="79610" y="232048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EE917-283C-438A-9875-8E319D58692B}">
      <dsp:nvSpPr>
        <dsp:cNvPr id="0" name=""/>
        <dsp:cNvSpPr/>
      </dsp:nvSpPr>
      <dsp:spPr>
        <a:xfrm>
          <a:off x="910476" y="1238150"/>
          <a:ext cx="5344896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mbria" pitchFamily="18" charset="0"/>
            </a:rPr>
            <a:t>• 5 Need to know statements</a:t>
          </a:r>
          <a:endParaRPr lang="en-US" sz="2800" kern="1200" dirty="0">
            <a:latin typeface="Cambria" pitchFamily="18" charset="0"/>
          </a:endParaRPr>
        </a:p>
      </dsp:txBody>
      <dsp:txXfrm>
        <a:off x="910476" y="1238150"/>
        <a:ext cx="5344896" cy="619323"/>
      </dsp:txXfrm>
    </dsp:sp>
    <dsp:sp modelId="{F2C6B7D2-3362-4B10-834C-05BDEDDB728E}">
      <dsp:nvSpPr>
        <dsp:cNvPr id="0" name=""/>
        <dsp:cNvSpPr/>
      </dsp:nvSpPr>
      <dsp:spPr>
        <a:xfrm>
          <a:off x="523399" y="1160735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720E1-F9D0-4839-9CF4-ED459FFB9BA2}">
      <dsp:nvSpPr>
        <dsp:cNvPr id="0" name=""/>
        <dsp:cNvSpPr/>
      </dsp:nvSpPr>
      <dsp:spPr>
        <a:xfrm>
          <a:off x="1046683" y="2166838"/>
          <a:ext cx="5208689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mbria" pitchFamily="18" charset="0"/>
            </a:rPr>
            <a:t>• 5 Key words</a:t>
          </a:r>
          <a:endParaRPr lang="en-US" sz="2800" kern="1200">
            <a:latin typeface="Cambria" pitchFamily="18" charset="0"/>
          </a:endParaRPr>
        </a:p>
      </dsp:txBody>
      <dsp:txXfrm>
        <a:off x="1046683" y="2166838"/>
        <a:ext cx="5208689" cy="619323"/>
      </dsp:txXfrm>
    </dsp:sp>
    <dsp:sp modelId="{5D207B87-3346-4966-963E-952A5B3190ED}">
      <dsp:nvSpPr>
        <dsp:cNvPr id="0" name=""/>
        <dsp:cNvSpPr/>
      </dsp:nvSpPr>
      <dsp:spPr>
        <a:xfrm>
          <a:off x="659606" y="2089423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130B8-A8A9-4501-AFE1-B3D69D392D17}">
      <dsp:nvSpPr>
        <dsp:cNvPr id="0" name=""/>
        <dsp:cNvSpPr/>
      </dsp:nvSpPr>
      <dsp:spPr>
        <a:xfrm>
          <a:off x="910476" y="3095525"/>
          <a:ext cx="5344896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mbria" pitchFamily="18" charset="0"/>
            </a:rPr>
            <a:t>• 5 Mini speeches / Excerpts</a:t>
          </a:r>
          <a:endParaRPr lang="en-US" sz="2800" kern="1200">
            <a:latin typeface="Cambria" pitchFamily="18" charset="0"/>
          </a:endParaRPr>
        </a:p>
      </dsp:txBody>
      <dsp:txXfrm>
        <a:off x="910476" y="3095525"/>
        <a:ext cx="5344896" cy="619323"/>
      </dsp:txXfrm>
    </dsp:sp>
    <dsp:sp modelId="{8BB359B7-AA3A-4BB7-922D-0953AF48F64C}">
      <dsp:nvSpPr>
        <dsp:cNvPr id="0" name=""/>
        <dsp:cNvSpPr/>
      </dsp:nvSpPr>
      <dsp:spPr>
        <a:xfrm>
          <a:off x="523399" y="3018110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8E11A-8920-4C49-A154-6C4CEA741536}">
      <dsp:nvSpPr>
        <dsp:cNvPr id="0" name=""/>
        <dsp:cNvSpPr/>
      </dsp:nvSpPr>
      <dsp:spPr>
        <a:xfrm>
          <a:off x="466687" y="4024213"/>
          <a:ext cx="5788685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mbria" pitchFamily="18" charset="0"/>
            </a:rPr>
            <a:t>• Check Focus</a:t>
          </a:r>
          <a:endParaRPr lang="en-US" sz="2800" kern="1200">
            <a:latin typeface="Cambria" pitchFamily="18" charset="0"/>
          </a:endParaRPr>
        </a:p>
      </dsp:txBody>
      <dsp:txXfrm>
        <a:off x="466687" y="4024213"/>
        <a:ext cx="5788685" cy="619323"/>
      </dsp:txXfrm>
    </dsp:sp>
    <dsp:sp modelId="{7D1559A5-1D52-4B08-B739-A98AF6E399BB}">
      <dsp:nvSpPr>
        <dsp:cNvPr id="0" name=""/>
        <dsp:cNvSpPr/>
      </dsp:nvSpPr>
      <dsp:spPr>
        <a:xfrm>
          <a:off x="79610" y="3946798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2D5C-6399-497F-9A31-459B036FAA8F}">
      <dsp:nvSpPr>
        <dsp:cNvPr id="0" name=""/>
        <dsp:cNvSpPr/>
      </dsp:nvSpPr>
      <dsp:spPr>
        <a:xfrm>
          <a:off x="350519" y="248550"/>
          <a:ext cx="6309360" cy="5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Tell them what you told them</a:t>
          </a:r>
          <a:endParaRPr lang="en-US" sz="2700" kern="1200"/>
        </a:p>
      </dsp:txBody>
      <dsp:txXfrm>
        <a:off x="350519" y="248550"/>
        <a:ext cx="6309360" cy="573578"/>
      </dsp:txXfrm>
    </dsp:sp>
    <dsp:sp modelId="{A0AA5A26-9417-476A-B4C3-2E61C5830052}">
      <dsp:nvSpPr>
        <dsp:cNvPr id="0" name=""/>
        <dsp:cNvSpPr/>
      </dsp:nvSpPr>
      <dsp:spPr>
        <a:xfrm>
          <a:off x="350519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D77B3-DFED-4957-86B3-42014E9B89EA}">
      <dsp:nvSpPr>
        <dsp:cNvPr id="0" name=""/>
        <dsp:cNvSpPr/>
      </dsp:nvSpPr>
      <dsp:spPr>
        <a:xfrm>
          <a:off x="1240840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83668"/>
                <a:satOff val="0"/>
                <a:lumOff val="-2099"/>
                <a:alphaOff val="0"/>
                <a:shade val="51000"/>
                <a:satMod val="130000"/>
              </a:schemeClr>
            </a:gs>
            <a:gs pos="80000">
              <a:schemeClr val="accent5">
                <a:hueOff val="383668"/>
                <a:satOff val="0"/>
                <a:lumOff val="-2099"/>
                <a:alphaOff val="0"/>
                <a:shade val="93000"/>
                <a:satMod val="130000"/>
              </a:schemeClr>
            </a:gs>
            <a:gs pos="100000">
              <a:schemeClr val="accent5">
                <a:hueOff val="383668"/>
                <a:satOff val="0"/>
                <a:lumOff val="-20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83668"/>
              <a:satOff val="0"/>
              <a:lumOff val="-20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9200F-F5A3-4ED2-943F-EB9579CE2CFB}">
      <dsp:nvSpPr>
        <dsp:cNvPr id="0" name=""/>
        <dsp:cNvSpPr/>
      </dsp:nvSpPr>
      <dsp:spPr>
        <a:xfrm>
          <a:off x="2131161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67336"/>
                <a:satOff val="0"/>
                <a:lumOff val="-4198"/>
                <a:alphaOff val="0"/>
                <a:shade val="51000"/>
                <a:satMod val="130000"/>
              </a:schemeClr>
            </a:gs>
            <a:gs pos="80000">
              <a:schemeClr val="accent5">
                <a:hueOff val="767336"/>
                <a:satOff val="0"/>
                <a:lumOff val="-4198"/>
                <a:alphaOff val="0"/>
                <a:shade val="93000"/>
                <a:satMod val="130000"/>
              </a:schemeClr>
            </a:gs>
            <a:gs pos="100000">
              <a:schemeClr val="accent5">
                <a:hueOff val="767336"/>
                <a:satOff val="0"/>
                <a:lumOff val="-41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67336"/>
              <a:satOff val="0"/>
              <a:lumOff val="-41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E7D45-272D-4744-9630-60E122637C42}">
      <dsp:nvSpPr>
        <dsp:cNvPr id="0" name=""/>
        <dsp:cNvSpPr/>
      </dsp:nvSpPr>
      <dsp:spPr>
        <a:xfrm>
          <a:off x="3021482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51004"/>
                <a:satOff val="0"/>
                <a:lumOff val="-6298"/>
                <a:alphaOff val="0"/>
                <a:shade val="51000"/>
                <a:satMod val="130000"/>
              </a:schemeClr>
            </a:gs>
            <a:gs pos="80000">
              <a:schemeClr val="accent5">
                <a:hueOff val="1151004"/>
                <a:satOff val="0"/>
                <a:lumOff val="-6298"/>
                <a:alphaOff val="0"/>
                <a:shade val="93000"/>
                <a:satMod val="130000"/>
              </a:schemeClr>
            </a:gs>
            <a:gs pos="100000">
              <a:schemeClr val="accent5">
                <a:hueOff val="1151004"/>
                <a:satOff val="0"/>
                <a:lumOff val="-62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151004"/>
              <a:satOff val="0"/>
              <a:lumOff val="-62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9D5CA-8FE0-45E4-A1A3-F23DA5A08AB2}">
      <dsp:nvSpPr>
        <dsp:cNvPr id="0" name=""/>
        <dsp:cNvSpPr/>
      </dsp:nvSpPr>
      <dsp:spPr>
        <a:xfrm>
          <a:off x="3911803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534672"/>
                <a:satOff val="0"/>
                <a:lumOff val="-8397"/>
                <a:alphaOff val="0"/>
                <a:shade val="51000"/>
                <a:satMod val="130000"/>
              </a:schemeClr>
            </a:gs>
            <a:gs pos="80000">
              <a:schemeClr val="accent5">
                <a:hueOff val="1534672"/>
                <a:satOff val="0"/>
                <a:lumOff val="-8397"/>
                <a:alphaOff val="0"/>
                <a:shade val="93000"/>
                <a:satMod val="130000"/>
              </a:schemeClr>
            </a:gs>
            <a:gs pos="100000">
              <a:schemeClr val="accent5">
                <a:hueOff val="1534672"/>
                <a:satOff val="0"/>
                <a:lumOff val="-83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534672"/>
              <a:satOff val="0"/>
              <a:lumOff val="-83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24C02-796D-4247-A085-3F2895D8752C}">
      <dsp:nvSpPr>
        <dsp:cNvPr id="0" name=""/>
        <dsp:cNvSpPr/>
      </dsp:nvSpPr>
      <dsp:spPr>
        <a:xfrm>
          <a:off x="4802124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918340"/>
                <a:satOff val="0"/>
                <a:lumOff val="-10496"/>
                <a:alphaOff val="0"/>
                <a:shade val="51000"/>
                <a:satMod val="130000"/>
              </a:schemeClr>
            </a:gs>
            <a:gs pos="80000">
              <a:schemeClr val="accent5">
                <a:hueOff val="1918340"/>
                <a:satOff val="0"/>
                <a:lumOff val="-10496"/>
                <a:alphaOff val="0"/>
                <a:shade val="93000"/>
                <a:satMod val="130000"/>
              </a:schemeClr>
            </a:gs>
            <a:gs pos="100000">
              <a:schemeClr val="accent5">
                <a:hueOff val="1918340"/>
                <a:satOff val="0"/>
                <a:lumOff val="-104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918340"/>
              <a:satOff val="0"/>
              <a:lumOff val="-104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82084-831F-4716-BD9C-BAEBC8F0719A}">
      <dsp:nvSpPr>
        <dsp:cNvPr id="0" name=""/>
        <dsp:cNvSpPr/>
      </dsp:nvSpPr>
      <dsp:spPr>
        <a:xfrm>
          <a:off x="5692444" y="822128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2302008"/>
                <a:satOff val="0"/>
                <a:lumOff val="-12595"/>
                <a:alphaOff val="0"/>
                <a:shade val="51000"/>
                <a:satMod val="130000"/>
              </a:schemeClr>
            </a:gs>
            <a:gs pos="80000">
              <a:schemeClr val="accent5">
                <a:hueOff val="2302008"/>
                <a:satOff val="0"/>
                <a:lumOff val="-12595"/>
                <a:alphaOff val="0"/>
                <a:shade val="93000"/>
                <a:satMod val="130000"/>
              </a:schemeClr>
            </a:gs>
            <a:gs pos="100000">
              <a:schemeClr val="accent5">
                <a:hueOff val="2302008"/>
                <a:satOff val="0"/>
                <a:lumOff val="-125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302008"/>
              <a:satOff val="0"/>
              <a:lumOff val="-125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9BFD4-9FAC-48BE-8427-2FA9A8B22B37}">
      <dsp:nvSpPr>
        <dsp:cNvPr id="0" name=""/>
        <dsp:cNvSpPr/>
      </dsp:nvSpPr>
      <dsp:spPr>
        <a:xfrm>
          <a:off x="350519" y="1050728"/>
          <a:ext cx="6309360" cy="5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Draw conclusions – capitalize</a:t>
          </a:r>
          <a:endParaRPr lang="en-US" sz="2700" kern="1200"/>
        </a:p>
      </dsp:txBody>
      <dsp:txXfrm>
        <a:off x="350519" y="1050728"/>
        <a:ext cx="6309360" cy="573578"/>
      </dsp:txXfrm>
    </dsp:sp>
    <dsp:sp modelId="{2F649557-DB9B-43A7-A277-E4FB77596CA5}">
      <dsp:nvSpPr>
        <dsp:cNvPr id="0" name=""/>
        <dsp:cNvSpPr/>
      </dsp:nvSpPr>
      <dsp:spPr>
        <a:xfrm>
          <a:off x="350519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2685676"/>
                <a:satOff val="0"/>
                <a:lumOff val="-14694"/>
                <a:alphaOff val="0"/>
                <a:shade val="51000"/>
                <a:satMod val="130000"/>
              </a:schemeClr>
            </a:gs>
            <a:gs pos="80000">
              <a:schemeClr val="accent5">
                <a:hueOff val="2685676"/>
                <a:satOff val="0"/>
                <a:lumOff val="-14694"/>
                <a:alphaOff val="0"/>
                <a:shade val="93000"/>
                <a:satMod val="130000"/>
              </a:schemeClr>
            </a:gs>
            <a:gs pos="100000">
              <a:schemeClr val="accent5">
                <a:hueOff val="2685676"/>
                <a:satOff val="0"/>
                <a:lumOff val="-146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685676"/>
              <a:satOff val="0"/>
              <a:lumOff val="-146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65F5B-5B2B-46D2-A8C2-6ACAA8D5B93A}">
      <dsp:nvSpPr>
        <dsp:cNvPr id="0" name=""/>
        <dsp:cNvSpPr/>
      </dsp:nvSpPr>
      <dsp:spPr>
        <a:xfrm>
          <a:off x="1240840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069344"/>
                <a:satOff val="0"/>
                <a:lumOff val="-16793"/>
                <a:alphaOff val="0"/>
                <a:shade val="51000"/>
                <a:satMod val="130000"/>
              </a:schemeClr>
            </a:gs>
            <a:gs pos="80000">
              <a:schemeClr val="accent5">
                <a:hueOff val="3069344"/>
                <a:satOff val="0"/>
                <a:lumOff val="-16793"/>
                <a:alphaOff val="0"/>
                <a:shade val="93000"/>
                <a:satMod val="130000"/>
              </a:schemeClr>
            </a:gs>
            <a:gs pos="100000">
              <a:schemeClr val="accent5">
                <a:hueOff val="3069344"/>
                <a:satOff val="0"/>
                <a:lumOff val="-167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069344"/>
              <a:satOff val="0"/>
              <a:lumOff val="-167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DB47B-2368-4FA8-8FA2-C206EC2B7012}">
      <dsp:nvSpPr>
        <dsp:cNvPr id="0" name=""/>
        <dsp:cNvSpPr/>
      </dsp:nvSpPr>
      <dsp:spPr>
        <a:xfrm>
          <a:off x="2131161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453012"/>
                <a:satOff val="0"/>
                <a:lumOff val="-18893"/>
                <a:alphaOff val="0"/>
                <a:shade val="51000"/>
                <a:satMod val="130000"/>
              </a:schemeClr>
            </a:gs>
            <a:gs pos="80000">
              <a:schemeClr val="accent5">
                <a:hueOff val="3453012"/>
                <a:satOff val="0"/>
                <a:lumOff val="-18893"/>
                <a:alphaOff val="0"/>
                <a:shade val="93000"/>
                <a:satMod val="130000"/>
              </a:schemeClr>
            </a:gs>
            <a:gs pos="100000">
              <a:schemeClr val="accent5">
                <a:hueOff val="3453012"/>
                <a:satOff val="0"/>
                <a:lumOff val="-188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53012"/>
              <a:satOff val="0"/>
              <a:lumOff val="-188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005ED-5CE3-46D0-9F55-ED52E28D89A5}">
      <dsp:nvSpPr>
        <dsp:cNvPr id="0" name=""/>
        <dsp:cNvSpPr/>
      </dsp:nvSpPr>
      <dsp:spPr>
        <a:xfrm>
          <a:off x="3021482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836680"/>
                <a:satOff val="0"/>
                <a:lumOff val="-20992"/>
                <a:alphaOff val="0"/>
                <a:shade val="51000"/>
                <a:satMod val="130000"/>
              </a:schemeClr>
            </a:gs>
            <a:gs pos="80000">
              <a:schemeClr val="accent5">
                <a:hueOff val="3836680"/>
                <a:satOff val="0"/>
                <a:lumOff val="-20992"/>
                <a:alphaOff val="0"/>
                <a:shade val="93000"/>
                <a:satMod val="130000"/>
              </a:schemeClr>
            </a:gs>
            <a:gs pos="100000">
              <a:schemeClr val="accent5">
                <a:hueOff val="3836680"/>
                <a:satOff val="0"/>
                <a:lumOff val="-209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836680"/>
              <a:satOff val="0"/>
              <a:lumOff val="-209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5DBAA-042B-453F-9FB0-B85485C941F2}">
      <dsp:nvSpPr>
        <dsp:cNvPr id="0" name=""/>
        <dsp:cNvSpPr/>
      </dsp:nvSpPr>
      <dsp:spPr>
        <a:xfrm>
          <a:off x="3911803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220348"/>
                <a:satOff val="0"/>
                <a:lumOff val="-23091"/>
                <a:alphaOff val="0"/>
                <a:shade val="51000"/>
                <a:satMod val="130000"/>
              </a:schemeClr>
            </a:gs>
            <a:gs pos="80000">
              <a:schemeClr val="accent5">
                <a:hueOff val="4220348"/>
                <a:satOff val="0"/>
                <a:lumOff val="-23091"/>
                <a:alphaOff val="0"/>
                <a:shade val="93000"/>
                <a:satMod val="130000"/>
              </a:schemeClr>
            </a:gs>
            <a:gs pos="100000">
              <a:schemeClr val="accent5">
                <a:hueOff val="4220348"/>
                <a:satOff val="0"/>
                <a:lumOff val="-230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220348"/>
              <a:satOff val="0"/>
              <a:lumOff val="-230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32204-D0A9-45B0-AB8C-F12A16930312}">
      <dsp:nvSpPr>
        <dsp:cNvPr id="0" name=""/>
        <dsp:cNvSpPr/>
      </dsp:nvSpPr>
      <dsp:spPr>
        <a:xfrm>
          <a:off x="4802124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604015"/>
                <a:satOff val="0"/>
                <a:lumOff val="-25190"/>
                <a:alphaOff val="0"/>
                <a:shade val="51000"/>
                <a:satMod val="130000"/>
              </a:schemeClr>
            </a:gs>
            <a:gs pos="80000">
              <a:schemeClr val="accent5">
                <a:hueOff val="4604015"/>
                <a:satOff val="0"/>
                <a:lumOff val="-25190"/>
                <a:alphaOff val="0"/>
                <a:shade val="93000"/>
                <a:satMod val="130000"/>
              </a:schemeClr>
            </a:gs>
            <a:gs pos="100000">
              <a:schemeClr val="accent5">
                <a:hueOff val="4604015"/>
                <a:satOff val="0"/>
                <a:lumOff val="-251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604015"/>
              <a:satOff val="0"/>
              <a:lumOff val="-25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00164-53F8-4BB0-9A57-5DBDAE034E88}">
      <dsp:nvSpPr>
        <dsp:cNvPr id="0" name=""/>
        <dsp:cNvSpPr/>
      </dsp:nvSpPr>
      <dsp:spPr>
        <a:xfrm>
          <a:off x="5692444" y="1624306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987684"/>
                <a:satOff val="0"/>
                <a:lumOff val="-27289"/>
                <a:alphaOff val="0"/>
                <a:shade val="51000"/>
                <a:satMod val="130000"/>
              </a:schemeClr>
            </a:gs>
            <a:gs pos="80000">
              <a:schemeClr val="accent5">
                <a:hueOff val="4987684"/>
                <a:satOff val="0"/>
                <a:lumOff val="-27289"/>
                <a:alphaOff val="0"/>
                <a:shade val="93000"/>
                <a:satMod val="130000"/>
              </a:schemeClr>
            </a:gs>
            <a:gs pos="100000">
              <a:schemeClr val="accent5">
                <a:hueOff val="4987684"/>
                <a:satOff val="0"/>
                <a:lumOff val="-2728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987684"/>
              <a:satOff val="0"/>
              <a:lumOff val="-272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8A413-5205-476B-AC1B-ED4341CD9964}">
      <dsp:nvSpPr>
        <dsp:cNvPr id="0" name=""/>
        <dsp:cNvSpPr/>
      </dsp:nvSpPr>
      <dsp:spPr>
        <a:xfrm>
          <a:off x="350519" y="1852906"/>
          <a:ext cx="6309360" cy="5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Point way forward</a:t>
          </a:r>
          <a:endParaRPr lang="en-US" sz="2700" kern="1200"/>
        </a:p>
      </dsp:txBody>
      <dsp:txXfrm>
        <a:off x="350519" y="1852906"/>
        <a:ext cx="6309360" cy="573578"/>
      </dsp:txXfrm>
    </dsp:sp>
    <dsp:sp modelId="{1795A03D-CE2E-4BB7-960C-C0C1943D408D}">
      <dsp:nvSpPr>
        <dsp:cNvPr id="0" name=""/>
        <dsp:cNvSpPr/>
      </dsp:nvSpPr>
      <dsp:spPr>
        <a:xfrm>
          <a:off x="350519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5371351"/>
                <a:satOff val="0"/>
                <a:lumOff val="-29388"/>
                <a:alphaOff val="0"/>
                <a:shade val="51000"/>
                <a:satMod val="130000"/>
              </a:schemeClr>
            </a:gs>
            <a:gs pos="80000">
              <a:schemeClr val="accent5">
                <a:hueOff val="5371351"/>
                <a:satOff val="0"/>
                <a:lumOff val="-29388"/>
                <a:alphaOff val="0"/>
                <a:shade val="93000"/>
                <a:satMod val="130000"/>
              </a:schemeClr>
            </a:gs>
            <a:gs pos="100000">
              <a:schemeClr val="accent5">
                <a:hueOff val="5371351"/>
                <a:satOff val="0"/>
                <a:lumOff val="-293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371351"/>
              <a:satOff val="0"/>
              <a:lumOff val="-293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CEF286-4B25-432C-A1BF-B3B3796C566F}">
      <dsp:nvSpPr>
        <dsp:cNvPr id="0" name=""/>
        <dsp:cNvSpPr/>
      </dsp:nvSpPr>
      <dsp:spPr>
        <a:xfrm>
          <a:off x="1240840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5755019"/>
                <a:satOff val="0"/>
                <a:lumOff val="-31488"/>
                <a:alphaOff val="0"/>
                <a:shade val="51000"/>
                <a:satMod val="130000"/>
              </a:schemeClr>
            </a:gs>
            <a:gs pos="80000">
              <a:schemeClr val="accent5">
                <a:hueOff val="5755019"/>
                <a:satOff val="0"/>
                <a:lumOff val="-31488"/>
                <a:alphaOff val="0"/>
                <a:shade val="93000"/>
                <a:satMod val="130000"/>
              </a:schemeClr>
            </a:gs>
            <a:gs pos="100000">
              <a:schemeClr val="accent5">
                <a:hueOff val="5755019"/>
                <a:satOff val="0"/>
                <a:lumOff val="-314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755019"/>
              <a:satOff val="0"/>
              <a:lumOff val="-314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BC2D0-1511-4028-A55E-333372133D90}">
      <dsp:nvSpPr>
        <dsp:cNvPr id="0" name=""/>
        <dsp:cNvSpPr/>
      </dsp:nvSpPr>
      <dsp:spPr>
        <a:xfrm>
          <a:off x="2131161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138687"/>
                <a:satOff val="0"/>
                <a:lumOff val="-33587"/>
                <a:alphaOff val="0"/>
                <a:shade val="51000"/>
                <a:satMod val="130000"/>
              </a:schemeClr>
            </a:gs>
            <a:gs pos="80000">
              <a:schemeClr val="accent5">
                <a:hueOff val="6138687"/>
                <a:satOff val="0"/>
                <a:lumOff val="-33587"/>
                <a:alphaOff val="0"/>
                <a:shade val="93000"/>
                <a:satMod val="130000"/>
              </a:schemeClr>
            </a:gs>
            <a:gs pos="100000">
              <a:schemeClr val="accent5">
                <a:hueOff val="6138687"/>
                <a:satOff val="0"/>
                <a:lumOff val="-335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138687"/>
              <a:satOff val="0"/>
              <a:lumOff val="-335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B14DD2-5A24-4CA0-8949-525BC3ACF451}">
      <dsp:nvSpPr>
        <dsp:cNvPr id="0" name=""/>
        <dsp:cNvSpPr/>
      </dsp:nvSpPr>
      <dsp:spPr>
        <a:xfrm>
          <a:off x="3021482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522355"/>
                <a:satOff val="0"/>
                <a:lumOff val="-35686"/>
                <a:alphaOff val="0"/>
                <a:shade val="51000"/>
                <a:satMod val="130000"/>
              </a:schemeClr>
            </a:gs>
            <a:gs pos="80000">
              <a:schemeClr val="accent5">
                <a:hueOff val="6522355"/>
                <a:satOff val="0"/>
                <a:lumOff val="-35686"/>
                <a:alphaOff val="0"/>
                <a:shade val="93000"/>
                <a:satMod val="130000"/>
              </a:schemeClr>
            </a:gs>
            <a:gs pos="100000">
              <a:schemeClr val="accent5">
                <a:hueOff val="6522355"/>
                <a:satOff val="0"/>
                <a:lumOff val="-35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522355"/>
              <a:satOff val="0"/>
              <a:lumOff val="-35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0B92A5-3A7B-4038-B763-18A0E82C589A}">
      <dsp:nvSpPr>
        <dsp:cNvPr id="0" name=""/>
        <dsp:cNvSpPr/>
      </dsp:nvSpPr>
      <dsp:spPr>
        <a:xfrm>
          <a:off x="3911803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906023"/>
                <a:satOff val="0"/>
                <a:lumOff val="-37785"/>
                <a:alphaOff val="0"/>
                <a:shade val="51000"/>
                <a:satMod val="130000"/>
              </a:schemeClr>
            </a:gs>
            <a:gs pos="80000">
              <a:schemeClr val="accent5">
                <a:hueOff val="6906023"/>
                <a:satOff val="0"/>
                <a:lumOff val="-37785"/>
                <a:alphaOff val="0"/>
                <a:shade val="93000"/>
                <a:satMod val="130000"/>
              </a:schemeClr>
            </a:gs>
            <a:gs pos="100000">
              <a:schemeClr val="accent5">
                <a:hueOff val="6906023"/>
                <a:satOff val="0"/>
                <a:lumOff val="-3778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906023"/>
              <a:satOff val="0"/>
              <a:lumOff val="-37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E966D-FC92-4D11-9404-E5916056FAEE}">
      <dsp:nvSpPr>
        <dsp:cNvPr id="0" name=""/>
        <dsp:cNvSpPr/>
      </dsp:nvSpPr>
      <dsp:spPr>
        <a:xfrm>
          <a:off x="4802124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289691"/>
                <a:satOff val="0"/>
                <a:lumOff val="-39884"/>
                <a:alphaOff val="0"/>
                <a:shade val="51000"/>
                <a:satMod val="130000"/>
              </a:schemeClr>
            </a:gs>
            <a:gs pos="80000">
              <a:schemeClr val="accent5">
                <a:hueOff val="7289691"/>
                <a:satOff val="0"/>
                <a:lumOff val="-39884"/>
                <a:alphaOff val="0"/>
                <a:shade val="93000"/>
                <a:satMod val="130000"/>
              </a:schemeClr>
            </a:gs>
            <a:gs pos="100000">
              <a:schemeClr val="accent5">
                <a:hueOff val="7289691"/>
                <a:satOff val="0"/>
                <a:lumOff val="-398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289691"/>
              <a:satOff val="0"/>
              <a:lumOff val="-398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67DF25-ABD4-46A5-8A2A-20CBF4732648}">
      <dsp:nvSpPr>
        <dsp:cNvPr id="0" name=""/>
        <dsp:cNvSpPr/>
      </dsp:nvSpPr>
      <dsp:spPr>
        <a:xfrm>
          <a:off x="5692444" y="2426485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673359"/>
                <a:satOff val="0"/>
                <a:lumOff val="-41984"/>
                <a:alphaOff val="0"/>
                <a:shade val="51000"/>
                <a:satMod val="130000"/>
              </a:schemeClr>
            </a:gs>
            <a:gs pos="80000">
              <a:schemeClr val="accent5">
                <a:hueOff val="7673359"/>
                <a:satOff val="0"/>
                <a:lumOff val="-41984"/>
                <a:alphaOff val="0"/>
                <a:shade val="93000"/>
                <a:satMod val="130000"/>
              </a:schemeClr>
            </a:gs>
            <a:gs pos="100000">
              <a:schemeClr val="accent5">
                <a:hueOff val="7673359"/>
                <a:satOff val="0"/>
                <a:lumOff val="-419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673359"/>
              <a:satOff val="0"/>
              <a:lumOff val="-419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07CB9-FF5F-4EEB-B148-7026C05F1C8F}">
      <dsp:nvSpPr>
        <dsp:cNvPr id="0" name=""/>
        <dsp:cNvSpPr/>
      </dsp:nvSpPr>
      <dsp:spPr>
        <a:xfrm>
          <a:off x="350519" y="2655085"/>
          <a:ext cx="6309360" cy="5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Closing statement -impressive</a:t>
          </a:r>
          <a:endParaRPr lang="en-US" sz="2700" kern="1200"/>
        </a:p>
      </dsp:txBody>
      <dsp:txXfrm>
        <a:off x="350519" y="2655085"/>
        <a:ext cx="6309360" cy="573578"/>
      </dsp:txXfrm>
    </dsp:sp>
    <dsp:sp modelId="{0182C515-BD61-4463-9C56-D7249B75F151}">
      <dsp:nvSpPr>
        <dsp:cNvPr id="0" name=""/>
        <dsp:cNvSpPr/>
      </dsp:nvSpPr>
      <dsp:spPr>
        <a:xfrm>
          <a:off x="350519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8057027"/>
                <a:satOff val="0"/>
                <a:lumOff val="-44083"/>
                <a:alphaOff val="0"/>
                <a:shade val="51000"/>
                <a:satMod val="130000"/>
              </a:schemeClr>
            </a:gs>
            <a:gs pos="80000">
              <a:schemeClr val="accent5">
                <a:hueOff val="8057027"/>
                <a:satOff val="0"/>
                <a:lumOff val="-44083"/>
                <a:alphaOff val="0"/>
                <a:shade val="93000"/>
                <a:satMod val="130000"/>
              </a:schemeClr>
            </a:gs>
            <a:gs pos="100000">
              <a:schemeClr val="accent5">
                <a:hueOff val="8057027"/>
                <a:satOff val="0"/>
                <a:lumOff val="-440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057027"/>
              <a:satOff val="0"/>
              <a:lumOff val="-440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C0D70-7388-4A25-BC0B-99EC4EE62909}">
      <dsp:nvSpPr>
        <dsp:cNvPr id="0" name=""/>
        <dsp:cNvSpPr/>
      </dsp:nvSpPr>
      <dsp:spPr>
        <a:xfrm>
          <a:off x="1240840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8440695"/>
                <a:satOff val="0"/>
                <a:lumOff val="-46182"/>
                <a:alphaOff val="0"/>
                <a:shade val="51000"/>
                <a:satMod val="130000"/>
              </a:schemeClr>
            </a:gs>
            <a:gs pos="80000">
              <a:schemeClr val="accent5">
                <a:hueOff val="8440695"/>
                <a:satOff val="0"/>
                <a:lumOff val="-46182"/>
                <a:alphaOff val="0"/>
                <a:shade val="93000"/>
                <a:satMod val="130000"/>
              </a:schemeClr>
            </a:gs>
            <a:gs pos="100000">
              <a:schemeClr val="accent5">
                <a:hueOff val="8440695"/>
                <a:satOff val="0"/>
                <a:lumOff val="-461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440695"/>
              <a:satOff val="0"/>
              <a:lumOff val="-461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4A74F5-C52F-4159-9DF0-2FA79DB9D312}">
      <dsp:nvSpPr>
        <dsp:cNvPr id="0" name=""/>
        <dsp:cNvSpPr/>
      </dsp:nvSpPr>
      <dsp:spPr>
        <a:xfrm>
          <a:off x="2131161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8824362"/>
                <a:satOff val="0"/>
                <a:lumOff val="-48281"/>
                <a:alphaOff val="0"/>
                <a:shade val="51000"/>
                <a:satMod val="130000"/>
              </a:schemeClr>
            </a:gs>
            <a:gs pos="80000">
              <a:schemeClr val="accent5">
                <a:hueOff val="8824362"/>
                <a:satOff val="0"/>
                <a:lumOff val="-48281"/>
                <a:alphaOff val="0"/>
                <a:shade val="93000"/>
                <a:satMod val="130000"/>
              </a:schemeClr>
            </a:gs>
            <a:gs pos="100000">
              <a:schemeClr val="accent5">
                <a:hueOff val="8824362"/>
                <a:satOff val="0"/>
                <a:lumOff val="-4828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824362"/>
              <a:satOff val="0"/>
              <a:lumOff val="-482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1E3F7A-6D3B-4131-8D87-DD40D5174B08}">
      <dsp:nvSpPr>
        <dsp:cNvPr id="0" name=""/>
        <dsp:cNvSpPr/>
      </dsp:nvSpPr>
      <dsp:spPr>
        <a:xfrm>
          <a:off x="3021482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9208031"/>
                <a:satOff val="0"/>
                <a:lumOff val="-50380"/>
                <a:alphaOff val="0"/>
                <a:shade val="51000"/>
                <a:satMod val="130000"/>
              </a:schemeClr>
            </a:gs>
            <a:gs pos="80000">
              <a:schemeClr val="accent5">
                <a:hueOff val="9208031"/>
                <a:satOff val="0"/>
                <a:lumOff val="-50380"/>
                <a:alphaOff val="0"/>
                <a:shade val="93000"/>
                <a:satMod val="130000"/>
              </a:schemeClr>
            </a:gs>
            <a:gs pos="100000">
              <a:schemeClr val="accent5">
                <a:hueOff val="9208031"/>
                <a:satOff val="0"/>
                <a:lumOff val="-503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208031"/>
              <a:satOff val="0"/>
              <a:lumOff val="-503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27941-7F0F-48C9-8FD9-C7340C3D12C0}">
      <dsp:nvSpPr>
        <dsp:cNvPr id="0" name=""/>
        <dsp:cNvSpPr/>
      </dsp:nvSpPr>
      <dsp:spPr>
        <a:xfrm>
          <a:off x="3911803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9591698"/>
                <a:satOff val="0"/>
                <a:lumOff val="-52479"/>
                <a:alphaOff val="0"/>
                <a:shade val="51000"/>
                <a:satMod val="130000"/>
              </a:schemeClr>
            </a:gs>
            <a:gs pos="80000">
              <a:schemeClr val="accent5">
                <a:hueOff val="9591698"/>
                <a:satOff val="0"/>
                <a:lumOff val="-52479"/>
                <a:alphaOff val="0"/>
                <a:shade val="93000"/>
                <a:satMod val="130000"/>
              </a:schemeClr>
            </a:gs>
            <a:gs pos="100000">
              <a:schemeClr val="accent5">
                <a:hueOff val="9591698"/>
                <a:satOff val="0"/>
                <a:lumOff val="-5247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591698"/>
              <a:satOff val="0"/>
              <a:lumOff val="-524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6CFBD-C418-4A66-B93B-9539259D7D80}">
      <dsp:nvSpPr>
        <dsp:cNvPr id="0" name=""/>
        <dsp:cNvSpPr/>
      </dsp:nvSpPr>
      <dsp:spPr>
        <a:xfrm>
          <a:off x="4802124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9975367"/>
                <a:satOff val="0"/>
                <a:lumOff val="-54579"/>
                <a:alphaOff val="0"/>
                <a:shade val="51000"/>
                <a:satMod val="130000"/>
              </a:schemeClr>
            </a:gs>
            <a:gs pos="80000">
              <a:schemeClr val="accent5">
                <a:hueOff val="9975367"/>
                <a:satOff val="0"/>
                <a:lumOff val="-54579"/>
                <a:alphaOff val="0"/>
                <a:shade val="93000"/>
                <a:satMod val="130000"/>
              </a:schemeClr>
            </a:gs>
            <a:gs pos="100000">
              <a:schemeClr val="accent5">
                <a:hueOff val="9975367"/>
                <a:satOff val="0"/>
                <a:lumOff val="-5457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975367"/>
              <a:satOff val="0"/>
              <a:lumOff val="-545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21F2B-D32C-4D17-B75E-B435C1832FEC}">
      <dsp:nvSpPr>
        <dsp:cNvPr id="0" name=""/>
        <dsp:cNvSpPr/>
      </dsp:nvSpPr>
      <dsp:spPr>
        <a:xfrm>
          <a:off x="5692444" y="3228663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0359034"/>
                <a:satOff val="0"/>
                <a:lumOff val="-56678"/>
                <a:alphaOff val="0"/>
                <a:shade val="51000"/>
                <a:satMod val="130000"/>
              </a:schemeClr>
            </a:gs>
            <a:gs pos="80000">
              <a:schemeClr val="accent5">
                <a:hueOff val="10359034"/>
                <a:satOff val="0"/>
                <a:lumOff val="-56678"/>
                <a:alphaOff val="0"/>
                <a:shade val="93000"/>
                <a:satMod val="130000"/>
              </a:schemeClr>
            </a:gs>
            <a:gs pos="100000">
              <a:schemeClr val="accent5">
                <a:hueOff val="10359034"/>
                <a:satOff val="0"/>
                <a:lumOff val="-566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359034"/>
              <a:satOff val="0"/>
              <a:lumOff val="-566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2EEBE5-C4FF-418A-9B76-F1DD4C6AF1DA}">
      <dsp:nvSpPr>
        <dsp:cNvPr id="0" name=""/>
        <dsp:cNvSpPr/>
      </dsp:nvSpPr>
      <dsp:spPr>
        <a:xfrm>
          <a:off x="350519" y="3457263"/>
          <a:ext cx="6309360" cy="5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Give time for questions</a:t>
          </a:r>
          <a:endParaRPr lang="en-US" sz="2700" kern="1200"/>
        </a:p>
      </dsp:txBody>
      <dsp:txXfrm>
        <a:off x="350519" y="3457263"/>
        <a:ext cx="6309360" cy="573578"/>
      </dsp:txXfrm>
    </dsp:sp>
    <dsp:sp modelId="{61F85C53-C96A-459C-B5C5-58BB22A78A5C}">
      <dsp:nvSpPr>
        <dsp:cNvPr id="0" name=""/>
        <dsp:cNvSpPr/>
      </dsp:nvSpPr>
      <dsp:spPr>
        <a:xfrm>
          <a:off x="350519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0742703"/>
                <a:satOff val="0"/>
                <a:lumOff val="-58777"/>
                <a:alphaOff val="0"/>
                <a:shade val="51000"/>
                <a:satMod val="130000"/>
              </a:schemeClr>
            </a:gs>
            <a:gs pos="80000">
              <a:schemeClr val="accent5">
                <a:hueOff val="10742703"/>
                <a:satOff val="0"/>
                <a:lumOff val="-58777"/>
                <a:alphaOff val="0"/>
                <a:shade val="93000"/>
                <a:satMod val="130000"/>
              </a:schemeClr>
            </a:gs>
            <a:gs pos="100000">
              <a:schemeClr val="accent5">
                <a:hueOff val="10742703"/>
                <a:satOff val="0"/>
                <a:lumOff val="-587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742703"/>
              <a:satOff val="0"/>
              <a:lumOff val="-587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BCB69-9795-4EF4-AF27-91FB32256494}">
      <dsp:nvSpPr>
        <dsp:cNvPr id="0" name=""/>
        <dsp:cNvSpPr/>
      </dsp:nvSpPr>
      <dsp:spPr>
        <a:xfrm>
          <a:off x="1240840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126370"/>
                <a:satOff val="0"/>
                <a:lumOff val="-60876"/>
                <a:alphaOff val="0"/>
                <a:shade val="51000"/>
                <a:satMod val="130000"/>
              </a:schemeClr>
            </a:gs>
            <a:gs pos="80000">
              <a:schemeClr val="accent5">
                <a:hueOff val="11126370"/>
                <a:satOff val="0"/>
                <a:lumOff val="-60876"/>
                <a:alphaOff val="0"/>
                <a:shade val="93000"/>
                <a:satMod val="130000"/>
              </a:schemeClr>
            </a:gs>
            <a:gs pos="100000">
              <a:schemeClr val="accent5">
                <a:hueOff val="11126370"/>
                <a:satOff val="0"/>
                <a:lumOff val="-60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1126370"/>
              <a:satOff val="0"/>
              <a:lumOff val="-60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B055D-14B8-4828-832F-756CCB2DC6B7}">
      <dsp:nvSpPr>
        <dsp:cNvPr id="0" name=""/>
        <dsp:cNvSpPr/>
      </dsp:nvSpPr>
      <dsp:spPr>
        <a:xfrm>
          <a:off x="2131161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510038"/>
                <a:satOff val="0"/>
                <a:lumOff val="-62975"/>
                <a:alphaOff val="0"/>
                <a:shade val="51000"/>
                <a:satMod val="130000"/>
              </a:schemeClr>
            </a:gs>
            <a:gs pos="80000">
              <a:schemeClr val="accent5">
                <a:hueOff val="11510038"/>
                <a:satOff val="0"/>
                <a:lumOff val="-62975"/>
                <a:alphaOff val="0"/>
                <a:shade val="93000"/>
                <a:satMod val="130000"/>
              </a:schemeClr>
            </a:gs>
            <a:gs pos="100000">
              <a:schemeClr val="accent5">
                <a:hueOff val="11510038"/>
                <a:satOff val="0"/>
                <a:lumOff val="-629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1510038"/>
              <a:satOff val="0"/>
              <a:lumOff val="-629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70B7B-12A2-4B75-BBAE-5C08D58FEBC1}">
      <dsp:nvSpPr>
        <dsp:cNvPr id="0" name=""/>
        <dsp:cNvSpPr/>
      </dsp:nvSpPr>
      <dsp:spPr>
        <a:xfrm>
          <a:off x="3021482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893706"/>
                <a:satOff val="0"/>
                <a:lumOff val="-65074"/>
                <a:alphaOff val="0"/>
                <a:shade val="51000"/>
                <a:satMod val="130000"/>
              </a:schemeClr>
            </a:gs>
            <a:gs pos="80000">
              <a:schemeClr val="accent5">
                <a:hueOff val="11893706"/>
                <a:satOff val="0"/>
                <a:lumOff val="-65074"/>
                <a:alphaOff val="0"/>
                <a:shade val="93000"/>
                <a:satMod val="130000"/>
              </a:schemeClr>
            </a:gs>
            <a:gs pos="100000">
              <a:schemeClr val="accent5">
                <a:hueOff val="11893706"/>
                <a:satOff val="0"/>
                <a:lumOff val="-650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1893706"/>
              <a:satOff val="0"/>
              <a:lumOff val="-650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4C55E-EFA7-4796-A9C4-B7A484055B1E}">
      <dsp:nvSpPr>
        <dsp:cNvPr id="0" name=""/>
        <dsp:cNvSpPr/>
      </dsp:nvSpPr>
      <dsp:spPr>
        <a:xfrm>
          <a:off x="3911803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2277375"/>
                <a:satOff val="0"/>
                <a:lumOff val="-67174"/>
                <a:alphaOff val="0"/>
                <a:shade val="51000"/>
                <a:satMod val="130000"/>
              </a:schemeClr>
            </a:gs>
            <a:gs pos="80000">
              <a:schemeClr val="accent5">
                <a:hueOff val="12277375"/>
                <a:satOff val="0"/>
                <a:lumOff val="-67174"/>
                <a:alphaOff val="0"/>
                <a:shade val="93000"/>
                <a:satMod val="130000"/>
              </a:schemeClr>
            </a:gs>
            <a:gs pos="100000">
              <a:schemeClr val="accent5">
                <a:hueOff val="12277375"/>
                <a:satOff val="0"/>
                <a:lumOff val="-671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2277375"/>
              <a:satOff val="0"/>
              <a:lumOff val="-671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11696-0902-4172-B346-62523D2F9A15}">
      <dsp:nvSpPr>
        <dsp:cNvPr id="0" name=""/>
        <dsp:cNvSpPr/>
      </dsp:nvSpPr>
      <dsp:spPr>
        <a:xfrm>
          <a:off x="4802124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2661042"/>
                <a:satOff val="0"/>
                <a:lumOff val="-69273"/>
                <a:alphaOff val="0"/>
                <a:shade val="51000"/>
                <a:satMod val="130000"/>
              </a:schemeClr>
            </a:gs>
            <a:gs pos="80000">
              <a:schemeClr val="accent5">
                <a:hueOff val="12661042"/>
                <a:satOff val="0"/>
                <a:lumOff val="-69273"/>
                <a:alphaOff val="0"/>
                <a:shade val="93000"/>
                <a:satMod val="130000"/>
              </a:schemeClr>
            </a:gs>
            <a:gs pos="100000">
              <a:schemeClr val="accent5">
                <a:hueOff val="12661042"/>
                <a:satOff val="0"/>
                <a:lumOff val="-692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2661042"/>
              <a:satOff val="0"/>
              <a:lumOff val="-692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52BD8E-ABB0-4C91-8F97-451E57B361F8}">
      <dsp:nvSpPr>
        <dsp:cNvPr id="0" name=""/>
        <dsp:cNvSpPr/>
      </dsp:nvSpPr>
      <dsp:spPr>
        <a:xfrm>
          <a:off x="5692444" y="4030841"/>
          <a:ext cx="841248" cy="14020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3044710"/>
                <a:satOff val="0"/>
                <a:lumOff val="-71372"/>
                <a:alphaOff val="0"/>
                <a:shade val="51000"/>
                <a:satMod val="130000"/>
              </a:schemeClr>
            </a:gs>
            <a:gs pos="80000">
              <a:schemeClr val="accent5">
                <a:hueOff val="13044710"/>
                <a:satOff val="0"/>
                <a:lumOff val="-7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13044710"/>
                <a:satOff val="0"/>
                <a:lumOff val="-713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3044710"/>
              <a:satOff val="0"/>
              <a:lumOff val="-713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3562A-54EE-462C-97DB-8C1F3DA10F56}">
      <dsp:nvSpPr>
        <dsp:cNvPr id="0" name=""/>
        <dsp:cNvSpPr/>
      </dsp:nvSpPr>
      <dsp:spPr>
        <a:xfrm rot="5400000">
          <a:off x="3787510" y="-370490"/>
          <a:ext cx="3617234" cy="5266944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Strong Opening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Clear Point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Reduces nerves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Improves performance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Logical Flow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“So What” test?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Strong Ending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Helps judge timing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Get familiar with aids</a:t>
          </a:r>
          <a:endParaRPr lang="en-US" sz="2000" kern="120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</a:rPr>
            <a:t>– Avoid over rehearsing</a:t>
          </a:r>
          <a:endParaRPr lang="en-US" sz="2000" kern="1200">
            <a:solidFill>
              <a:schemeClr val="tx1"/>
            </a:solidFill>
          </a:endParaRPr>
        </a:p>
      </dsp:txBody>
      <dsp:txXfrm rot="-5400000">
        <a:off x="2962656" y="630943"/>
        <a:ext cx="5090365" cy="3264076"/>
      </dsp:txXfrm>
    </dsp:sp>
    <dsp:sp modelId="{AAB57CEB-9702-4688-B758-FDD773802766}">
      <dsp:nvSpPr>
        <dsp:cNvPr id="0" name=""/>
        <dsp:cNvSpPr/>
      </dsp:nvSpPr>
      <dsp:spPr>
        <a:xfrm>
          <a:off x="0" y="2209"/>
          <a:ext cx="2962656" cy="45215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How????????? – practice, practice, practice……</a:t>
          </a:r>
          <a:endParaRPr lang="en-US" sz="3100" kern="1200" dirty="0"/>
        </a:p>
      </dsp:txBody>
      <dsp:txXfrm>
        <a:off x="144625" y="146834"/>
        <a:ext cx="2673406" cy="42322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4EF68-59D4-4D84-B6DB-D8EB6B85D745}">
      <dsp:nvSpPr>
        <dsp:cNvPr id="0" name=""/>
        <dsp:cNvSpPr/>
      </dsp:nvSpPr>
      <dsp:spPr>
        <a:xfrm>
          <a:off x="1595272" y="2573"/>
          <a:ext cx="904163" cy="9041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688E8C5-3799-4EBB-9392-02CB083B0A30}">
      <dsp:nvSpPr>
        <dsp:cNvPr id="0" name=""/>
        <dsp:cNvSpPr/>
      </dsp:nvSpPr>
      <dsp:spPr>
        <a:xfrm>
          <a:off x="2047354" y="2573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smtClean="0"/>
            <a:t>1. </a:t>
          </a:r>
          <a:r>
            <a:rPr lang="en-US" sz="3200" kern="1200" smtClean="0"/>
            <a:t>Smile</a:t>
          </a:r>
          <a:endParaRPr lang="en-US" sz="3200" kern="1200"/>
        </a:p>
      </dsp:txBody>
      <dsp:txXfrm>
        <a:off x="2047354" y="2573"/>
        <a:ext cx="4824040" cy="904163"/>
      </dsp:txXfrm>
    </dsp:sp>
    <dsp:sp modelId="{F37A9C19-6BBD-4E4F-9345-DF94A346C32D}">
      <dsp:nvSpPr>
        <dsp:cNvPr id="0" name=""/>
        <dsp:cNvSpPr/>
      </dsp:nvSpPr>
      <dsp:spPr>
        <a:xfrm>
          <a:off x="1595272" y="906736"/>
          <a:ext cx="904163" cy="904163"/>
        </a:xfrm>
        <a:prstGeom prst="ellipse">
          <a:avLst/>
        </a:prstGeom>
        <a:solidFill>
          <a:schemeClr val="accent5">
            <a:alpha val="50000"/>
            <a:hueOff val="3261178"/>
            <a:satOff val="0"/>
            <a:lumOff val="-178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6AB81ED-9BFE-41C9-A93B-B4DEB7969449}">
      <dsp:nvSpPr>
        <dsp:cNvPr id="0" name=""/>
        <dsp:cNvSpPr/>
      </dsp:nvSpPr>
      <dsp:spPr>
        <a:xfrm>
          <a:off x="2047354" y="906736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/>
            <a:t>2. </a:t>
          </a:r>
          <a:r>
            <a:rPr lang="en-US" sz="3200" kern="1200" dirty="0" smtClean="0"/>
            <a:t>Breath</a:t>
          </a:r>
          <a:endParaRPr lang="en-US" sz="3200" kern="1200" dirty="0"/>
        </a:p>
      </dsp:txBody>
      <dsp:txXfrm>
        <a:off x="2047354" y="906736"/>
        <a:ext cx="4824040" cy="904163"/>
      </dsp:txXfrm>
    </dsp:sp>
    <dsp:sp modelId="{3386BBBE-D1EB-42D3-9E1E-1FA5D3BA1DA8}">
      <dsp:nvSpPr>
        <dsp:cNvPr id="0" name=""/>
        <dsp:cNvSpPr/>
      </dsp:nvSpPr>
      <dsp:spPr>
        <a:xfrm>
          <a:off x="1595272" y="1810899"/>
          <a:ext cx="904163" cy="904163"/>
        </a:xfrm>
        <a:prstGeom prst="ellipse">
          <a:avLst/>
        </a:prstGeom>
        <a:solidFill>
          <a:schemeClr val="accent5">
            <a:alpha val="50000"/>
            <a:hueOff val="6522355"/>
            <a:satOff val="0"/>
            <a:lumOff val="-35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F3B46A8-A525-476B-B5D6-E1CB750A2FDB}">
      <dsp:nvSpPr>
        <dsp:cNvPr id="0" name=""/>
        <dsp:cNvSpPr/>
      </dsp:nvSpPr>
      <dsp:spPr>
        <a:xfrm>
          <a:off x="2047354" y="1810899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/>
            <a:t>3. Visual AID</a:t>
          </a:r>
          <a:endParaRPr lang="en-US" sz="3200" kern="1200" dirty="0"/>
        </a:p>
      </dsp:txBody>
      <dsp:txXfrm>
        <a:off x="2047354" y="1810899"/>
        <a:ext cx="4824040" cy="904163"/>
      </dsp:txXfrm>
    </dsp:sp>
    <dsp:sp modelId="{DA393CD4-9EF3-4E7F-AE7D-96F391750676}">
      <dsp:nvSpPr>
        <dsp:cNvPr id="0" name=""/>
        <dsp:cNvSpPr/>
      </dsp:nvSpPr>
      <dsp:spPr>
        <a:xfrm>
          <a:off x="1595272" y="2715063"/>
          <a:ext cx="904163" cy="904163"/>
        </a:xfrm>
        <a:prstGeom prst="ellipse">
          <a:avLst/>
        </a:prstGeom>
        <a:solidFill>
          <a:schemeClr val="accent5">
            <a:alpha val="50000"/>
            <a:hueOff val="9783532"/>
            <a:satOff val="0"/>
            <a:lumOff val="-535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0751E2B-B6C5-442A-A805-4B549185C965}">
      <dsp:nvSpPr>
        <dsp:cNvPr id="0" name=""/>
        <dsp:cNvSpPr/>
      </dsp:nvSpPr>
      <dsp:spPr>
        <a:xfrm>
          <a:off x="2047354" y="2715063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smtClean="0"/>
            <a:t>4. </a:t>
          </a:r>
          <a:r>
            <a:rPr lang="en-US" sz="3200" kern="1200" smtClean="0"/>
            <a:t>Notes</a:t>
          </a:r>
          <a:endParaRPr lang="en-US" sz="3200" kern="1200"/>
        </a:p>
      </dsp:txBody>
      <dsp:txXfrm>
        <a:off x="2047354" y="2715063"/>
        <a:ext cx="4824040" cy="904163"/>
      </dsp:txXfrm>
    </dsp:sp>
    <dsp:sp modelId="{F3669600-6F07-457C-8F36-87BDF727C4E8}">
      <dsp:nvSpPr>
        <dsp:cNvPr id="0" name=""/>
        <dsp:cNvSpPr/>
      </dsp:nvSpPr>
      <dsp:spPr>
        <a:xfrm>
          <a:off x="1595272" y="3619226"/>
          <a:ext cx="904163" cy="904163"/>
        </a:xfrm>
        <a:prstGeom prst="ellipse">
          <a:avLst/>
        </a:prstGeom>
        <a:solidFill>
          <a:schemeClr val="accent5">
            <a:alpha val="50000"/>
            <a:hueOff val="13044710"/>
            <a:satOff val="0"/>
            <a:lumOff val="-713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ED65911-B63F-4962-B980-DC6B8EBE44FC}">
      <dsp:nvSpPr>
        <dsp:cNvPr id="0" name=""/>
        <dsp:cNvSpPr/>
      </dsp:nvSpPr>
      <dsp:spPr>
        <a:xfrm>
          <a:off x="2047354" y="3619226"/>
          <a:ext cx="4824040" cy="90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smtClean="0"/>
            <a:t>5. </a:t>
          </a:r>
          <a:r>
            <a:rPr lang="en-US" sz="3200" kern="1200" smtClean="0"/>
            <a:t>Finish On Or Under Time</a:t>
          </a:r>
          <a:endParaRPr lang="en-US" sz="3200" kern="1200"/>
        </a:p>
      </dsp:txBody>
      <dsp:txXfrm>
        <a:off x="2047354" y="3619226"/>
        <a:ext cx="4824040" cy="90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1B9B-3481-45FA-8232-4E61C8A7C082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95859-BBBE-408E-9A45-2B9A855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0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E9263A-2EFC-45B2-97B8-8BB407A2C9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F9F0A-29CF-4A5E-A808-77EE9066A1D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14EB-B7EC-491F-8EF3-A5E84DD051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9B80BD-6AE2-4769-9FE6-1683F9F8D8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91F38-04C3-49D8-A469-DD1089265A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ED7A0-2015-42B5-B4CD-3E1BECDAE8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9415-0AC4-4C56-841C-3476ED1140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91DB3-8B27-4ACC-B47A-12ED520B8F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D532-DA74-452C-B493-4A18FE5307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62025-C612-4636-9EA9-C04BA0F5E7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AB403-925F-44D6-ABAB-D63367E9CE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1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email:info@carehr.com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18D8F-6411-4604-8922-EABBE62D9D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4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email:info@carehr.com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7A678D-CA5F-4734-99A5-29732C2B2635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48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2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8305800" cy="5486400"/>
          </a:xfrm>
        </p:spPr>
        <p:txBody>
          <a:bodyPr>
            <a:normAutofit/>
          </a:bodyPr>
          <a:lstStyle/>
          <a:p>
            <a:r>
              <a:rPr lang="en-US" sz="4800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“Not all Great speakers are born…..</a:t>
            </a:r>
            <a:br>
              <a:rPr lang="en-US" sz="4800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en-US" sz="4800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….some are trained too.”</a:t>
            </a:r>
            <a:br>
              <a:rPr lang="en-US" sz="4800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Presenting is a Skill…</a:t>
            </a:r>
            <a:b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</a:br>
            <a: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Developed through</a:t>
            </a:r>
            <a:b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</a:br>
            <a: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training, practice, and experience.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B40102-9F4C-4D8A-B567-F32FAB871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Tell them what you told them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408877"/>
              </p:ext>
            </p:extLst>
          </p:nvPr>
        </p:nvGraphicFramePr>
        <p:xfrm>
          <a:off x="1219200" y="18288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PRACTICE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71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PRACTICE – </a:t>
            </a:r>
            <a:r>
              <a:rPr lang="en-US" dirty="0"/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Vary Voice : </a:t>
            </a:r>
          </a:p>
          <a:p>
            <a:pPr marL="85725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Voice Modulation to express emotion</a:t>
            </a:r>
            <a:r>
              <a:rPr lang="en-US" i="1" u="none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and emphasize point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Body Language: </a:t>
            </a:r>
          </a:p>
          <a:p>
            <a:pPr marL="8001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eye contact and articulation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Other aids: </a:t>
            </a:r>
          </a:p>
          <a:p>
            <a:pPr marL="85725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Slides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, Handouts etc.</a:t>
            </a:r>
            <a:endParaRPr lang="en-US" i="1" u="none" strike="noStrike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-BoldOblique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Timing: </a:t>
            </a:r>
          </a:p>
          <a:p>
            <a:pPr marL="8001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Not too long, Not too short – Edit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Pace : </a:t>
            </a:r>
          </a:p>
          <a:p>
            <a:pPr marL="8001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Fast enough not to bore, slow enough to be</a:t>
            </a:r>
            <a:r>
              <a:rPr lang="en-US" i="1" u="none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 </a:t>
            </a:r>
            <a:r>
              <a:rPr lang="en-US" i="1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Oblique"/>
              </a:rPr>
              <a:t>grasped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 – </a:t>
            </a:r>
            <a:r>
              <a:rPr lang="en-US" dirty="0"/>
              <a:t>Objection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304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An objection is anything the prospect says </a:t>
            </a:r>
            <a:r>
              <a:rPr lang="en-US" sz="3600" dirty="0" smtClean="0"/>
              <a:t>or does </a:t>
            </a:r>
            <a:r>
              <a:rPr lang="en-US" sz="3600" dirty="0"/>
              <a:t>that is an obstacle to smooth </a:t>
            </a:r>
            <a:r>
              <a:rPr lang="en-US" sz="3600" dirty="0" smtClean="0"/>
              <a:t>closing. </a:t>
            </a:r>
            <a:r>
              <a:rPr lang="fr-FR" sz="3600" dirty="0" smtClean="0"/>
              <a:t>i.e</a:t>
            </a:r>
            <a:r>
              <a:rPr lang="fr-FR" sz="3600" dirty="0"/>
              <a:t>. interruptions, questions, point </a:t>
            </a:r>
            <a:r>
              <a:rPr lang="fr-FR" sz="3600" dirty="0" smtClean="0"/>
              <a:t>oppositions, </a:t>
            </a:r>
            <a:r>
              <a:rPr lang="en-US" sz="3600" dirty="0" smtClean="0"/>
              <a:t>doubts</a:t>
            </a:r>
            <a:r>
              <a:rPr lang="en-US" sz="3600" dirty="0"/>
              <a:t>, clarifications.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happen when………….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7010400" cy="2514600"/>
          </a:xfrm>
        </p:spPr>
        <p:txBody>
          <a:bodyPr/>
          <a:lstStyle/>
          <a:p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All or part of the presentation was      </a:t>
            </a:r>
            <a:r>
              <a:rPr lang="en-US" i="0" u="none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    	</a:t>
            </a: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misunderstood</a:t>
            </a:r>
          </a:p>
          <a:p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Participant</a:t>
            </a:r>
            <a:r>
              <a:rPr lang="en-US" i="0" u="none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 </a:t>
            </a: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is not convinced</a:t>
            </a:r>
          </a:p>
          <a:p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Hidden reason (stall)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3 Steps to being a great Speaker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 Vocal Techniques</a:t>
            </a:r>
          </a:p>
          <a:p>
            <a:pPr marL="857250" lvl="2" indent="0">
              <a:buNone/>
            </a:pPr>
            <a:r>
              <a:rPr lang="en-US" sz="20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Loudness</a:t>
            </a:r>
          </a:p>
          <a:p>
            <a:pPr marL="857250" lvl="2" indent="0">
              <a:buNone/>
            </a:pPr>
            <a:r>
              <a:rPr lang="en-US" sz="20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Pitch</a:t>
            </a:r>
          </a:p>
          <a:p>
            <a:pPr marL="857250" lvl="2" indent="0">
              <a:buNone/>
            </a:pPr>
            <a:r>
              <a:rPr lang="en-US" sz="20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Rate</a:t>
            </a:r>
          </a:p>
          <a:p>
            <a:pPr marL="857250" lvl="2" indent="0">
              <a:buNone/>
            </a:pPr>
            <a:r>
              <a:rPr lang="en-US" sz="20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</a:t>
            </a: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Pause</a:t>
            </a:r>
          </a:p>
          <a:p>
            <a: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 Body Language</a:t>
            </a:r>
          </a:p>
          <a:p>
            <a:pPr marL="857250" lvl="2" indent="0">
              <a:buNone/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Eye Contact, Gestures, Posture</a:t>
            </a:r>
          </a:p>
          <a:p>
            <a:r>
              <a:rPr lang="en-US" sz="3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 Use of Space</a:t>
            </a:r>
          </a:p>
          <a:p>
            <a:pPr marL="857250" lvl="2" indent="0">
              <a:buNone/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Can Everyone See You?</a:t>
            </a:r>
          </a:p>
          <a:p>
            <a:pPr marL="857250" lvl="2" indent="0">
              <a:buNone/>
            </a:pPr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– Movement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5 Presentation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Tips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1896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>
                <a:solidFill>
                  <a:prstClr val="white"/>
                </a:solidFill>
                <a:ea typeface="+mn-ea"/>
                <a:cs typeface="+mn-cs"/>
              </a:rPr>
              <a:t>Keep Your Eyes on</a:t>
            </a:r>
            <a:r>
              <a:rPr lang="en-US" sz="4000" dirty="0" smtClean="0">
                <a:solidFill>
                  <a:prstClr val="white"/>
                </a:solidFill>
                <a:ea typeface="+mn-ea"/>
                <a:cs typeface="+mn-cs"/>
              </a:rPr>
              <a:t>………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Verbal fillers</a:t>
            </a:r>
          </a:p>
          <a:p>
            <a:pPr marL="857250" lvl="2" indent="0">
              <a:buNone/>
            </a:pPr>
            <a:r>
              <a:rPr lang="de-DE" dirty="0"/>
              <a:t>– “Um”, “uh”, “like”</a:t>
            </a:r>
          </a:p>
          <a:p>
            <a:pPr marL="857250" lvl="2" indent="0">
              <a:buNone/>
            </a:pPr>
            <a:r>
              <a:rPr lang="en-US" dirty="0"/>
              <a:t>– Any unrelated word or phrase</a:t>
            </a:r>
          </a:p>
          <a:p>
            <a:pPr marL="0" indent="0">
              <a:buNone/>
            </a:pPr>
            <a:r>
              <a:rPr lang="en-US" dirty="0"/>
              <a:t>• Movements that show nervousness</a:t>
            </a:r>
          </a:p>
          <a:p>
            <a:pPr marL="857250" lvl="2" indent="0">
              <a:buNone/>
            </a:pPr>
            <a:r>
              <a:rPr lang="en-US" dirty="0"/>
              <a:t>– Swaying, rocking, and pacing</a:t>
            </a:r>
          </a:p>
          <a:p>
            <a:pPr marL="857250" lvl="2" indent="0">
              <a:buNone/>
            </a:pPr>
            <a:r>
              <a:rPr lang="en-US" dirty="0"/>
              <a:t>– Hands in </a:t>
            </a:r>
            <a:r>
              <a:rPr lang="en-US" dirty="0" smtClean="0"/>
              <a:t>pockets/on dress</a:t>
            </a:r>
            <a:endParaRPr lang="en-US" dirty="0"/>
          </a:p>
          <a:p>
            <a:pPr marL="857250" lvl="2" indent="0">
              <a:buNone/>
            </a:pPr>
            <a:r>
              <a:rPr lang="en-US" dirty="0"/>
              <a:t>– Lip smacking</a:t>
            </a:r>
          </a:p>
          <a:p>
            <a:pPr marL="857250" lvl="2" indent="0">
              <a:buNone/>
            </a:pPr>
            <a:r>
              <a:rPr lang="en-US" dirty="0"/>
              <a:t>– Fidgeting</a:t>
            </a:r>
          </a:p>
          <a:p>
            <a:pPr marL="0" indent="0">
              <a:buNone/>
            </a:pPr>
            <a:r>
              <a:rPr lang="en-US" dirty="0"/>
              <a:t>• Failure to being audience-centered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Remember that…..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 </a:t>
            </a:r>
            <a:r>
              <a:rPr lang="en-US" dirty="0"/>
              <a:t>Aids are merely to………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Understanding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Variety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Claims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Lasting Impact</a:t>
            </a:r>
          </a:p>
          <a:p>
            <a:pPr lvl="1"/>
            <a:r>
              <a:rPr lang="en-US" dirty="0"/>
              <a:t>When they are used poorly they only serve to be…</a:t>
            </a:r>
          </a:p>
          <a:p>
            <a:pPr lvl="2"/>
            <a:r>
              <a:rPr lang="en-US" dirty="0"/>
              <a:t>A Distraction…Deliver Ineffective Presentation…… Reduce impact of topic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Polishing Presentation Skills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785793"/>
              </p:ext>
            </p:extLst>
          </p:nvPr>
        </p:nvGraphicFramePr>
        <p:xfrm>
          <a:off x="152400" y="3429000"/>
          <a:ext cx="6400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1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THE 4 P’s of PRESENTATION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012280"/>
              </p:ext>
            </p:extLst>
          </p:nvPr>
        </p:nvGraphicFramePr>
        <p:xfrm>
          <a:off x="4572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Voice Modulation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69342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/>
              <a:t>Friends, Romans, countrymen, lend me your ears;</a:t>
            </a:r>
          </a:p>
          <a:p>
            <a:r>
              <a:rPr lang="en-US" dirty="0"/>
              <a:t>I come to bury Caesar, not to praise him.</a:t>
            </a:r>
          </a:p>
          <a:p>
            <a:r>
              <a:rPr lang="en-US" dirty="0"/>
              <a:t>The evil that men do lives after them; 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B40102-9F4C-4D8A-B567-F32FAB871D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e\Desktop\ace\Pic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9194"/>
            <a:ext cx="4313237" cy="554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93097"/>
            <a:ext cx="4876800" cy="4114800"/>
          </a:xfrm>
        </p:spPr>
        <p:txBody>
          <a:bodyPr/>
          <a:lstStyle/>
          <a:p>
            <a:r>
              <a:rPr lang="en-US" b="1" dirty="0"/>
              <a:t>Questions:</a:t>
            </a:r>
          </a:p>
          <a:p>
            <a:pPr lvl="1"/>
            <a:r>
              <a:rPr lang="en-US" dirty="0"/>
              <a:t>Why did every one have a different tone for the same sentence?</a:t>
            </a:r>
          </a:p>
          <a:p>
            <a:pPr lvl="1"/>
            <a:r>
              <a:rPr lang="en-US" dirty="0"/>
              <a:t>What did each tone deliver?</a:t>
            </a:r>
          </a:p>
          <a:p>
            <a:pPr lvl="1"/>
            <a:r>
              <a:rPr lang="en-US" dirty="0"/>
              <a:t>Uses of Tone as Non-Verbal </a:t>
            </a:r>
            <a:r>
              <a:rPr lang="en-US" dirty="0" smtClean="0"/>
              <a:t>communication?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21</a:t>
            </a:fld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4898571" y="3276600"/>
            <a:ext cx="2773680" cy="731044"/>
          </a:xfrm>
          <a:prstGeom prst="ellipse">
            <a:avLst/>
          </a:prstGeom>
          <a:solidFill>
            <a:schemeClr val="accent6">
              <a:lumMod val="90000"/>
              <a:lumOff val="10000"/>
            </a:schemeClr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e\Desktop\ace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508500" cy="5808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4114800"/>
          </a:xfrm>
        </p:spPr>
        <p:txBody>
          <a:bodyPr/>
          <a:lstStyle/>
          <a:p>
            <a:r>
              <a:rPr lang="en-US" dirty="0"/>
              <a:t>USE….</a:t>
            </a:r>
          </a:p>
          <a:p>
            <a:pPr lvl="1"/>
            <a:r>
              <a:rPr lang="en-US" dirty="0"/>
              <a:t>Voice projection</a:t>
            </a:r>
          </a:p>
          <a:p>
            <a:pPr lvl="1"/>
            <a:r>
              <a:rPr lang="en-US" dirty="0"/>
              <a:t>Meaningful Pauses</a:t>
            </a:r>
          </a:p>
          <a:p>
            <a:pPr lvl="1"/>
            <a:r>
              <a:rPr lang="en-US" dirty="0"/>
              <a:t>Pitch</a:t>
            </a:r>
          </a:p>
          <a:p>
            <a:pPr lvl="1"/>
            <a:r>
              <a:rPr lang="en-US" dirty="0"/>
              <a:t>Consonants, Vowels</a:t>
            </a:r>
          </a:p>
          <a:p>
            <a:pPr lvl="1"/>
            <a:r>
              <a:rPr lang="pl-PL" dirty="0"/>
              <a:t>Speak S L O W L Y 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22</a:t>
            </a:fld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6019800" y="3029494"/>
            <a:ext cx="2527300" cy="685800"/>
          </a:xfrm>
          <a:prstGeom prst="ellipse">
            <a:avLst/>
          </a:prstGeom>
          <a:solidFill>
            <a:schemeClr val="accent6">
              <a:lumMod val="90000"/>
              <a:lumOff val="10000"/>
            </a:schemeClr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6" y="-39943"/>
            <a:ext cx="9148075" cy="689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gey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21428"/>
          <a:stretch/>
        </p:blipFill>
        <p:spPr>
          <a:xfrm>
            <a:off x="3250475" y="15240"/>
            <a:ext cx="587828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758"/>
            <a:ext cx="6705600" cy="5668963"/>
          </a:xfrm>
        </p:spPr>
        <p:txBody>
          <a:bodyPr>
            <a:normAutofit/>
          </a:bodyPr>
          <a:lstStyle/>
          <a:p>
            <a:r>
              <a:rPr lang="en-US" sz="48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Typical Eye Movement</a:t>
            </a:r>
          </a:p>
          <a:p>
            <a:pPr lvl="1"/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Upper left</a:t>
            </a:r>
          </a:p>
          <a:p>
            <a:pPr lvl="1"/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Upper right</a:t>
            </a:r>
          </a:p>
          <a:p>
            <a:pPr lvl="1"/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Lower left</a:t>
            </a:r>
          </a:p>
          <a:p>
            <a:pPr lvl="1"/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Lower right</a:t>
            </a:r>
          </a:p>
          <a:p>
            <a:r>
              <a:rPr lang="en-US" sz="48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Correct Eye Movement</a:t>
            </a:r>
          </a:p>
          <a:p>
            <a:pPr marL="400050" lvl="1" indent="0">
              <a:buNone/>
            </a:pPr>
            <a:r>
              <a:rPr lang="en-US" sz="24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Into the Eyes of the Audiences talking to them</a:t>
            </a:r>
          </a:p>
          <a:p>
            <a:pPr marL="400050" lvl="1" indent="0">
              <a:buNone/>
            </a:pPr>
            <a:r>
              <a:rPr lang="en-US" sz="24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through expressions while gauging them through</a:t>
            </a:r>
            <a:r>
              <a:rPr lang="en-US" sz="2400" i="0" u="none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their expressions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66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Remember………….</a:t>
            </a:r>
          </a:p>
          <a:p>
            <a:pPr marL="800100" lvl="2" indent="0">
              <a:buNone/>
            </a:pPr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While Preparing your Time resources,                               ideally must be</a:t>
            </a:r>
            <a:r>
              <a:rPr lang="en-US" sz="3200" i="0" u="none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 </a:t>
            </a:r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divided between</a:t>
            </a:r>
          </a:p>
          <a:p>
            <a:pPr marL="800100" lvl="2" indent="0">
              <a:buNone/>
            </a:pPr>
            <a:endParaRPr lang="en-US" sz="3200" i="0" u="none" strike="noStrike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</a:endParaRPr>
          </a:p>
          <a:p>
            <a:pPr marL="400050" lvl="1" indent="0">
              <a:buNone/>
            </a:pPr>
            <a:r>
              <a:rPr lang="en-US" sz="7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60</a:t>
            </a:r>
            <a:r>
              <a:rPr lang="en-US" sz="7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%</a:t>
            </a:r>
            <a:endParaRPr lang="en-US" sz="3600" i="0" u="none" strike="noStrike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</a:endParaRPr>
          </a:p>
          <a:p>
            <a:pPr lvl="2"/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"/>
              </a:rPr>
              <a:t>Content Development</a:t>
            </a:r>
          </a:p>
          <a:p>
            <a:pPr lvl="2"/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"/>
              </a:rPr>
              <a:t>Objection handling</a:t>
            </a:r>
          </a:p>
          <a:p>
            <a:pPr marL="400050" lvl="1" indent="0">
              <a:buNone/>
            </a:pPr>
            <a:r>
              <a:rPr lang="en-US" sz="8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40</a:t>
            </a:r>
            <a:r>
              <a:rPr lang="en-US" sz="8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%</a:t>
            </a:r>
            <a:endParaRPr lang="en-US" i="0" u="none" strike="noStrike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-Bold"/>
            </a:endParaRPr>
          </a:p>
          <a:p>
            <a:pPr lvl="2"/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"/>
              </a:rPr>
              <a:t>Tone / Pitch</a:t>
            </a:r>
          </a:p>
          <a:p>
            <a:pPr lvl="2"/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"/>
              </a:rPr>
              <a:t>Body Language</a:t>
            </a:r>
          </a:p>
          <a:p>
            <a:pPr lvl="2"/>
            <a:r>
              <a:rPr lang="en-US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"/>
              </a:rPr>
              <a:t>AV / aids for Presentation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066800" y="282754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12800" indent="-812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bg1"/>
                </a:solidFill>
                <a:latin typeface="Cambria" pitchFamily="18" charset="0"/>
              </a:rPr>
              <a:t>PRACTICE   MAKES</a:t>
            </a:r>
          </a:p>
          <a:p>
            <a:pPr marL="812800" indent="-812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bg1"/>
                </a:solidFill>
                <a:latin typeface="Cambria" pitchFamily="18" charset="0"/>
              </a:rPr>
              <a:t>  PERFECT !!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8F8F8"/>
                </a:solidFill>
              </a:rPr>
              <a:t>email:info@carehr.com</a:t>
            </a:r>
            <a:endParaRPr lang="en-US">
              <a:solidFill>
                <a:srgbClr val="F8F8F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6945B-0C7D-448B-B600-ED0B9D69C9A3}" type="slidenum">
              <a:rPr lang="en-US" smtClean="0">
                <a:solidFill>
                  <a:srgbClr val="F8F8F8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PLAN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-The Core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Message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566545"/>
              </p:ext>
            </p:extLst>
          </p:nvPr>
        </p:nvGraphicFramePr>
        <p:xfrm>
          <a:off x="457200" y="990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682007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0" i="0" u="none" strike="noStrike" baseline="0" dirty="0" smtClean="0">
                <a:latin typeface="Cambria" pitchFamily="18" charset="0"/>
              </a:rPr>
              <a:t>Who???? - Assess Your Audience</a:t>
            </a:r>
          </a:p>
          <a:p>
            <a:r>
              <a:rPr lang="en-US" b="0" i="0" u="none" strike="noStrike" baseline="0" dirty="0" smtClean="0">
                <a:latin typeface="Cambria" pitchFamily="18" charset="0"/>
              </a:rPr>
              <a:t>– “Success depends on your ability to reach your audience.” So Pitch to your audience:</a:t>
            </a:r>
          </a:p>
          <a:p>
            <a:pPr marL="857250" lvl="2" indent="0">
              <a:buNone/>
            </a:pPr>
            <a:r>
              <a:rPr lang="en-US" b="0" i="0" u="none" strike="noStrike" baseline="0" dirty="0" smtClean="0">
                <a:latin typeface="Cambria" pitchFamily="18" charset="0"/>
              </a:rPr>
              <a:t>– Size</a:t>
            </a:r>
          </a:p>
          <a:p>
            <a:pPr marL="857250" lvl="2" indent="0">
              <a:buNone/>
            </a:pPr>
            <a:r>
              <a:rPr lang="en-US" b="0" i="0" u="none" strike="noStrike" baseline="0" dirty="0" smtClean="0">
                <a:latin typeface="Cambria" pitchFamily="18" charset="0"/>
              </a:rPr>
              <a:t>– Demographics</a:t>
            </a:r>
          </a:p>
          <a:p>
            <a:pPr marL="857250" lvl="2" indent="0">
              <a:buNone/>
            </a:pPr>
            <a:r>
              <a:rPr lang="en-US" b="0" i="0" u="none" strike="noStrike" baseline="0" dirty="0" smtClean="0">
                <a:latin typeface="Cambria" pitchFamily="18" charset="0"/>
              </a:rPr>
              <a:t>– Knowledge Level</a:t>
            </a:r>
          </a:p>
          <a:p>
            <a:pPr marL="857250" lvl="2" indent="0">
              <a:buNone/>
            </a:pPr>
            <a:r>
              <a:rPr lang="en-US" b="0" i="0" u="none" strike="noStrike" baseline="0" dirty="0" smtClean="0">
                <a:latin typeface="Cambria" pitchFamily="18" charset="0"/>
              </a:rPr>
              <a:t>– Bias</a:t>
            </a:r>
          </a:p>
          <a:p>
            <a:pPr marL="857250" lvl="2" indent="0">
              <a:buNone/>
            </a:pPr>
            <a:r>
              <a:rPr lang="en-US" b="0" i="0" u="none" strike="noStrike" baseline="0" dirty="0" smtClean="0">
                <a:latin typeface="Cambria" pitchFamily="18" charset="0"/>
              </a:rPr>
              <a:t>– Motivation</a:t>
            </a:r>
          </a:p>
          <a:p>
            <a:r>
              <a:rPr lang="en-US" sz="3600" b="0" i="0" u="none" strike="noStrike" baseline="0" dirty="0" smtClean="0">
                <a:latin typeface="Cambria" pitchFamily="18" charset="0"/>
              </a:rPr>
              <a:t>REMEMBER</a:t>
            </a:r>
            <a:r>
              <a:rPr lang="en-US" b="0" i="0" u="none" strike="noStrike" baseline="0" dirty="0" smtClean="0">
                <a:latin typeface="Cambria" pitchFamily="18" charset="0"/>
              </a:rPr>
              <a:t>:</a:t>
            </a:r>
          </a:p>
          <a:p>
            <a:r>
              <a:rPr lang="en-US" b="0" i="0" u="none" strike="noStrike" baseline="0" dirty="0" smtClean="0">
                <a:solidFill>
                  <a:srgbClr val="FFFF00"/>
                </a:solidFill>
                <a:latin typeface="Cambria" pitchFamily="18" charset="0"/>
              </a:rPr>
              <a:t>Talk</a:t>
            </a:r>
            <a:r>
              <a:rPr lang="en-US" b="0" i="0" u="none" strike="noStrike" baseline="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i="0" u="none" strike="noStrike" baseline="0" dirty="0" smtClean="0">
                <a:solidFill>
                  <a:srgbClr val="22CFE6"/>
                </a:solidFill>
                <a:latin typeface="Cambria" pitchFamily="18" charset="0"/>
              </a:rPr>
              <a:t>to</a:t>
            </a:r>
            <a:r>
              <a:rPr lang="en-US" b="1" i="0" u="none" strike="noStrike" baseline="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FFFF00"/>
                </a:solidFill>
                <a:latin typeface="Cambria" pitchFamily="18" charset="0"/>
              </a:rPr>
              <a:t>Your Audience, rather than </a:t>
            </a:r>
            <a:r>
              <a:rPr lang="en-US" b="1" i="0" u="none" strike="noStrike" baseline="0" dirty="0" smtClean="0">
                <a:solidFill>
                  <a:srgbClr val="22CFE6"/>
                </a:solidFill>
                <a:latin typeface="Cambria" pitchFamily="18" charset="0"/>
              </a:rPr>
              <a:t>at</a:t>
            </a:r>
            <a:r>
              <a:rPr lang="en-US" b="1" i="0" u="none" strike="noStrike" baseline="0" dirty="0" smtClean="0">
                <a:solidFill>
                  <a:srgbClr val="3324F8"/>
                </a:solidFill>
                <a:latin typeface="Cambria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FFFF00"/>
                </a:solidFill>
                <a:latin typeface="Cambria" pitchFamily="18" charset="0"/>
              </a:rPr>
              <a:t>them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PLAN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-The Core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Message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-RESEARCH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PREPARE - </a:t>
            </a:r>
            <a:r>
              <a:rPr lang="en-US" dirty="0"/>
              <a:t>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38421"/>
              </p:ext>
            </p:extLst>
          </p:nvPr>
        </p:nvGraphicFramePr>
        <p:xfrm>
          <a:off x="457200" y="1219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  <a:t>INTRODUCTION</a:t>
            </a:r>
            <a:br>
              <a:rPr lang="en-US" sz="48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</a:rPr>
            </a:br>
            <a:r>
              <a:rPr lang="en-US" sz="3200" i="0" u="none" strike="noStrike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-Bold"/>
              </a:rPr>
              <a:t>Tell them what you are going to tell them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01112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/>
          <a:stretch/>
        </p:blipFill>
        <p:spPr bwMode="auto">
          <a:xfrm>
            <a:off x="-4354" y="1143000"/>
            <a:ext cx="3466792" cy="556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BODY</a:t>
            </a:r>
            <a:br>
              <a:rPr lang="en-US" dirty="0" smtClean="0"/>
            </a:br>
            <a:r>
              <a:rPr lang="en-US" dirty="0" smtClean="0"/>
              <a:t>Tell Them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80590"/>
              </p:ext>
            </p:extLst>
          </p:nvPr>
        </p:nvGraphicFramePr>
        <p:xfrm>
          <a:off x="2438400" y="1524000"/>
          <a:ext cx="6324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102-9F4C-4D8A-B567-F32FAB871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712</Words>
  <Application>Microsoft Office PowerPoint</Application>
  <PresentationFormat>On-screen Show (4:3)</PresentationFormat>
  <Paragraphs>211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Pulse</vt:lpstr>
      <vt:lpstr>“Not all Great speakers are born….. ….some are trained too.” Presenting is a Skill… Developed through training, practice, and experience.</vt:lpstr>
      <vt:lpstr>THE 4 P’s of PRESENTATION</vt:lpstr>
      <vt:lpstr>PLAN -The Core Message</vt:lpstr>
      <vt:lpstr>PowerPoint Presentation</vt:lpstr>
      <vt:lpstr>PLAN -The Core Message</vt:lpstr>
      <vt:lpstr>Prepare -RESEARCH</vt:lpstr>
      <vt:lpstr>PREPARE - Structure</vt:lpstr>
      <vt:lpstr>INTRODUCTION Tell them what you are going to tell them</vt:lpstr>
      <vt:lpstr>MAIN BODY Tell Them</vt:lpstr>
      <vt:lpstr>SUMMARY Tell them what you told them</vt:lpstr>
      <vt:lpstr>PRACTICE </vt:lpstr>
      <vt:lpstr>PRACTICE – Delivery</vt:lpstr>
      <vt:lpstr>PRACTICE – Objection Handling</vt:lpstr>
      <vt:lpstr>They happen when………….</vt:lpstr>
      <vt:lpstr>3 Steps to being a great Speaker</vt:lpstr>
      <vt:lpstr>5 Presentation Tips</vt:lpstr>
      <vt:lpstr>Keep Your Eyes on………</vt:lpstr>
      <vt:lpstr>Always Remember that…..</vt:lpstr>
      <vt:lpstr>Polishing Presentation Skills</vt:lpstr>
      <vt:lpstr>Voice Modulation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“Not all Great speakers are born….. ….some are trained too.” Presenting is a Skill… Developed through training, practice, and experience.</dc:title>
  <dc:creator>Care</dc:creator>
  <cp:lastModifiedBy>Care</cp:lastModifiedBy>
  <cp:revision>8</cp:revision>
  <dcterms:created xsi:type="dcterms:W3CDTF">2011-05-10T05:56:29Z</dcterms:created>
  <dcterms:modified xsi:type="dcterms:W3CDTF">2011-10-24T13:39:04Z</dcterms:modified>
</cp:coreProperties>
</file>