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4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910F1-892D-4C15-AABA-096A73F0F948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A1050-BF83-4773-9BDA-8BF9ACF01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3810000"/>
            <a:ext cx="5105400" cy="144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15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L-TTRevathi" pitchFamily="82" charset="0"/>
              </a:rPr>
              <a:t>kzmKXw</a:t>
            </a:r>
            <a:endParaRPr lang="en-US" sz="11500" b="1" dirty="0">
              <a:solidFill>
                <a:schemeClr val="tx2">
                  <a:lumMod val="60000"/>
                  <a:lumOff val="40000"/>
                </a:schemeClr>
              </a:solidFill>
              <a:latin typeface="ML-TTRevathi" pitchFamily="8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066800"/>
            <a:ext cx="76200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Revathi" pitchFamily="82" charset="0"/>
                <a:ea typeface="+mn-ea"/>
                <a:cs typeface="+mn-cs"/>
              </a:rPr>
              <a:t>t]cm{¼ Ub-s_-änIv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Revathi" pitchFamily="82" charset="0"/>
                <a:ea typeface="+mn-ea"/>
                <a:cs typeface="+mn-cs"/>
              </a:rPr>
              <a:t> ^ut­-j³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b="1" baseline="0" dirty="0" smtClean="0">
                <a:solidFill>
                  <a:srgbClr val="FF0000"/>
                </a:solidFill>
                <a:latin typeface="ML-TTRevathi" pitchFamily="82" charset="0"/>
              </a:rPr>
              <a:t>GI-Zn\</a:t>
            </a:r>
            <a:r>
              <a:rPr lang="en-US" sz="4000" b="1" dirty="0" smtClean="0">
                <a:solidFill>
                  <a:srgbClr val="FF0000"/>
                </a:solidFill>
                <a:latin typeface="ML-TTRevathi" pitchFamily="82" charset="0"/>
              </a:rPr>
              <a:t> inev]-ime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Revathi" pitchFamily="82" charset="0"/>
                <a:ea typeface="+mn-ea"/>
                <a:cs typeface="+mn-cs"/>
              </a:rPr>
              <a:t>09-þ03-þ2010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L-TTRevathi" pitchFamily="8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772400" cy="2057399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ML-TTRevathi" pitchFamily="82" charset="0"/>
              </a:rPr>
              <a:t>t]cm{¼ Ub-s_-änIv </a:t>
            </a:r>
            <a:br>
              <a:rPr lang="en-US" sz="5400" dirty="0" smtClean="0">
                <a:solidFill>
                  <a:srgbClr val="FF0000"/>
                </a:solidFill>
                <a:latin typeface="ML-TTRevathi" pitchFamily="82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ML-TTRevathi" pitchFamily="82" charset="0"/>
              </a:rPr>
              <a:t>^ut­-j³</a:t>
            </a:r>
            <a:endParaRPr lang="en-US" sz="5400" dirty="0">
              <a:solidFill>
                <a:srgbClr val="FF0000"/>
              </a:solidFill>
              <a:latin typeface="ML-TTRevathi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429000"/>
            <a:ext cx="2286000" cy="838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L-TTRevathi" pitchFamily="82" charset="0"/>
              </a:rPr>
              <a:t>Øm]nXw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L-TTRevathi" pitchFamily="82" charset="0"/>
              </a:rPr>
              <a:t>2009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ML-TTRevathi" pitchFamily="82" charset="0"/>
              </a:rPr>
              <a:t>t]cm{¼ t»m¡v ]©m-b-¯n-tâbpw t]cm{¼ kmaqly Btcm-Ky-tI\v{Z¯n-tâbpw kwbpà ]²Xn</a:t>
            </a:r>
          </a:p>
          <a:p>
            <a:r>
              <a:rPr lang="en-US" b="1" dirty="0" smtClean="0">
                <a:solidFill>
                  <a:schemeClr val="tx2"/>
                </a:solidFill>
                <a:latin typeface="ML-TTRevathi" pitchFamily="82" charset="0"/>
              </a:rPr>
              <a:t>t]cm{¼ t»m¡v ]©m-b-¯n-tâbpw AXnsâ Iogn-epÅ Ggv {Kma-]-©m-b-¯p-I-fp-tSbpw km¼-¯nIklm-b-t¯msS \S-¯-s¸-Sp-¶p.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ML-TTRevathi" pitchFamily="82" charset="0"/>
              </a:rPr>
              <a:t>t]cm-{¼, N§-tcm-¯v, sNdp-h-®qÀ, s\m¨m-Sv, N¡n-«-]m-d, Iq¯m-fn, Imb® F¶o ]©m-b-¯p-IÄ Cu ]²-Xn-bnÂ DÄs¸-Sp-¶p.</a:t>
            </a:r>
            <a:endParaRPr lang="en-US" b="1" dirty="0">
              <a:solidFill>
                <a:srgbClr val="00B050"/>
              </a:solidFill>
              <a:latin typeface="ML-TTRevathi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685800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ML-TTRevathi" pitchFamily="82" charset="0"/>
              </a:rPr>
              <a:t>t]cm{¼ Ub-s_-änIv ^ut­-j³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5600" cy="1020762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  <a:latin typeface="ML-TTRevathi" pitchFamily="82" charset="0"/>
              </a:rPr>
              <a:t>e£y-§Ä</a:t>
            </a:r>
            <a:endParaRPr lang="en-US" b="1" u="sng" dirty="0">
              <a:solidFill>
                <a:srgbClr val="FF0000"/>
              </a:solidFill>
              <a:latin typeface="ML-TTRevathi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267200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t]cm{¼ t»m¡p ]©m-b-¯n\p IognepÅ Ggp ]©m-b-¯p-I-fn-tebpw {]ta-l-tcm-Kn-Isf I­-¯p-Ibpw NnInÕ \ÂIp-Ibpw </a:t>
            </a: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sN¿pI</a:t>
            </a:r>
            <a:endParaRPr lang="en-US" sz="5000" b="1" dirty="0" smtClean="0">
              <a:solidFill>
                <a:schemeClr val="tx2"/>
              </a:solidFill>
              <a:latin typeface="ML-TTRevathi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Hmtcm ]©m-b-¯nepw IrXy-amb CS-th-f-I-fnÂ </a:t>
            </a:r>
            <a:endParaRPr lang="en-US" sz="5000" b="1" dirty="0" smtClean="0">
              <a:solidFill>
                <a:schemeClr val="tx2"/>
              </a:solidFill>
              <a:latin typeface="ML-TTRevathi" pitchFamily="82" charset="0"/>
            </a:endParaRPr>
          </a:p>
          <a:p>
            <a:pPr>
              <a:buNone/>
            </a:pP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 </a:t>
            </a: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saUn-</a:t>
            </a: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¡Â Iym¼v </a:t>
            </a:r>
            <a:endParaRPr lang="en-US" sz="5000" b="1" dirty="0" smtClean="0">
              <a:solidFill>
                <a:schemeClr val="tx2"/>
              </a:solidFill>
              <a:latin typeface="ML-TTRevathi" pitchFamily="82" charset="0"/>
            </a:endParaRPr>
          </a:p>
          <a:p>
            <a:pPr>
              <a:buNone/>
            </a:pP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 kwL-Sn-</a:t>
            </a: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¸n-¡</a:t>
            </a:r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pI</a:t>
            </a:r>
            <a:endParaRPr lang="en-US" sz="5000" b="1" dirty="0" smtClean="0">
              <a:solidFill>
                <a:schemeClr val="tx2"/>
              </a:solidFill>
              <a:latin typeface="ML-TTRevathi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4525963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chemeClr val="tx2"/>
                </a:solidFill>
                <a:latin typeface="ML-TTRevathi" pitchFamily="82" charset="0"/>
              </a:rPr>
              <a:t>tcmKn-IÄ¡v ]cn-tim-[-\-IÄ, acp-¶p-IÄ F¶nh kuP-\y-ambn \ÂIpI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ML-TTRevathi" pitchFamily="82" charset="0"/>
              </a:rPr>
              <a:t>tcmKn-Isf Is­-¯p-¶-Xn\pw t_m[-h-XvI-cWw \ÂIp-¶-Xn\pw Btcm-Ky-{]-hÀ¯-IÀ, Bim {]hÀ¯-IÀ, k¶² {]hÀ¯-IÀ F¶n-hÀ¡v ]cn-io-e\ ]cn-]m-Sn-IÄ kwL-Sn-¸n-¡pI</a:t>
            </a:r>
          </a:p>
          <a:p>
            <a:endParaRPr lang="en-US" b="1" dirty="0" smtClean="0">
              <a:solidFill>
                <a:schemeClr val="tx2"/>
              </a:solidFill>
              <a:latin typeface="ML-TTRevathi" pitchFamily="82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  <a:latin typeface="ML-TTRevathi" pitchFamily="82" charset="0"/>
              </a:rPr>
              <a:t> tcmK-s</a:t>
            </a:r>
            <a:r>
              <a:rPr lang="en-US" b="1" dirty="0" smtClean="0">
                <a:solidFill>
                  <a:schemeClr val="tx2"/>
                </a:solidFill>
                <a:latin typeface="ML-TTRevathi" pitchFamily="82" charset="0"/>
              </a:rPr>
              <a:t>¯-¡p-dn¨pw tcmKw hcm-Xn-cn-¡p-¶-Xn\p th­ ap³I-cp-X-ep-I-sf-¡p-dn¨pw s]mXp-P-\-§Ä¡p t_m[-h-XvI-cWw \ÂIp-¶-Xn-\p-th­n ¢mÊp-IÄ kwL-Sn-¸n-¡pI</a:t>
            </a:r>
          </a:p>
          <a:p>
            <a:r>
              <a:rPr lang="en-US" b="1" dirty="0" smtClean="0">
                <a:solidFill>
                  <a:schemeClr val="tx2"/>
                </a:solidFill>
                <a:latin typeface="ML-TTRevathi" pitchFamily="82" charset="0"/>
              </a:rPr>
              <a:t>amk-¯n-sem-cn-¡Â skan-\m-dp-IÄ kwL-Sn-¸n-¡pI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258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t]cm{¼ Ub-s_-änIv  ^ut­-j³</vt:lpstr>
      <vt:lpstr>Slide 3</vt:lpstr>
      <vt:lpstr>e£y-§Ä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phcperambra</dc:creator>
  <cp:lastModifiedBy>phcperambra</cp:lastModifiedBy>
  <cp:revision>9</cp:revision>
  <dcterms:created xsi:type="dcterms:W3CDTF">2010-03-09T15:45:31Z</dcterms:created>
  <dcterms:modified xsi:type="dcterms:W3CDTF">2010-03-09T18:59:31Z</dcterms:modified>
</cp:coreProperties>
</file>