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161_A_JuiceDr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79593A-A8D6-4EB8-B35B-0B8EDE1A03AF}" type="datetime1">
              <a:rPr lang="en-US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info@carehrm.com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30986E-1AD2-4EF5-8779-023F92B68F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8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79B0F-E1D6-4C0D-8F17-498A0ED9F62C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0FB6F-55DC-4439-813E-AF27FA1DF0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1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F4E64-16F1-44F8-B4AF-B09044F67113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831F7-E48D-4282-A30F-5D925522B8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5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6D55F-5D8D-4E72-AF51-B4D4E8523244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A5C66-CC28-4B00-9A4B-18CD8C58CC3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8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403EE-4E86-4626-8859-F81DD3A46AA5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1D4E-FD1D-4F90-8E3B-55E6EA8177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87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943CC-472C-4D5C-B754-5C32D9307522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867B-151D-42D2-B0F5-76DEECB6314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2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DF9CB-636E-467B-8063-7E0461ED271F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DDC1D-5700-47A9-893F-962E8869B4B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62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C4663-7ECF-47D3-9FE2-971C964558ED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D9024-3468-49D4-A06D-BE521E780E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7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015F9-C4FE-4047-BBDA-F69537DEA869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61E89-0DA4-4C51-88CA-51F09DA99A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3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31E24-B186-42E9-A049-0E3673BD6AE9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ACE1-7941-4FE8-B57D-68BA35EA11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1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7E8F8-E30A-422D-A4D3-8F3AA09B5778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95BF6-BACC-4EEA-92E1-9F0A42E6C2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5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2ADCD-C8AD-4C7A-9879-0605446BB888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6F0CD-D3F1-498B-94D1-439964336B4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9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161_A_JuiceDr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999750-99B5-4AFC-B64F-776A8A905B9B}" type="datetime1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7/21/2012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  <a:latin typeface="Times New Roman" pitchFamily="18" charset="0"/>
              </a:rPr>
              <a:t>info@carehrm.com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F5EE31-0A72-415B-8A0A-5DA514208629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87973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914400" y="1524000"/>
            <a:ext cx="7772400" cy="1143000"/>
          </a:xfrm>
        </p:spPr>
        <p:txBody>
          <a:bodyPr/>
          <a:lstStyle/>
          <a:p>
            <a:r>
              <a:rPr lang="en-US" dirty="0">
                <a:effectLst/>
                <a:ea typeface="Calibri"/>
                <a:cs typeface="Times New Roman"/>
              </a:rPr>
              <a:t>IS THIS  SIMPLE</a:t>
            </a:r>
            <a:r>
              <a:rPr lang="en-US" dirty="0" smtClean="0">
                <a:effectLst/>
                <a:ea typeface="Calibri"/>
                <a:cs typeface="Times New Roman"/>
              </a:rPr>
              <a:t>...............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74D1CB-4F54-4ABE-80CF-2946E3B3AB17}" type="datetime1">
              <a:rPr lang="en-US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01D4E-FD1D-4F90-8E3B-55E6EA81774B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2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Times New Roman"/>
              </a:rPr>
              <a:t>First Question: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Answer: If you answered that you are first, then you are absolutely wrong! If you overtake the second person, you take his place, so you are second!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ADAB19-58FC-4DD9-9053-D99A326BCC3A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01D4E-FD1D-4F90-8E3B-55E6EA81774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03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Second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Times New Roman"/>
              </a:rPr>
              <a:t>Answer: </a:t>
            </a:r>
            <a:br>
              <a:rPr lang="en-US" dirty="0">
                <a:ea typeface="Calibri"/>
                <a:cs typeface="Times New Roman"/>
              </a:rPr>
            </a:br>
            <a:r>
              <a:rPr lang="en-US" dirty="0">
                <a:ea typeface="Calibri"/>
                <a:cs typeface="Times New Roman"/>
              </a:rPr>
              <a:t>If you answered that you are second to last, then you are wrong again. Tell</a:t>
            </a:r>
            <a:br>
              <a:rPr lang="en-US" dirty="0">
                <a:ea typeface="Calibri"/>
                <a:cs typeface="Times New Roman"/>
              </a:rPr>
            </a:br>
            <a:r>
              <a:rPr lang="en-US" dirty="0">
                <a:ea typeface="Calibri"/>
                <a:cs typeface="Times New Roman"/>
              </a:rPr>
              <a:t>me, how can you overtake the LAST Person?</a:t>
            </a:r>
            <a:br>
              <a:rPr lang="en-US" dirty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33084-56B8-498D-8D27-C619F333D53C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01D4E-FD1D-4F90-8E3B-55E6EA81774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Third Question</a:t>
            </a:r>
            <a:r>
              <a:rPr lang="en-US" dirty="0" smtClean="0">
                <a:effectLst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Did </a:t>
            </a:r>
            <a:r>
              <a:rPr lang="en-US" dirty="0"/>
              <a:t>you get 5000?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The </a:t>
            </a:r>
            <a:r>
              <a:rPr lang="en-US" dirty="0"/>
              <a:t>correct answer </a:t>
            </a:r>
            <a:r>
              <a:rPr lang="en-US" dirty="0" smtClean="0"/>
              <a:t>is actually </a:t>
            </a:r>
            <a:r>
              <a:rPr lang="en-US" dirty="0"/>
              <a:t>4100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8F7DD-026E-4FBF-B918-69C9094E7578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01D4E-FD1D-4F90-8E3B-55E6EA81774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48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Fourth Question</a:t>
            </a:r>
            <a:r>
              <a:rPr lang="en-US" dirty="0" smtClean="0">
                <a:effectLst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    Did </a:t>
            </a:r>
            <a:r>
              <a:rPr lang="en-US" dirty="0"/>
              <a:t>you Answer </a:t>
            </a:r>
            <a:r>
              <a:rPr lang="en-US" dirty="0" err="1"/>
              <a:t>Nunu</a:t>
            </a:r>
            <a:r>
              <a:rPr lang="en-US" dirty="0"/>
              <a:t> 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NO! Of course it isn't.</a:t>
            </a:r>
            <a:br>
              <a:rPr lang="en-US" dirty="0"/>
            </a:br>
            <a:r>
              <a:rPr lang="en-US" dirty="0"/>
              <a:t>Her name is Mary. Read the question again!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270C76-F82B-495F-86C0-549C7AE166AA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01D4E-FD1D-4F90-8E3B-55E6EA81774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67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now the bonus round</a:t>
            </a:r>
            <a:r>
              <a:rPr lang="en-US" dirty="0" smtClean="0">
                <a:effectLst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He </a:t>
            </a:r>
            <a:r>
              <a:rPr lang="en-US" dirty="0"/>
              <a:t>just has to open his mouth and ask...</a:t>
            </a:r>
            <a:br>
              <a:rPr lang="en-US" dirty="0"/>
            </a:br>
            <a:r>
              <a:rPr lang="en-US" dirty="0"/>
              <a:t>It's really very simple.... Like you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4FA48-2881-4B15-BA43-CD4212970016}" type="datetime1">
              <a:rPr lang="en-US" smtClean="0">
                <a:solidFill>
                  <a:srgbClr val="FFFFFF"/>
                </a:solidFill>
              </a:rPr>
              <a:pPr>
                <a:defRPr/>
              </a:pPr>
              <a:t>7/21/2012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info@carehrm.com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01D4E-FD1D-4F90-8E3B-55E6EA81774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30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Soaring</vt:lpstr>
      <vt:lpstr>IS THIS  SIMPLE...............</vt:lpstr>
      <vt:lpstr>First Question: </vt:lpstr>
      <vt:lpstr>Second Question:</vt:lpstr>
      <vt:lpstr>Third Question:</vt:lpstr>
      <vt:lpstr>Fourth Question:</vt:lpstr>
      <vt:lpstr>now the bonus round: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THIS  SIMPLE...............</dc:title>
  <dc:creator>JISHNU</dc:creator>
  <cp:lastModifiedBy>JISHNU</cp:lastModifiedBy>
  <cp:revision>1</cp:revision>
  <dcterms:created xsi:type="dcterms:W3CDTF">2012-07-21T06:53:45Z</dcterms:created>
  <dcterms:modified xsi:type="dcterms:W3CDTF">2012-07-21T06:56:17Z</dcterms:modified>
</cp:coreProperties>
</file>