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79" r:id="rId3"/>
    <p:sldId id="265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8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0D9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/>
              <a:t>	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1524000"/>
            <a:ext cx="876300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4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INTER-PERSONAL RELATING</a:t>
            </a:r>
            <a:endParaRPr lang="en-US" sz="4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1.DUPLEX TRANSACTIONS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Oval 139"/>
          <p:cNvSpPr>
            <a:spLocks noChangeArrowheads="1"/>
          </p:cNvSpPr>
          <p:nvPr/>
        </p:nvSpPr>
        <p:spPr bwMode="auto">
          <a:xfrm>
            <a:off x="2819400" y="4343400"/>
            <a:ext cx="990600" cy="1143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3200" b="1" dirty="0">
                <a:latin typeface="Arial Black" pitchFamily="34" charset="0"/>
              </a:rPr>
              <a:t>C</a:t>
            </a:r>
          </a:p>
        </p:txBody>
      </p:sp>
      <p:sp>
        <p:nvSpPr>
          <p:cNvPr id="6" name="Oval 137"/>
          <p:cNvSpPr>
            <a:spLocks noChangeArrowheads="1"/>
          </p:cNvSpPr>
          <p:nvPr/>
        </p:nvSpPr>
        <p:spPr bwMode="auto">
          <a:xfrm>
            <a:off x="2819400" y="2057400"/>
            <a:ext cx="990600" cy="1143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3200" b="1" dirty="0">
                <a:latin typeface="Arial Black" pitchFamily="34" charset="0"/>
              </a:rPr>
              <a:t>P</a:t>
            </a:r>
          </a:p>
        </p:txBody>
      </p:sp>
      <p:sp>
        <p:nvSpPr>
          <p:cNvPr id="7" name="Oval 138"/>
          <p:cNvSpPr>
            <a:spLocks noChangeArrowheads="1"/>
          </p:cNvSpPr>
          <p:nvPr/>
        </p:nvSpPr>
        <p:spPr bwMode="auto">
          <a:xfrm>
            <a:off x="2819400" y="3200400"/>
            <a:ext cx="990600" cy="1143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3200" b="1">
                <a:latin typeface="Arial Black" pitchFamily="34" charset="0"/>
              </a:rPr>
              <a:t>A</a:t>
            </a:r>
          </a:p>
        </p:txBody>
      </p:sp>
      <p:sp>
        <p:nvSpPr>
          <p:cNvPr id="8" name="Oval 139"/>
          <p:cNvSpPr>
            <a:spLocks noChangeArrowheads="1"/>
          </p:cNvSpPr>
          <p:nvPr/>
        </p:nvSpPr>
        <p:spPr bwMode="auto">
          <a:xfrm>
            <a:off x="4953000" y="4343400"/>
            <a:ext cx="1143000" cy="1143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9" name="Oval 137"/>
          <p:cNvSpPr>
            <a:spLocks noChangeArrowheads="1"/>
          </p:cNvSpPr>
          <p:nvPr/>
        </p:nvSpPr>
        <p:spPr bwMode="auto">
          <a:xfrm>
            <a:off x="4953000" y="2057400"/>
            <a:ext cx="1055076" cy="1143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0" name="Oval 138"/>
          <p:cNvSpPr>
            <a:spLocks noChangeArrowheads="1"/>
          </p:cNvSpPr>
          <p:nvPr/>
        </p:nvSpPr>
        <p:spPr bwMode="auto">
          <a:xfrm>
            <a:off x="4953000" y="3200400"/>
            <a:ext cx="1055076" cy="1143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886200" y="3733800"/>
            <a:ext cx="990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1"/>
          </p:cNvCxnSpPr>
          <p:nvPr/>
        </p:nvCxnSpPr>
        <p:spPr>
          <a:xfrm rot="16200000" flipV="1">
            <a:off x="3581401" y="2971799"/>
            <a:ext cx="1843788" cy="123418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04800" y="533400"/>
            <a:ext cx="86308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4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3</a:t>
            </a:r>
            <a:r>
              <a:rPr lang="en-US" sz="4400" b="1" cap="all" spc="0" baseline="3000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RD</a:t>
            </a:r>
            <a:r>
              <a:rPr lang="en-US" sz="4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RULE OF COMMUNICATION</a:t>
            </a:r>
            <a:endParaRPr lang="en-US" sz="4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rgbClr val="7030A0"/>
                </a:solidFill>
              </a:rPr>
              <a:t>ANGULAR  ULTERIOR TRANSACTIONS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4" name="Oval 139"/>
          <p:cNvSpPr>
            <a:spLocks noChangeArrowheads="1"/>
          </p:cNvSpPr>
          <p:nvPr/>
        </p:nvSpPr>
        <p:spPr bwMode="auto">
          <a:xfrm>
            <a:off x="3352800" y="42672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5" name="Oval 137"/>
          <p:cNvSpPr>
            <a:spLocks noChangeArrowheads="1"/>
          </p:cNvSpPr>
          <p:nvPr/>
        </p:nvSpPr>
        <p:spPr bwMode="auto">
          <a:xfrm>
            <a:off x="3352800" y="19812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6" name="Oval 138"/>
          <p:cNvSpPr>
            <a:spLocks noChangeArrowheads="1"/>
          </p:cNvSpPr>
          <p:nvPr/>
        </p:nvSpPr>
        <p:spPr bwMode="auto">
          <a:xfrm>
            <a:off x="3352800" y="31242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7" name="Oval 139"/>
          <p:cNvSpPr>
            <a:spLocks noChangeArrowheads="1"/>
          </p:cNvSpPr>
          <p:nvPr/>
        </p:nvSpPr>
        <p:spPr bwMode="auto">
          <a:xfrm>
            <a:off x="5410200" y="42672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8" name="Oval 137"/>
          <p:cNvSpPr>
            <a:spLocks noChangeArrowheads="1"/>
          </p:cNvSpPr>
          <p:nvPr/>
        </p:nvSpPr>
        <p:spPr bwMode="auto">
          <a:xfrm>
            <a:off x="5410200" y="19812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9" name="Oval 138"/>
          <p:cNvSpPr>
            <a:spLocks noChangeArrowheads="1"/>
          </p:cNvSpPr>
          <p:nvPr/>
        </p:nvSpPr>
        <p:spPr bwMode="auto">
          <a:xfrm>
            <a:off x="5410200" y="31242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A</a:t>
            </a:r>
          </a:p>
        </p:txBody>
      </p:sp>
      <p:cxnSp>
        <p:nvCxnSpPr>
          <p:cNvPr id="10" name="Straight Arrow Connector 9"/>
          <p:cNvCxnSpPr>
            <a:stCxn id="6" idx="6"/>
            <a:endCxn id="9" idx="2"/>
          </p:cNvCxnSpPr>
          <p:nvPr/>
        </p:nvCxnSpPr>
        <p:spPr>
          <a:xfrm>
            <a:off x="4419600" y="3702050"/>
            <a:ext cx="990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6" idx="5"/>
          </p:cNvCxnSpPr>
          <p:nvPr/>
        </p:nvCxnSpPr>
        <p:spPr>
          <a:xfrm rot="10800000">
            <a:off x="4263372" y="4110652"/>
            <a:ext cx="1070629" cy="8423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419600" y="4038600"/>
            <a:ext cx="22860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800600" y="4343400"/>
            <a:ext cx="3810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C30D9C"/>
                </a:solidFill>
              </a:rPr>
              <a:t>RELATIONSHIP DIAGRAM</a:t>
            </a:r>
            <a:endParaRPr lang="en-US" sz="4400" dirty="0">
              <a:solidFill>
                <a:srgbClr val="C30D9C"/>
              </a:solidFill>
            </a:endParaRPr>
          </a:p>
        </p:txBody>
      </p:sp>
      <p:sp>
        <p:nvSpPr>
          <p:cNvPr id="4" name="Oval 139"/>
          <p:cNvSpPr>
            <a:spLocks noChangeArrowheads="1"/>
          </p:cNvSpPr>
          <p:nvPr/>
        </p:nvSpPr>
        <p:spPr bwMode="auto">
          <a:xfrm>
            <a:off x="3048000" y="4419600"/>
            <a:ext cx="1195754" cy="1295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 smtClean="0">
                <a:latin typeface="Arial Black" pitchFamily="34" charset="0"/>
              </a:rPr>
              <a:t>   C   </a:t>
            </a:r>
            <a:endParaRPr lang="en-GB" sz="2800" b="1" dirty="0">
              <a:latin typeface="Arial Black" pitchFamily="34" charset="0"/>
            </a:endParaRPr>
          </a:p>
        </p:txBody>
      </p:sp>
      <p:sp>
        <p:nvSpPr>
          <p:cNvPr id="5" name="Oval 137"/>
          <p:cNvSpPr>
            <a:spLocks noChangeArrowheads="1"/>
          </p:cNvSpPr>
          <p:nvPr/>
        </p:nvSpPr>
        <p:spPr bwMode="auto">
          <a:xfrm>
            <a:off x="3048000" y="1828800"/>
            <a:ext cx="1195754" cy="1295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6" name="Oval 138"/>
          <p:cNvSpPr>
            <a:spLocks noChangeArrowheads="1"/>
          </p:cNvSpPr>
          <p:nvPr/>
        </p:nvSpPr>
        <p:spPr bwMode="auto">
          <a:xfrm>
            <a:off x="3048000" y="3124200"/>
            <a:ext cx="1195754" cy="1295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7" name="Oval 139"/>
          <p:cNvSpPr>
            <a:spLocks noChangeArrowheads="1"/>
          </p:cNvSpPr>
          <p:nvPr/>
        </p:nvSpPr>
        <p:spPr bwMode="auto">
          <a:xfrm>
            <a:off x="5562600" y="4419600"/>
            <a:ext cx="1195754" cy="1295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8" name="Oval 137"/>
          <p:cNvSpPr>
            <a:spLocks noChangeArrowheads="1"/>
          </p:cNvSpPr>
          <p:nvPr/>
        </p:nvSpPr>
        <p:spPr bwMode="auto">
          <a:xfrm>
            <a:off x="5562600" y="1828800"/>
            <a:ext cx="1195754" cy="1295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9" name="Oval 138"/>
          <p:cNvSpPr>
            <a:spLocks noChangeArrowheads="1"/>
          </p:cNvSpPr>
          <p:nvPr/>
        </p:nvSpPr>
        <p:spPr bwMode="auto">
          <a:xfrm>
            <a:off x="5562600" y="3124200"/>
            <a:ext cx="1195754" cy="1295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A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343400" y="3733800"/>
            <a:ext cx="114300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6"/>
          </p:cNvCxnSpPr>
          <p:nvPr/>
        </p:nvCxnSpPr>
        <p:spPr>
          <a:xfrm flipV="1">
            <a:off x="4243754" y="2439988"/>
            <a:ext cx="1318846" cy="36512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267200" y="5105400"/>
            <a:ext cx="121920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343400" y="2590800"/>
            <a:ext cx="1143000" cy="10668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6200000" flipH="1">
            <a:off x="4343400" y="3886200"/>
            <a:ext cx="1143000" cy="11430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4343400" y="3886200"/>
            <a:ext cx="1143000" cy="10668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4343400" y="2590800"/>
            <a:ext cx="1143000" cy="10668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6200000" flipH="1">
            <a:off x="3771900" y="3162300"/>
            <a:ext cx="2286000" cy="12954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 flipH="1" flipV="1">
            <a:off x="3848100" y="3162300"/>
            <a:ext cx="2133600" cy="12954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2438400"/>
            <a:ext cx="584367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7200" b="1" cap="none" spc="0" dirty="0" smtClean="0">
                <a:ln w="11430"/>
                <a:solidFill>
                  <a:srgbClr val="00B0F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THANK YOU</a:t>
            </a:r>
            <a:endParaRPr lang="en-US" sz="7200" b="1" cap="none" spc="0" dirty="0">
              <a:ln w="11430"/>
              <a:solidFill>
                <a:srgbClr val="00B0F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139"/>
          <p:cNvSpPr>
            <a:spLocks noChangeArrowheads="1"/>
          </p:cNvSpPr>
          <p:nvPr/>
        </p:nvSpPr>
        <p:spPr bwMode="auto">
          <a:xfrm>
            <a:off x="2133600" y="4416425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0" name="Oval 137"/>
          <p:cNvSpPr>
            <a:spLocks noChangeArrowheads="1"/>
          </p:cNvSpPr>
          <p:nvPr/>
        </p:nvSpPr>
        <p:spPr bwMode="auto">
          <a:xfrm>
            <a:off x="2133600" y="1371600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1" name="Oval 138"/>
          <p:cNvSpPr>
            <a:spLocks noChangeArrowheads="1"/>
          </p:cNvSpPr>
          <p:nvPr/>
        </p:nvSpPr>
        <p:spPr bwMode="auto">
          <a:xfrm>
            <a:off x="2133600" y="2892425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15" name="Oval 139"/>
          <p:cNvSpPr>
            <a:spLocks noChangeArrowheads="1"/>
          </p:cNvSpPr>
          <p:nvPr/>
        </p:nvSpPr>
        <p:spPr bwMode="auto">
          <a:xfrm>
            <a:off x="5638800" y="4416425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6" name="Oval 137"/>
          <p:cNvSpPr>
            <a:spLocks noChangeArrowheads="1"/>
          </p:cNvSpPr>
          <p:nvPr/>
        </p:nvSpPr>
        <p:spPr bwMode="auto">
          <a:xfrm>
            <a:off x="5638800" y="1371600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7" name="Oval 138"/>
          <p:cNvSpPr>
            <a:spLocks noChangeArrowheads="1"/>
          </p:cNvSpPr>
          <p:nvPr/>
        </p:nvSpPr>
        <p:spPr bwMode="auto">
          <a:xfrm>
            <a:off x="5638800" y="2892425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09800" y="228600"/>
            <a:ext cx="54409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TRANSACTIONS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139"/>
          <p:cNvSpPr>
            <a:spLocks noChangeArrowheads="1"/>
          </p:cNvSpPr>
          <p:nvPr/>
        </p:nvSpPr>
        <p:spPr bwMode="auto">
          <a:xfrm>
            <a:off x="2133600" y="4416425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0" name="Oval 137"/>
          <p:cNvSpPr>
            <a:spLocks noChangeArrowheads="1"/>
          </p:cNvSpPr>
          <p:nvPr/>
        </p:nvSpPr>
        <p:spPr bwMode="auto">
          <a:xfrm>
            <a:off x="2133600" y="1371600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1" name="Oval 138"/>
          <p:cNvSpPr>
            <a:spLocks noChangeArrowheads="1"/>
          </p:cNvSpPr>
          <p:nvPr/>
        </p:nvSpPr>
        <p:spPr bwMode="auto">
          <a:xfrm>
            <a:off x="2133600" y="2892425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15" name="Oval 139"/>
          <p:cNvSpPr>
            <a:spLocks noChangeArrowheads="1"/>
          </p:cNvSpPr>
          <p:nvPr/>
        </p:nvSpPr>
        <p:spPr bwMode="auto">
          <a:xfrm>
            <a:off x="5638800" y="4416425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6" name="Oval 137"/>
          <p:cNvSpPr>
            <a:spLocks noChangeArrowheads="1"/>
          </p:cNvSpPr>
          <p:nvPr/>
        </p:nvSpPr>
        <p:spPr bwMode="auto">
          <a:xfrm>
            <a:off x="5638800" y="1371600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7" name="Oval 138"/>
          <p:cNvSpPr>
            <a:spLocks noChangeArrowheads="1"/>
          </p:cNvSpPr>
          <p:nvPr/>
        </p:nvSpPr>
        <p:spPr bwMode="auto">
          <a:xfrm>
            <a:off x="5638800" y="2892425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3962400" y="3429000"/>
            <a:ext cx="1371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3886200" y="3657600"/>
            <a:ext cx="1524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209800" y="228600"/>
            <a:ext cx="54409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C30D9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TRANSACTIONS</a:t>
            </a:r>
            <a:endParaRPr lang="en-US" sz="5400" b="1" cap="none" spc="0" dirty="0">
              <a:ln w="11430"/>
              <a:solidFill>
                <a:srgbClr val="C30D9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143000"/>
            <a:ext cx="8229600" cy="6019800"/>
          </a:xfrm>
        </p:spPr>
        <p:txBody>
          <a:bodyPr/>
          <a:lstStyle/>
          <a:p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9" name="Oval 139"/>
          <p:cNvSpPr>
            <a:spLocks noChangeArrowheads="1"/>
          </p:cNvSpPr>
          <p:nvPr/>
        </p:nvSpPr>
        <p:spPr bwMode="auto">
          <a:xfrm>
            <a:off x="1676400" y="4279215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0" name="Oval 137"/>
          <p:cNvSpPr>
            <a:spLocks noChangeArrowheads="1"/>
          </p:cNvSpPr>
          <p:nvPr/>
        </p:nvSpPr>
        <p:spPr bwMode="auto">
          <a:xfrm>
            <a:off x="1752600" y="1237565"/>
            <a:ext cx="14478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1" name="Oval 138"/>
          <p:cNvSpPr>
            <a:spLocks noChangeArrowheads="1"/>
          </p:cNvSpPr>
          <p:nvPr/>
        </p:nvSpPr>
        <p:spPr bwMode="auto">
          <a:xfrm>
            <a:off x="1752600" y="2758390"/>
            <a:ext cx="14478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15" name="Oval 139"/>
          <p:cNvSpPr>
            <a:spLocks noChangeArrowheads="1"/>
          </p:cNvSpPr>
          <p:nvPr/>
        </p:nvSpPr>
        <p:spPr bwMode="auto">
          <a:xfrm>
            <a:off x="5562600" y="4358590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6" name="Oval 137"/>
          <p:cNvSpPr>
            <a:spLocks noChangeArrowheads="1"/>
          </p:cNvSpPr>
          <p:nvPr/>
        </p:nvSpPr>
        <p:spPr bwMode="auto">
          <a:xfrm>
            <a:off x="5562600" y="1313765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7" name="Oval 138"/>
          <p:cNvSpPr>
            <a:spLocks noChangeArrowheads="1"/>
          </p:cNvSpPr>
          <p:nvPr/>
        </p:nvSpPr>
        <p:spPr bwMode="auto">
          <a:xfrm>
            <a:off x="5562600" y="2834590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3429000" y="3828365"/>
            <a:ext cx="1981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3429000" y="3523565"/>
            <a:ext cx="1981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191000" y="3352800"/>
            <a:ext cx="49343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2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en-US" sz="2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en-US" sz="2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86000" y="304800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dirty="0" smtClean="0"/>
              <a:t>		   </a:t>
            </a:r>
            <a:r>
              <a:rPr lang="en-IN" sz="2400" dirty="0" smtClean="0"/>
              <a:t>S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 		</a:t>
            </a:r>
          </a:p>
          <a:p>
            <a:r>
              <a:rPr lang="en-IN" dirty="0" smtClean="0"/>
              <a:t>		    </a:t>
            </a:r>
          </a:p>
          <a:p>
            <a:r>
              <a:rPr lang="en-IN" sz="2400" dirty="0" smtClean="0"/>
              <a:t>		  R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4800" y="170765"/>
            <a:ext cx="86106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 smtClean="0">
                <a:ln/>
                <a:solidFill>
                  <a:schemeClr val="accent3"/>
                </a:solidFill>
                <a:effectLst/>
              </a:rPr>
              <a:t>Complimentary Transaction</a:t>
            </a:r>
            <a:endParaRPr lang="en-US" sz="48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21" grpId="0"/>
      <p:bldP spid="14" grpId="0"/>
      <p:bldP spid="1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1371600"/>
            <a:ext cx="855234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r>
              <a:rPr lang="en-US" sz="4400" b="1" cap="all" spc="0" baseline="3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</a:t>
            </a:r>
            <a:r>
              <a:rPr lang="en-US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RULE OF COMMUNICATION</a:t>
            </a:r>
            <a:endParaRPr lang="en-US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0999" y="457200"/>
            <a:ext cx="853440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4800" b="1" cap="all" spc="0" dirty="0" smtClean="0">
                <a:ln/>
                <a:solidFill>
                  <a:srgbClr val="00B05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CROSSED TRANSACTIONS</a:t>
            </a:r>
            <a:endParaRPr lang="en-US" sz="4800" b="1" cap="all" spc="0" dirty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1" y="1828800"/>
            <a:ext cx="8153400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endParaRPr lang="en-US" sz="4800" b="1" cap="all" spc="0" dirty="0" smtClean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endParaRPr lang="en-US" sz="4800" b="1" cap="all" dirty="0" smtClean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endParaRPr lang="en-US" sz="4800" b="1" cap="all" spc="0" dirty="0" smtClean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endParaRPr lang="en-US" sz="4800" b="1" cap="all" dirty="0" smtClean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endParaRPr lang="en-US" sz="4800" b="1" cap="all" spc="0" dirty="0" smtClean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endParaRPr lang="en-US" sz="4800" b="1" cap="all" dirty="0" smtClean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0999" y="2895600"/>
            <a:ext cx="8763001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endParaRPr lang="en-US" sz="4800" b="1" cap="all" spc="0" dirty="0" smtClean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endParaRPr lang="en-US" sz="4800" b="1" cap="all" dirty="0" smtClean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endParaRPr lang="en-US" sz="4800" b="1" cap="all" spc="0" dirty="0" smtClean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endParaRPr lang="en-US" sz="4800" b="1" cap="all" dirty="0" smtClean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endParaRPr lang="en-US" sz="4800" b="1" cap="all" spc="0" dirty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>
          <a:xfrm>
            <a:off x="609600" y="1828800"/>
            <a:ext cx="7204364" cy="3992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sz="1800" dirty="0" smtClean="0"/>
              <a:t>					  </a:t>
            </a:r>
          </a:p>
          <a:p>
            <a:pPr>
              <a:buNone/>
            </a:pPr>
            <a:r>
              <a:rPr lang="en-US" sz="1800" b="1" dirty="0" smtClean="0"/>
              <a:t>				        </a:t>
            </a:r>
            <a:r>
              <a:rPr lang="en-GB" sz="1400" b="1" dirty="0" smtClean="0">
                <a:latin typeface="Arial Black" pitchFamily="34" charset="0"/>
              </a:rPr>
              <a:t>CP NP</a:t>
            </a:r>
            <a:r>
              <a:rPr lang="en-US" sz="1800" b="1" dirty="0" smtClean="0"/>
              <a:t>  </a:t>
            </a:r>
            <a:r>
              <a:rPr lang="en-US" sz="1400" dirty="0" smtClean="0"/>
              <a:t>	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800" b="1" dirty="0" smtClean="0"/>
              <a:t>						 </a:t>
            </a:r>
            <a:r>
              <a:rPr lang="en-US" sz="1400" b="1" dirty="0" smtClean="0"/>
              <a:t>CC RC</a:t>
            </a:r>
            <a:endParaRPr lang="en-US" sz="1400" dirty="0" smtClean="0"/>
          </a:p>
        </p:txBody>
      </p:sp>
      <p:cxnSp>
        <p:nvCxnSpPr>
          <p:cNvPr id="20" name="Straight Arrow Connector 19"/>
          <p:cNvCxnSpPr/>
          <p:nvPr/>
        </p:nvCxnSpPr>
        <p:spPr>
          <a:xfrm rot="16200000" flipH="1">
            <a:off x="7048500" y="3314700"/>
            <a:ext cx="1447802" cy="6096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0800000">
            <a:off x="7467600" y="27432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Oval 139"/>
          <p:cNvSpPr>
            <a:spLocks noChangeArrowheads="1"/>
          </p:cNvSpPr>
          <p:nvPr/>
        </p:nvSpPr>
        <p:spPr bwMode="auto">
          <a:xfrm>
            <a:off x="6781800" y="4114800"/>
            <a:ext cx="838200" cy="914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65" name="Oval 137"/>
          <p:cNvSpPr>
            <a:spLocks noChangeArrowheads="1"/>
          </p:cNvSpPr>
          <p:nvPr/>
        </p:nvSpPr>
        <p:spPr bwMode="auto">
          <a:xfrm>
            <a:off x="6705600" y="2438400"/>
            <a:ext cx="762000" cy="838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66" name="Oval 138"/>
          <p:cNvSpPr>
            <a:spLocks noChangeArrowheads="1"/>
          </p:cNvSpPr>
          <p:nvPr/>
        </p:nvSpPr>
        <p:spPr bwMode="auto">
          <a:xfrm>
            <a:off x="6705600" y="3276600"/>
            <a:ext cx="762000" cy="838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A</a:t>
            </a:r>
          </a:p>
        </p:txBody>
      </p:sp>
      <p:sp>
        <p:nvSpPr>
          <p:cNvPr id="67" name="Oval 139"/>
          <p:cNvSpPr>
            <a:spLocks noChangeArrowheads="1"/>
          </p:cNvSpPr>
          <p:nvPr/>
        </p:nvSpPr>
        <p:spPr bwMode="auto">
          <a:xfrm>
            <a:off x="8001000" y="4038600"/>
            <a:ext cx="762000" cy="838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68" name="Oval 137"/>
          <p:cNvSpPr>
            <a:spLocks noChangeArrowheads="1"/>
          </p:cNvSpPr>
          <p:nvPr/>
        </p:nvSpPr>
        <p:spPr bwMode="auto">
          <a:xfrm>
            <a:off x="7924800" y="2362200"/>
            <a:ext cx="685800" cy="838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69" name="Oval 138"/>
          <p:cNvSpPr>
            <a:spLocks noChangeArrowheads="1"/>
          </p:cNvSpPr>
          <p:nvPr/>
        </p:nvSpPr>
        <p:spPr bwMode="auto">
          <a:xfrm>
            <a:off x="7924800" y="3200400"/>
            <a:ext cx="762000" cy="838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cxnSp>
        <p:nvCxnSpPr>
          <p:cNvPr id="77" name="Straight Arrow Connector 76"/>
          <p:cNvCxnSpPr/>
          <p:nvPr/>
        </p:nvCxnSpPr>
        <p:spPr>
          <a:xfrm rot="16200000" flipH="1">
            <a:off x="4076700" y="3162300"/>
            <a:ext cx="1752602" cy="9144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rot="10800000">
            <a:off x="4114800" y="2971800"/>
            <a:ext cx="175260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Oval 139"/>
          <p:cNvSpPr>
            <a:spLocks noChangeArrowheads="1"/>
          </p:cNvSpPr>
          <p:nvPr/>
        </p:nvSpPr>
        <p:spPr bwMode="auto">
          <a:xfrm>
            <a:off x="3962400" y="4114800"/>
            <a:ext cx="762000" cy="914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endParaRPr lang="en-GB" sz="2800" b="1" dirty="0">
              <a:latin typeface="Arial Black" pitchFamily="34" charset="0"/>
            </a:endParaRPr>
          </a:p>
        </p:txBody>
      </p:sp>
      <p:sp>
        <p:nvSpPr>
          <p:cNvPr id="80" name="Oval 137"/>
          <p:cNvSpPr>
            <a:spLocks noChangeArrowheads="1"/>
          </p:cNvSpPr>
          <p:nvPr/>
        </p:nvSpPr>
        <p:spPr bwMode="auto">
          <a:xfrm>
            <a:off x="3962400" y="2438400"/>
            <a:ext cx="762000" cy="838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endParaRPr lang="en-GB" sz="2800" b="1" dirty="0">
              <a:latin typeface="Arial Black" pitchFamily="34" charset="0"/>
            </a:endParaRPr>
          </a:p>
        </p:txBody>
      </p:sp>
      <p:sp>
        <p:nvSpPr>
          <p:cNvPr id="81" name="Oval 138"/>
          <p:cNvSpPr>
            <a:spLocks noChangeArrowheads="1"/>
          </p:cNvSpPr>
          <p:nvPr/>
        </p:nvSpPr>
        <p:spPr bwMode="auto">
          <a:xfrm>
            <a:off x="3962400" y="3276600"/>
            <a:ext cx="692727" cy="838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endParaRPr lang="en-GB" sz="2800" b="1" dirty="0">
              <a:latin typeface="Arial Black" pitchFamily="34" charset="0"/>
            </a:endParaRPr>
          </a:p>
        </p:txBody>
      </p:sp>
      <p:sp>
        <p:nvSpPr>
          <p:cNvPr id="82" name="Oval 139"/>
          <p:cNvSpPr>
            <a:spLocks noChangeArrowheads="1"/>
          </p:cNvSpPr>
          <p:nvPr/>
        </p:nvSpPr>
        <p:spPr bwMode="auto">
          <a:xfrm>
            <a:off x="5257800" y="4038600"/>
            <a:ext cx="762000" cy="838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endParaRPr lang="en-GB" sz="2800" b="1" dirty="0">
              <a:latin typeface="Arial Black" pitchFamily="34" charset="0"/>
            </a:endParaRPr>
          </a:p>
        </p:txBody>
      </p:sp>
      <p:sp>
        <p:nvSpPr>
          <p:cNvPr id="83" name="Oval 137"/>
          <p:cNvSpPr>
            <a:spLocks noChangeArrowheads="1"/>
          </p:cNvSpPr>
          <p:nvPr/>
        </p:nvSpPr>
        <p:spPr bwMode="auto">
          <a:xfrm>
            <a:off x="5181600" y="2362200"/>
            <a:ext cx="685800" cy="838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endParaRPr lang="en-GB" sz="2800" b="1" dirty="0">
              <a:latin typeface="Arial Black" pitchFamily="34" charset="0"/>
            </a:endParaRPr>
          </a:p>
        </p:txBody>
      </p:sp>
      <p:sp>
        <p:nvSpPr>
          <p:cNvPr id="84" name="Oval 138"/>
          <p:cNvSpPr>
            <a:spLocks noChangeArrowheads="1"/>
          </p:cNvSpPr>
          <p:nvPr/>
        </p:nvSpPr>
        <p:spPr bwMode="auto">
          <a:xfrm>
            <a:off x="5181600" y="3200400"/>
            <a:ext cx="762000" cy="838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endParaRPr lang="en-GB" sz="2800" b="1" dirty="0">
              <a:latin typeface="Arial Black" pitchFamily="34" charset="0"/>
            </a:endParaRPr>
          </a:p>
        </p:txBody>
      </p:sp>
      <p:cxnSp>
        <p:nvCxnSpPr>
          <p:cNvPr id="85" name="Straight Arrow Connector 84"/>
          <p:cNvCxnSpPr/>
          <p:nvPr/>
        </p:nvCxnSpPr>
        <p:spPr>
          <a:xfrm rot="16200000" flipV="1">
            <a:off x="1714500" y="3543300"/>
            <a:ext cx="1143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2057400" y="38100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rot="16200000" flipH="1">
            <a:off x="3925094" y="2856706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rot="16200000" flipH="1">
            <a:off x="5220494" y="4380706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16200000" flipH="1">
            <a:off x="5220494" y="4456906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139"/>
          <p:cNvSpPr>
            <a:spLocks noChangeArrowheads="1"/>
          </p:cNvSpPr>
          <p:nvPr/>
        </p:nvSpPr>
        <p:spPr bwMode="auto">
          <a:xfrm>
            <a:off x="1219200" y="4267200"/>
            <a:ext cx="838200" cy="914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35" name="Oval 137"/>
          <p:cNvSpPr>
            <a:spLocks noChangeArrowheads="1"/>
          </p:cNvSpPr>
          <p:nvPr/>
        </p:nvSpPr>
        <p:spPr bwMode="auto">
          <a:xfrm>
            <a:off x="1219200" y="2590800"/>
            <a:ext cx="762000" cy="838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36" name="Oval 138"/>
          <p:cNvSpPr>
            <a:spLocks noChangeArrowheads="1"/>
          </p:cNvSpPr>
          <p:nvPr/>
        </p:nvSpPr>
        <p:spPr bwMode="auto">
          <a:xfrm>
            <a:off x="1219200" y="3429000"/>
            <a:ext cx="762000" cy="838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A</a:t>
            </a:r>
          </a:p>
        </p:txBody>
      </p:sp>
      <p:sp>
        <p:nvSpPr>
          <p:cNvPr id="37" name="Oval 139"/>
          <p:cNvSpPr>
            <a:spLocks noChangeArrowheads="1"/>
          </p:cNvSpPr>
          <p:nvPr/>
        </p:nvSpPr>
        <p:spPr bwMode="auto">
          <a:xfrm>
            <a:off x="2590800" y="4191000"/>
            <a:ext cx="762000" cy="838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38" name="Oval 137"/>
          <p:cNvSpPr>
            <a:spLocks noChangeArrowheads="1"/>
          </p:cNvSpPr>
          <p:nvPr/>
        </p:nvSpPr>
        <p:spPr bwMode="auto">
          <a:xfrm>
            <a:off x="2514600" y="2514600"/>
            <a:ext cx="685800" cy="838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39" name="Oval 138"/>
          <p:cNvSpPr>
            <a:spLocks noChangeArrowheads="1"/>
          </p:cNvSpPr>
          <p:nvPr/>
        </p:nvSpPr>
        <p:spPr bwMode="auto">
          <a:xfrm>
            <a:off x="2514600" y="3352800"/>
            <a:ext cx="762000" cy="838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139"/>
          <p:cNvSpPr>
            <a:spLocks noChangeArrowheads="1"/>
          </p:cNvSpPr>
          <p:nvPr/>
        </p:nvSpPr>
        <p:spPr bwMode="auto">
          <a:xfrm>
            <a:off x="2667000" y="4416425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0" name="Oval 137"/>
          <p:cNvSpPr>
            <a:spLocks noChangeArrowheads="1"/>
          </p:cNvSpPr>
          <p:nvPr/>
        </p:nvSpPr>
        <p:spPr bwMode="auto">
          <a:xfrm>
            <a:off x="2667000" y="1371600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1" name="Oval 138"/>
          <p:cNvSpPr>
            <a:spLocks noChangeArrowheads="1"/>
          </p:cNvSpPr>
          <p:nvPr/>
        </p:nvSpPr>
        <p:spPr bwMode="auto">
          <a:xfrm>
            <a:off x="2667000" y="2892425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15" name="Oval 139"/>
          <p:cNvSpPr>
            <a:spLocks noChangeArrowheads="1"/>
          </p:cNvSpPr>
          <p:nvPr/>
        </p:nvSpPr>
        <p:spPr bwMode="auto">
          <a:xfrm>
            <a:off x="5334000" y="4416425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6" name="Oval 137"/>
          <p:cNvSpPr>
            <a:spLocks noChangeArrowheads="1"/>
          </p:cNvSpPr>
          <p:nvPr/>
        </p:nvSpPr>
        <p:spPr bwMode="auto">
          <a:xfrm>
            <a:off x="5334000" y="1371600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7" name="Oval 138"/>
          <p:cNvSpPr>
            <a:spLocks noChangeArrowheads="1"/>
          </p:cNvSpPr>
          <p:nvPr/>
        </p:nvSpPr>
        <p:spPr bwMode="auto">
          <a:xfrm>
            <a:off x="5334000" y="2892425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267200" y="3581400"/>
            <a:ext cx="990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V="1">
            <a:off x="3657600" y="2895600"/>
            <a:ext cx="2362200" cy="1295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981200" y="304800"/>
            <a:ext cx="28194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</a:t>
            </a:r>
            <a:endParaRPr lang="en-US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57400" y="381000"/>
            <a:ext cx="249459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HUSBAND</a:t>
            </a:r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57800" y="304800"/>
            <a:ext cx="134043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WIFE</a:t>
            </a:r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304800" y="1752600"/>
            <a:ext cx="986768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</a:t>
            </a:r>
            <a:r>
              <a:rPr lang="en-US" sz="4400" b="1" cap="none" spc="0" baseline="300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ND</a:t>
            </a:r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RULE OF COMMUNICATION</a:t>
            </a:r>
            <a:endParaRPr lang="en-US" sz="4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92D050"/>
                </a:solidFill>
              </a:rPr>
              <a:t>ULTERIOR TRANSACTIONS</a:t>
            </a:r>
            <a:endParaRPr lang="en-US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606</TotalTime>
  <Words>90</Words>
  <Application>Microsoft Office PowerPoint</Application>
  <PresentationFormat>On-screen Show (4:3)</PresentationFormat>
  <Paragraphs>92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Slide 1</vt:lpstr>
      <vt:lpstr>Slide 2</vt:lpstr>
      <vt:lpstr>Slide 3</vt:lpstr>
      <vt:lpstr> </vt:lpstr>
      <vt:lpstr>Slide 5</vt:lpstr>
      <vt:lpstr>Slide 6</vt:lpstr>
      <vt:lpstr>Slide 7</vt:lpstr>
      <vt:lpstr>Slide 8</vt:lpstr>
      <vt:lpstr>ULTERIOR TRANSACTIONS</vt:lpstr>
      <vt:lpstr>Slide 10</vt:lpstr>
      <vt:lpstr>ANGULAR  ULTERIOR TRANSACTIONS</vt:lpstr>
      <vt:lpstr>RELATIONSHIP DIAGRAM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INJUNCTIONS AND DECISIONS </dc:title>
  <dc:creator>sebast</dc:creator>
  <cp:lastModifiedBy>Administrator</cp:lastModifiedBy>
  <cp:revision>59</cp:revision>
  <dcterms:created xsi:type="dcterms:W3CDTF">2006-08-16T00:00:00Z</dcterms:created>
  <dcterms:modified xsi:type="dcterms:W3CDTF">2002-01-01T00:25:07Z</dcterms:modified>
</cp:coreProperties>
</file>