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E0FF9-0526-43D6-B292-A23A2F5F5E7D}" type="datetimeFigureOut">
              <a:rPr lang="en-US" smtClean="0"/>
              <a:pPr/>
              <a:t>10/5/2023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237D6-731C-409A-8B71-A9CCCF7EB24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76FE0-0294-4865-B5E6-DEE7C6C332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76FE0-0294-4865-B5E6-DEE7C6C332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76FE0-0294-4865-B5E6-DEE7C6C332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76FE0-0294-4865-B5E6-DEE7C6C332A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F1E87-8597-44B4-B12D-CA05FDBDD56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9F89E-0DA6-44CD-A2D5-E2DE5619AFA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F77C2-E93A-48F3-8484-8FD5B0FBCEE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CD6186-B1C6-4DD5-BC9C-EF831205439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0E8EC-2E10-463C-95DB-008DB1284E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36081-C142-4653-92DB-FD43F4C2DBB4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7518-AE08-4215-8B6B-73C2C5176E5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D2D33-A0E7-42DD-9A08-43A63BAAABB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08593-4A65-47E5-81F4-65BDD90B95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FD3E6-5E63-4661-B362-6B0E44F7709A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9A15F-0ECE-4339-A7CC-EDE2CD36FF9A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622F-FE1D-4123-8D59-C5AE7F98F62E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FE3E14-F68F-4B31-B87D-EBC4C84C3FED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15000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are\Music\kundalini\Osho%20-%20Kundalini_stage%2002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6368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7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It is madness...</a:t>
            </a:r>
          </a:p>
        </p:txBody>
      </p:sp>
      <p:pic>
        <p:nvPicPr>
          <p:cNvPr id="5" name="Osho - Kundalini_stage 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6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11188" y="2997200"/>
            <a:ext cx="79930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hardFashion BT" pitchFamily="82" charset="0"/>
              </a:rPr>
              <a:t>Remembering always ...</a:t>
            </a: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1188" y="4941888"/>
            <a:ext cx="7993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hardFashion BT" pitchFamily="82" charset="0"/>
              </a:rPr>
              <a:t>Another chance may come up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771775" y="1628775"/>
            <a:ext cx="3671888" cy="2592388"/>
          </a:xfrm>
          <a:prstGeom prst="rect">
            <a:avLst/>
          </a:prstGeom>
          <a:solidFill>
            <a:schemeClr val="tx1">
              <a:alpha val="89999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0004.JPG"/>
          <p:cNvPicPr>
            <a:picLocks noChangeAspect="1"/>
          </p:cNvPicPr>
          <p:nvPr/>
        </p:nvPicPr>
        <p:blipFill>
          <a:blip r:embed="rId2" cstate="print"/>
          <a:srcRect l="18333" t="11111"/>
          <a:stretch>
            <a:fillRect/>
          </a:stretch>
        </p:blipFill>
        <p:spPr>
          <a:xfrm>
            <a:off x="1905000" y="533400"/>
            <a:ext cx="5785485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9600" y="5181600"/>
            <a:ext cx="7993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hardFashion BT" pitchFamily="82" charset="0"/>
              </a:rPr>
              <a:t>Another friend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771775" y="1628775"/>
            <a:ext cx="3671888" cy="2592388"/>
          </a:xfrm>
          <a:prstGeom prst="rect">
            <a:avLst/>
          </a:prstGeom>
          <a:solidFill>
            <a:schemeClr val="tx1">
              <a:alpha val="89999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la3913-001.jpg"/>
          <p:cNvPicPr>
            <a:picLocks noChangeAspect="1"/>
          </p:cNvPicPr>
          <p:nvPr/>
        </p:nvPicPr>
        <p:blipFill>
          <a:blip r:embed="rId2" cstate="print"/>
          <a:srcRect b="31250"/>
          <a:stretch>
            <a:fillRect/>
          </a:stretch>
        </p:blipFill>
        <p:spPr>
          <a:xfrm>
            <a:off x="2319713" y="381000"/>
            <a:ext cx="4538287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11188" y="4941888"/>
            <a:ext cx="7993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 b="1">
                <a:solidFill>
                  <a:schemeClr val="accent1">
                    <a:lumMod val="60000"/>
                    <a:lumOff val="40000"/>
                  </a:schemeClr>
                </a:solidFill>
                <a:latin typeface="BernhardFashion BT" pitchFamily="82" charset="0"/>
              </a:rPr>
              <a:t>A renewed strength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771775" y="1628775"/>
            <a:ext cx="3671888" cy="2592388"/>
          </a:xfrm>
          <a:prstGeom prst="rect">
            <a:avLst/>
          </a:prstGeom>
          <a:solidFill>
            <a:schemeClr val="tx1">
              <a:alpha val="89999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07112"/>
            <a:ext cx="609600" cy="750888"/>
            <a:chOff x="685800" y="3886200"/>
            <a:chExt cx="1828800" cy="2362200"/>
          </a:xfrm>
        </p:grpSpPr>
        <p:sp>
          <p:nvSpPr>
            <p:cNvPr id="7" name="Rectangle 6"/>
            <p:cNvSpPr/>
            <p:nvPr/>
          </p:nvSpPr>
          <p:spPr>
            <a:xfrm>
              <a:off x="685800" y="3886200"/>
              <a:ext cx="1828800" cy="23622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8" name="Picture 7" descr="LOGO.png"/>
            <p:cNvPicPr>
              <a:picLocks noChangeAspect="1"/>
            </p:cNvPicPr>
            <p:nvPr/>
          </p:nvPicPr>
          <p:blipFill>
            <a:blip r:embed="rId2" cstate="print"/>
            <a:srcRect t="11090" b="14050"/>
            <a:stretch>
              <a:fillRect/>
            </a:stretch>
          </p:blipFill>
          <p:spPr>
            <a:xfrm>
              <a:off x="685800" y="4038197"/>
              <a:ext cx="1828800" cy="20582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" name="Picture 9" descr="000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838200"/>
            <a:ext cx="508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4724400"/>
            <a:ext cx="79930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ernhardFashion BT" pitchFamily="82" charset="0"/>
              </a:rPr>
              <a:t>Be persistent</a:t>
            </a:r>
          </a:p>
          <a:p>
            <a:pPr algn="ctr">
              <a:spcBef>
                <a:spcPct val="50000"/>
              </a:spcBef>
            </a:pPr>
            <a:r>
              <a:rPr lang="pt-BR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ernhardFashion BT" pitchFamily="82" charset="0"/>
              </a:rPr>
              <a:t>Look for hapiness in every day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771775" y="1628775"/>
            <a:ext cx="3671888" cy="2592388"/>
          </a:xfrm>
          <a:prstGeom prst="rect">
            <a:avLst/>
          </a:prstGeom>
          <a:solidFill>
            <a:schemeClr val="tx1">
              <a:alpha val="89999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Native Americans.JPG"/>
          <p:cNvPicPr>
            <a:picLocks noChangeAspect="1"/>
          </p:cNvPicPr>
          <p:nvPr/>
        </p:nvPicPr>
        <p:blipFill>
          <a:blip r:embed="rId2" cstate="print"/>
          <a:srcRect l="19156" r="15822" b="54444"/>
          <a:stretch>
            <a:fillRect/>
          </a:stretch>
        </p:blipFill>
        <p:spPr>
          <a:xfrm>
            <a:off x="1219200" y="762000"/>
            <a:ext cx="7103327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v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66080"/>
            <a:ext cx="7162800" cy="5291920"/>
          </a:xfrm>
          <a:prstGeom prst="rect">
            <a:avLst/>
          </a:prstGeom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9930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 b="1" dirty="0">
                <a:solidFill>
                  <a:srgbClr val="FFFFFF"/>
                </a:solidFill>
                <a:latin typeface="BernhardFashion BT" pitchFamily="82" charset="0"/>
              </a:rPr>
              <a:t>The sure path to failure is to give up!   It is often through failure that future success come – </a:t>
            </a:r>
            <a:endParaRPr lang="pt-BR" sz="4800" b="1" dirty="0" smtClean="0">
              <a:solidFill>
                <a:srgbClr val="FFFFFF"/>
              </a:solidFill>
              <a:latin typeface="BernhardFashion BT" pitchFamily="82" charset="0"/>
            </a:endParaRPr>
          </a:p>
          <a:p>
            <a:pPr algn="ctr">
              <a:spcBef>
                <a:spcPct val="50000"/>
              </a:spcBef>
            </a:pPr>
            <a:r>
              <a:rPr lang="pt-BR" sz="4800" b="1" dirty="0" smtClean="0">
                <a:solidFill>
                  <a:srgbClr val="FFC000"/>
                </a:solidFill>
                <a:latin typeface="BakerSignet BT" pitchFamily="34" charset="0"/>
              </a:rPr>
              <a:t>KEEP </a:t>
            </a:r>
            <a:r>
              <a:rPr lang="pt-BR" sz="4800" b="1" dirty="0">
                <a:solidFill>
                  <a:srgbClr val="FFC000"/>
                </a:solidFill>
                <a:latin typeface="BakerSignet BT" pitchFamily="34" charset="0"/>
              </a:rPr>
              <a:t>TRYING!</a:t>
            </a:r>
          </a:p>
          <a:p>
            <a:pPr algn="ctr">
              <a:spcBef>
                <a:spcPct val="50000"/>
              </a:spcBef>
            </a:pPr>
            <a:endParaRPr lang="pt-BR" sz="4800" b="1" dirty="0">
              <a:solidFill>
                <a:srgbClr val="FFFFFF"/>
              </a:solidFill>
              <a:latin typeface="BernhardFashion BT" pitchFamily="82" charset="0"/>
            </a:endParaRPr>
          </a:p>
          <a:p>
            <a:pPr algn="ctr">
              <a:spcBef>
                <a:spcPct val="50000"/>
              </a:spcBef>
            </a:pPr>
            <a:r>
              <a:rPr lang="pt-BR" sz="4800" b="1" dirty="0">
                <a:solidFill>
                  <a:srgbClr val="FFFFFF"/>
                </a:solidFill>
                <a:latin typeface="BernhardFashion BT" pitchFamily="82" charset="0"/>
              </a:rPr>
              <a:t>God bless you.</a:t>
            </a: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92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8">
                                            <p:txEl>
                                              <p:charRg st="92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45720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To hate all roses</a:t>
            </a:r>
            <a:br>
              <a:rPr lang="pt-BR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</a:br>
            <a:r>
              <a:rPr lang="pt-BR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because you got scratched with one thorn...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771775" y="1628775"/>
            <a:ext cx="3671888" cy="2592388"/>
          </a:xfrm>
          <a:prstGeom prst="rect">
            <a:avLst/>
          </a:prstGeom>
          <a:solidFill>
            <a:schemeClr val="tx1">
              <a:alpha val="89999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8" name="Picture 8" descr="image001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791200" cy="3989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93738" y="4941888"/>
            <a:ext cx="79930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To give up on your dreams</a:t>
            </a:r>
            <a:br>
              <a:rPr lang="pt-BR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</a:br>
            <a:r>
              <a:rPr lang="pt-BR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because one didn’t come true...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771775" y="1628775"/>
            <a:ext cx="3671888" cy="2592388"/>
          </a:xfrm>
          <a:prstGeom prst="rect">
            <a:avLst/>
          </a:prstGeom>
          <a:solidFill>
            <a:schemeClr val="tx1">
              <a:alpha val="89999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70" name="Picture 6" descr="image002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58905"/>
            <a:ext cx="5867400" cy="4041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1188" y="4941888"/>
            <a:ext cx="79930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4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To lose faith in prayers</a:t>
            </a:r>
            <a:br>
              <a:rPr lang="pt-BR" sz="4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</a:br>
            <a:r>
              <a:rPr lang="pt-BR" sz="4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Because one was not answered</a:t>
            </a:r>
            <a:r>
              <a:rPr lang="pt-BR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...</a:t>
            </a:r>
            <a:endParaRPr lang="pt-BR" sz="4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771775" y="1628775"/>
            <a:ext cx="3671888" cy="2592388"/>
          </a:xfrm>
          <a:prstGeom prst="rect">
            <a:avLst/>
          </a:prstGeom>
          <a:solidFill>
            <a:schemeClr val="tx1">
              <a:alpha val="89999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94" name="Picture 6" descr="image0033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6047507" cy="4197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8" y="4941888"/>
            <a:ext cx="79930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To give up on your efforts</a:t>
            </a:r>
            <a:br>
              <a:rPr lang="pt-BR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</a:br>
            <a:r>
              <a:rPr lang="pt-BR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Because one of them failed...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771775" y="1628775"/>
            <a:ext cx="3671888" cy="2592388"/>
          </a:xfrm>
          <a:prstGeom prst="rect">
            <a:avLst/>
          </a:prstGeom>
          <a:solidFill>
            <a:schemeClr val="tx1">
              <a:alpha val="89999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18" name="Picture 6" descr="image0044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6172200" cy="4251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1188" y="4941888"/>
            <a:ext cx="79930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44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To condemn all your friends</a:t>
            </a:r>
            <a:br>
              <a:rPr lang="pt-BR" sz="44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</a:br>
            <a:r>
              <a:rPr lang="pt-BR" sz="44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Because one betrayed you</a:t>
            </a:r>
            <a:r>
              <a:rPr lang="pt-BR" sz="4400" b="1" spc="50" dirty="0" smtClean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...</a:t>
            </a:r>
            <a:endParaRPr lang="pt-BR" sz="4400" b="1" spc="50" dirty="0">
              <a:ln w="11430"/>
              <a:solidFill>
                <a:srgbClr val="FF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771775" y="1628775"/>
            <a:ext cx="3671888" cy="2592388"/>
          </a:xfrm>
          <a:prstGeom prst="rect">
            <a:avLst/>
          </a:prstGeom>
          <a:solidFill>
            <a:schemeClr val="tx1">
              <a:alpha val="89999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42" name="Picture 6" descr="image0055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6095999" cy="419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4572000"/>
            <a:ext cx="79930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Not to believe in love</a:t>
            </a:r>
            <a:b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</a:br>
            <a: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Because someone was unfaithful or didn’t love you back</a:t>
            </a:r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...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771775" y="1628775"/>
            <a:ext cx="3671888" cy="2592388"/>
          </a:xfrm>
          <a:prstGeom prst="rect">
            <a:avLst/>
          </a:prstGeom>
          <a:solidFill>
            <a:schemeClr val="tx1">
              <a:alpha val="89999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66" name="Picture 6" descr="image0066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6019800" cy="4192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4191000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To throw away all your chances to be happy</a:t>
            </a:r>
          </a:p>
          <a:p>
            <a:pPr algn="ctr">
              <a:spcBef>
                <a:spcPct val="50000"/>
              </a:spcBef>
            </a:pPr>
            <a:r>
              <a:rPr lang="pt-BR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Because you did not succeed on the first attempt.... </a:t>
            </a:r>
          </a:p>
        </p:txBody>
      </p:sp>
      <p:pic>
        <p:nvPicPr>
          <p:cNvPr id="16390" name="Picture 6" descr="image007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000"/>
            <a:ext cx="5334000" cy="3674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90600" y="4876800"/>
            <a:ext cx="73437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4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I hope that as you go on your way</a:t>
            </a:r>
          </a:p>
          <a:p>
            <a:pPr algn="ctr">
              <a:spcBef>
                <a:spcPct val="50000"/>
              </a:spcBef>
            </a:pPr>
            <a:r>
              <a:rPr lang="pt-BR" sz="4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hardFashion BT" pitchFamily="82" charset="0"/>
              </a:rPr>
              <a:t>You don’t give in to madness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771775" y="1628775"/>
            <a:ext cx="3671888" cy="2592388"/>
          </a:xfrm>
          <a:prstGeom prst="rect">
            <a:avLst/>
          </a:prstGeom>
          <a:solidFill>
            <a:schemeClr val="tx1">
              <a:alpha val="89999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4" descr="image008889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905000" y="685800"/>
            <a:ext cx="5562600" cy="3927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theme/theme1.xml><?xml version="1.0" encoding="utf-8"?>
<a:theme xmlns:a="http://schemas.openxmlformats.org/drawingml/2006/main" name="Copy of madness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121</Words>
  <Application>Microsoft Office PowerPoint</Application>
  <PresentationFormat>On-screen Show (4:3)</PresentationFormat>
  <Paragraphs>25</Paragraphs>
  <Slides>15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Copy of madness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Care</dc:creator>
  <cp:lastModifiedBy>pc1</cp:lastModifiedBy>
  <cp:revision>4</cp:revision>
  <dcterms:created xsi:type="dcterms:W3CDTF">2008-04-09T17:41:53Z</dcterms:created>
  <dcterms:modified xsi:type="dcterms:W3CDTF">2023-10-05T06:14:33Z</dcterms:modified>
</cp:coreProperties>
</file>