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8" r:id="rId2"/>
    <p:sldId id="260" r:id="rId3"/>
    <p:sldId id="261" r:id="rId4"/>
    <p:sldId id="262" r:id="rId5"/>
    <p:sldId id="263" r:id="rId6"/>
    <p:sldId id="264" r:id="rId7"/>
    <p:sldId id="277" r:id="rId8"/>
    <p:sldId id="269" r:id="rId9"/>
    <p:sldId id="271" r:id="rId10"/>
    <p:sldId id="270" r:id="rId11"/>
    <p:sldId id="273" r:id="rId12"/>
    <p:sldId id="278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CC00"/>
    <a:srgbClr val="006600"/>
    <a:srgbClr val="FF33CC"/>
    <a:srgbClr val="777777"/>
    <a:srgbClr val="9966FF"/>
    <a:srgbClr val="0066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049" autoAdjust="0"/>
    <p:restoredTop sz="90929"/>
  </p:normalViewPr>
  <p:slideViewPr>
    <p:cSldViewPr>
      <p:cViewPr varScale="1">
        <p:scale>
          <a:sx n="67" d="100"/>
          <a:sy n="67" d="100"/>
        </p:scale>
        <p:origin x="-31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5F45A1-8005-436D-902B-E366B74ED6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F45A1-8005-436D-902B-E366B74ED6F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3A35F-2F7E-4641-B0B3-534FA7682A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C1C17-6523-47FB-96C2-FC8753BD01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391A6-2A61-46B9-B836-689B4E98D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D9395-5C4E-4307-A4C3-08CAE3C78C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D66C0-A346-4313-A211-20AC71213A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1B11-6AA9-47A3-AE3E-E8F1C5D11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EBEC2-07C1-4BBB-9DF3-8318FB33BD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85FDD-CFC1-46AF-9B35-D9342AD7F3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D3992-CF28-4C81-BC21-155CA751AA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2C87C-CD8F-46EE-925E-D19B9D84C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7CA08-28C8-4F03-BF49-4530A1B42B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32C7CF-43F3-414A-8C06-59A89BB529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0">
    <p:pull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Midi\003.mid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Midi\292.mid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ngel1"/>
          <p:cNvPicPr>
            <a:picLocks noChangeAspect="1" noChangeArrowheads="1"/>
          </p:cNvPicPr>
          <p:nvPr/>
        </p:nvPicPr>
        <p:blipFill>
          <a:blip r:embed="rId4">
            <a:lum contrast="30000"/>
          </a:blip>
          <a:srcRect/>
          <a:stretch>
            <a:fillRect/>
          </a:stretch>
        </p:blipFill>
        <p:spPr bwMode="auto">
          <a:xfrm>
            <a:off x="1066800" y="228600"/>
            <a:ext cx="5715000" cy="6400800"/>
          </a:xfrm>
          <a:prstGeom prst="rect">
            <a:avLst/>
          </a:prstGeom>
          <a:noFill/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95400" y="533400"/>
            <a:ext cx="762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3200" b="1">
              <a:solidFill>
                <a:srgbClr val="0066CC"/>
              </a:solidFill>
              <a:latin typeface="Arial Black" pitchFamily="34" charset="0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38200" y="381000"/>
            <a:ext cx="77724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As you arrive to your work place...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2743200"/>
            <a:ext cx="6400800" cy="1752600"/>
          </a:xfrm>
        </p:spPr>
        <p:txBody>
          <a:bodyPr/>
          <a:lstStyle/>
          <a:p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Pray to God and ask his guidance!!</a:t>
            </a:r>
            <a:endParaRPr lang="pt-B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erlin Sans FB Demi" pitchFamily="34" charset="0"/>
            </a:endParaRPr>
          </a:p>
        </p:txBody>
      </p:sp>
      <p:pic>
        <p:nvPicPr>
          <p:cNvPr id="7" name="003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419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5123" grpId="0" autoUpdateAnimBg="0"/>
      <p:bldP spid="5126" grpId="0" build="p" autoUpdateAnimBg="0" advAuto="0"/>
      <p:bldP spid="5127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Angel13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304800" y="228600"/>
            <a:ext cx="5105400" cy="6400800"/>
          </a:xfrm>
          <a:prstGeom prst="rect">
            <a:avLst/>
          </a:prstGeom>
          <a:noFill/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581400" y="4800600"/>
            <a:ext cx="5562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 tolerance!!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7200" y="381000"/>
            <a:ext cx="8534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Understand that not everybody is at your level...</a:t>
            </a: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 advAuto="0"/>
      <p:bldP spid="17412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Angel16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304800" y="228600"/>
            <a:ext cx="5257800" cy="6400800"/>
          </a:xfrm>
          <a:prstGeom prst="rect">
            <a:avLst/>
          </a:prstGeom>
          <a:noFill/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362200" y="685800"/>
            <a:ext cx="6781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Receive praise with reticence...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724400" y="3581400"/>
            <a:ext cx="4114800" cy="2362200"/>
          </a:xfrm>
        </p:spPr>
        <p:txBody>
          <a:bodyPr/>
          <a:lstStyle/>
          <a:p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 humility!!</a:t>
            </a:r>
            <a:endParaRPr lang="pt-B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 advAuto="0"/>
      <p:bldP spid="20484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143000" y="762000"/>
            <a:ext cx="6629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pt-BR" sz="4400" b="1" dirty="0">
                <a:ln w="11430"/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</a:rPr>
              <a:t>God is with you...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486400"/>
            <a:ext cx="77724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pt-BR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</a:rPr>
              <a:t>That is called HRM!!</a:t>
            </a:r>
            <a:endParaRPr lang="pt-BR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uild="p" autoUpdateAnimBg="0" advAuto="0"/>
      <p:bldP spid="35843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ngel3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/>
          <a:stretch>
            <a:fillRect/>
          </a:stretch>
        </p:blipFill>
        <p:spPr bwMode="auto">
          <a:xfrm>
            <a:off x="228600" y="228600"/>
            <a:ext cx="4800600" cy="6324600"/>
          </a:xfrm>
          <a:prstGeom prst="rect">
            <a:avLst/>
          </a:prstGeom>
          <a:noFill/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181600" y="2286000"/>
            <a:ext cx="373380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pt-BR" sz="3600" b="1">
              <a:solidFill>
                <a:srgbClr val="009900"/>
              </a:solidFill>
              <a:latin typeface="Arial Black" pitchFamily="34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48200" y="533400"/>
            <a:ext cx="4114800" cy="2971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Greet your colleagues...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2971800"/>
            <a:ext cx="5105400" cy="1752600"/>
          </a:xfrm>
        </p:spPr>
        <p:txBody>
          <a:bodyPr/>
          <a:lstStyle/>
          <a:p>
            <a:r>
              <a:rPr lang="pt-BR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 friendship!!</a:t>
            </a:r>
          </a:p>
        </p:txBody>
      </p:sp>
      <p:pic>
        <p:nvPicPr>
          <p:cNvPr id="7" name="292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581400" y="6019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20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7171" grpId="0" autoUpdateAnimBg="0"/>
      <p:bldP spid="7172" grpId="0" autoUpdateAnimBg="0"/>
      <p:bldP spid="7173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Angel4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/>
          <a:stretch>
            <a:fillRect/>
          </a:stretch>
        </p:blipFill>
        <p:spPr bwMode="auto">
          <a:xfrm>
            <a:off x="228600" y="304800"/>
            <a:ext cx="4267200" cy="6324600"/>
          </a:xfrm>
          <a:prstGeom prst="rect">
            <a:avLst/>
          </a:prstGeom>
          <a:noFill/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724400" y="2057400"/>
            <a:ext cx="441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sz="3200" b="1">
              <a:solidFill>
                <a:srgbClr val="FF33CC"/>
              </a:solidFill>
              <a:latin typeface="Arial Black" pitchFamily="34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953000" y="533400"/>
            <a:ext cx="3505200" cy="28956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t-B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Give to everybody the best of yourself...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3962400"/>
            <a:ext cx="4876800" cy="1752600"/>
          </a:xfrm>
        </p:spPr>
        <p:txBody>
          <a:bodyPr/>
          <a:lstStyle/>
          <a:p>
            <a:r>
              <a:rPr lang="pt-BR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 </a:t>
            </a:r>
          </a:p>
          <a:p>
            <a:r>
              <a:rPr lang="pt-BR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sincerity!!</a:t>
            </a: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build="p" autoUpdateAnimBg="0" advAuto="0"/>
      <p:bldP spid="8197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gel5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228600" y="228600"/>
            <a:ext cx="7315200" cy="6400800"/>
          </a:xfrm>
          <a:prstGeom prst="rect">
            <a:avLst/>
          </a:prstGeom>
          <a:noFill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876800" y="838200"/>
            <a:ext cx="3962400" cy="151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Program and organize your day...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4038600"/>
            <a:ext cx="7772400" cy="1600200"/>
          </a:xfrm>
        </p:spPr>
        <p:txBody>
          <a:bodyPr/>
          <a:lstStyle/>
          <a:p>
            <a:r>
              <a:rPr lang="pt-B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 reflection!!</a:t>
            </a: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 advAuto="0"/>
      <p:bldP spid="9220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676400" y="6858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-304800" y="7620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pic>
        <p:nvPicPr>
          <p:cNvPr id="10244" name="Picture 4" descr="Angel6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/>
          <a:stretch>
            <a:fillRect/>
          </a:stretch>
        </p:blipFill>
        <p:spPr bwMode="auto">
          <a:xfrm>
            <a:off x="609600" y="228600"/>
            <a:ext cx="4648200" cy="6400800"/>
          </a:xfrm>
          <a:prstGeom prst="rect">
            <a:avLst/>
          </a:prstGeom>
          <a:noFill/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09800" y="5181600"/>
            <a:ext cx="6705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 taking action!!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381000"/>
            <a:ext cx="3886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Now that you have planned everything begin to work...</a:t>
            </a: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utoUpdateAnimBg="0"/>
      <p:bldP spid="10246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ngel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57200"/>
            <a:ext cx="4648200" cy="6400800"/>
          </a:xfrm>
          <a:prstGeom prst="rect">
            <a:avLst/>
          </a:prstGeom>
          <a:noFill/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648200" y="1447800"/>
            <a:ext cx="4191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Trust that everything will be O.K….</a:t>
            </a:r>
            <a:endParaRPr lang="pt-B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bertus Medium" pitchFamily="34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0" y="3962400"/>
            <a:ext cx="5334000" cy="1371600"/>
          </a:xfrm>
        </p:spPr>
        <p:txBody>
          <a:bodyPr/>
          <a:lstStyle/>
          <a:p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</a:t>
            </a:r>
            <a:b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</a:br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 faith!!</a:t>
            </a:r>
            <a:endParaRPr lang="pt-B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Angel20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/>
          <a:stretch>
            <a:fillRect/>
          </a:stretch>
        </p:blipFill>
        <p:spPr bwMode="auto">
          <a:xfrm>
            <a:off x="152400" y="228600"/>
            <a:ext cx="5867400" cy="6400800"/>
          </a:xfrm>
          <a:prstGeom prst="rect">
            <a:avLst/>
          </a:prstGeom>
          <a:noFill/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419600" y="3505200"/>
            <a:ext cx="4724400" cy="96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30000"/>
              </a:spcBef>
            </a:pPr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 enthusiasm!!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410200" y="838200"/>
            <a:ext cx="3429000" cy="105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Work with happiness...</a:t>
            </a: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 advAuto="0"/>
      <p:bldP spid="24580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135063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pic>
        <p:nvPicPr>
          <p:cNvPr id="16387" name="Picture 3" descr="Angel12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/>
          <a:stretch>
            <a:fillRect/>
          </a:stretch>
        </p:blipFill>
        <p:spPr bwMode="auto">
          <a:xfrm>
            <a:off x="3505200" y="228600"/>
            <a:ext cx="5486400" cy="6324600"/>
          </a:xfrm>
          <a:prstGeom prst="rect">
            <a:avLst/>
          </a:prstGeom>
          <a:noFill/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5486400"/>
            <a:ext cx="5257800" cy="115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30000"/>
              </a:spcBef>
            </a:pPr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</a:t>
            </a:r>
          </a:p>
          <a:p>
            <a:pPr algn="ctr">
              <a:lnSpc>
                <a:spcPct val="70000"/>
              </a:lnSpc>
              <a:spcBef>
                <a:spcPct val="30000"/>
              </a:spcBef>
            </a:pPr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excellence!!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4800" y="1295400"/>
            <a:ext cx="28956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Give the best of yourself...</a:t>
            </a: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 advAuto="0"/>
      <p:bldP spid="16389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Angel14"/>
          <p:cNvPicPr>
            <a:picLocks noChangeAspect="1" noChangeArrowheads="1"/>
          </p:cNvPicPr>
          <p:nvPr/>
        </p:nvPicPr>
        <p:blipFill>
          <a:blip r:embed="rId3">
            <a:lum/>
          </a:blip>
          <a:srcRect/>
          <a:stretch>
            <a:fillRect/>
          </a:stretch>
        </p:blipFill>
        <p:spPr bwMode="auto">
          <a:xfrm>
            <a:off x="4191000" y="228600"/>
            <a:ext cx="4648200" cy="6324600"/>
          </a:xfrm>
          <a:prstGeom prst="rect">
            <a:avLst/>
          </a:prstGeom>
          <a:noFill/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548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ertus Medium" pitchFamily="34" charset="0"/>
              </a:rPr>
              <a:t>Help those with more difficulties than you...</a:t>
            </a:r>
            <a:endParaRPr lang="pt-B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bertus Medium" pitchFamily="34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4648200"/>
            <a:ext cx="5029200" cy="1524000"/>
          </a:xfrm>
        </p:spPr>
        <p:txBody>
          <a:bodyPr/>
          <a:lstStyle/>
          <a:p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That is called </a:t>
            </a:r>
            <a:b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</a:br>
            <a:r>
              <a:rPr lang="pt-BR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erlin Sans FB Demi" pitchFamily="34" charset="0"/>
              </a:rPr>
              <a:t>compassion!</a:t>
            </a:r>
            <a:endParaRPr lang="pt-B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 advAuto="0"/>
      <p:bldP spid="18436" grpId="0" build="p" autoUpdateAnimBg="0"/>
    </p:bldLst>
  </p:timing>
</p:sld>
</file>

<file path=ppt/theme/theme1.xml><?xml version="1.0" encoding="utf-8"?>
<a:theme xmlns:a="http://schemas.openxmlformats.org/drawingml/2006/main" name="ALWAYS_KEEP_IN_MIN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ALWAYS_KEEP_IN_MIND</Template>
  <TotalTime>35</TotalTime>
  <Words>152</Words>
  <Application>Microsoft PowerPoint</Application>
  <PresentationFormat>On-screen Show (4:3)</PresentationFormat>
  <Paragraphs>38</Paragraphs>
  <Slides>12</Slides>
  <Notes>12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ALWAYS_KEEP_IN_MIND</vt:lpstr>
      <vt:lpstr>As you arrive to your work place...</vt:lpstr>
      <vt:lpstr>Greet your colleagues...</vt:lpstr>
      <vt:lpstr>Give to everybody the best of yourself...</vt:lpstr>
      <vt:lpstr>That is called reflection!!</vt:lpstr>
      <vt:lpstr>Slide 5</vt:lpstr>
      <vt:lpstr>That is called  faith!!</vt:lpstr>
      <vt:lpstr>Slide 7</vt:lpstr>
      <vt:lpstr>Slide 8</vt:lpstr>
      <vt:lpstr>That is called  compassion!</vt:lpstr>
      <vt:lpstr>Slide 10</vt:lpstr>
      <vt:lpstr>That is called humility!!</vt:lpstr>
      <vt:lpstr>That is called HRM!!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you arrive to your work place...</dc:title>
  <dc:creator>User</dc:creator>
  <cp:lastModifiedBy>User</cp:lastModifiedBy>
  <cp:revision>6</cp:revision>
  <cp:lastPrinted>2001-02-24T14:56:06Z</cp:lastPrinted>
  <dcterms:created xsi:type="dcterms:W3CDTF">2007-09-19T09:42:30Z</dcterms:created>
  <dcterms:modified xsi:type="dcterms:W3CDTF">2007-10-03T06:06:48Z</dcterms:modified>
</cp:coreProperties>
</file>