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4" r:id="rId1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FFCCCC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FFCCCC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FFCCCC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FFCCCC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FFCCCC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FFCCCC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FFCCCC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FFCCCC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FFCCCC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00FF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744" autoAdjust="0"/>
    <p:restoredTop sz="90929"/>
  </p:normalViewPr>
  <p:slideViewPr>
    <p:cSldViewPr>
      <p:cViewPr varScale="1">
        <p:scale>
          <a:sx n="61" d="100"/>
          <a:sy n="61" d="100"/>
        </p:scale>
        <p:origin x="-16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B1E40-C56B-42F3-BA89-48DE4612ACE9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14ADC-0030-4A11-9528-A132A8F5D376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8C1986-04A9-4EEC-8AA8-ED392C4D13F0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368100-5E39-4F0A-BB91-B7EA78ABE1CA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7F19AB-8D9A-410F-8FF8-58BFCD7EE74A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AAFC3-40B6-4316-BC9F-01AE349DD210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EEB77D-C0FF-4586-8E36-E05D81BF4B81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1C23D-2D72-4379-BFAE-82E7DEC07F50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F90DD-F882-4316-AE05-282EC6C2B42E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180AA-F524-4B83-A799-204FF85F172E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5CE61-B7A5-454B-A8CD-15FA6BA36BDC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880186A8-A82D-47B6-8400-D923A6EB4D79}" type="slidenum">
              <a:rPr lang="pt-BR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google.co.cr/imgres?imgurl=http://www.swif.uniba.it/lei/personali/zavattero/sfondo/pippo%2520torta.gif&amp;imgrefurl=http://www.swif.uniba.it/lei/personali/zavattero/sfondo/&amp;h=290&amp;w=250&amp;sz=47&amp;tbnid=D3AYaM9tRmoJ:&amp;tbnh=109&amp;tbnw=94&amp;start=1&amp;prev=/images%3Fq%3Dtorta%26hl%3Des%26lr%3D%26ie%3DUTF-8%26sa%3D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garç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0"/>
            <a:ext cx="8128000" cy="5283200"/>
          </a:xfrm>
          <a:prstGeom prst="rect">
            <a:avLst/>
          </a:prstGeom>
          <a:noFill/>
        </p:spPr>
      </p:pic>
      <p:sp>
        <p:nvSpPr>
          <p:cNvPr id="5127" name="WordArt 7"/>
          <p:cNvSpPr>
            <a:spLocks noChangeArrowheads="1" noChangeShapeType="1" noTextEdit="1"/>
          </p:cNvSpPr>
          <p:nvPr/>
        </p:nvSpPr>
        <p:spPr bwMode="auto">
          <a:xfrm>
            <a:off x="2438400" y="5181600"/>
            <a:ext cx="6172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IN" sz="1000" kern="10" spc="-5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663012"/>
                    </a:gs>
                    <a:gs pos="15000">
                      <a:srgbClr val="A65528"/>
                    </a:gs>
                    <a:gs pos="35000">
                      <a:srgbClr val="D49E6C"/>
                    </a:gs>
                    <a:gs pos="50000">
                      <a:srgbClr val="D6B19C"/>
                    </a:gs>
                    <a:gs pos="65000">
                      <a:srgbClr val="D49E6C"/>
                    </a:gs>
                    <a:gs pos="85000">
                      <a:srgbClr val="A65528"/>
                    </a:gs>
                    <a:gs pos="100000">
                      <a:srgbClr val="663012"/>
                    </a:gs>
                  </a:gsLst>
                  <a:lin ang="18900000" scaled="1"/>
                </a:gradFill>
                <a:latin typeface="Tahoma"/>
                <a:ea typeface="Tahoma"/>
                <a:cs typeface="Tahoma"/>
              </a:rPr>
              <a:t>Piece of Cake...?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ov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762000"/>
            <a:ext cx="4648200" cy="5499100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4876800" y="228600"/>
            <a:ext cx="4267200" cy="6248400"/>
          </a:xfrm>
        </p:spPr>
        <p:txBody>
          <a:bodyPr/>
          <a:lstStyle/>
          <a:p>
            <a:r>
              <a:rPr lang="pt-BR" sz="4000">
                <a:solidFill>
                  <a:srgbClr val="FFCCCC"/>
                </a:solidFill>
              </a:rPr>
              <a:t>“How about a couple of raw eggs?”  </a:t>
            </a:r>
            <a:br>
              <a:rPr lang="pt-BR" sz="4000">
                <a:solidFill>
                  <a:srgbClr val="FFCCCC"/>
                </a:solidFill>
              </a:rPr>
            </a:br>
            <a:r>
              <a:rPr lang="pt-BR" sz="4000">
                <a:solidFill>
                  <a:srgbClr val="FFCCCC"/>
                </a:solidFill>
              </a:rPr>
              <a:t>To this the daughter responded, “Are you kidding?” </a:t>
            </a:r>
            <a:r>
              <a:rPr lang="pt-BR">
                <a:solidFill>
                  <a:srgbClr val="FFCCCC"/>
                </a:solidFill>
              </a:rPr>
              <a:t> 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farinh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09600"/>
            <a:ext cx="4648200" cy="5448300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5257800" y="228600"/>
            <a:ext cx="3886200" cy="6400800"/>
          </a:xfrm>
        </p:spPr>
        <p:txBody>
          <a:bodyPr/>
          <a:lstStyle/>
          <a:p>
            <a:r>
              <a:rPr lang="pt-BR" sz="3600">
                <a:solidFill>
                  <a:srgbClr val="FFCCCC"/>
                </a:solidFill>
              </a:rPr>
              <a:t> “How about a little flour?”                                                    “No, mom, I’ll be sick!”</a:t>
            </a:r>
            <a:r>
              <a:rPr lang="pt-BR" sz="4800">
                <a:solidFill>
                  <a:srgbClr val="FFCCCC"/>
                </a:solidFill>
              </a:rPr>
              <a:t> 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pt-BR" sz="2800" b="1">
                <a:solidFill>
                  <a:srgbClr val="FFCCCC"/>
                </a:solidFill>
              </a:rPr>
              <a:t> The mother responded,</a:t>
            </a:r>
            <a:r>
              <a:rPr lang="pt-BR" sz="2800" b="1"/>
              <a:t> </a:t>
            </a:r>
            <a:br>
              <a:rPr lang="pt-BR" sz="2800" b="1"/>
            </a:br>
            <a:r>
              <a:rPr lang="pt-BR" sz="2800" b="1"/>
              <a:t>   </a:t>
            </a:r>
            <a:r>
              <a:rPr lang="pt-BR" sz="2800" b="1">
                <a:solidFill>
                  <a:srgbClr val="FFCCCC"/>
                </a:solidFill>
              </a:rPr>
              <a:t>“All of these things are uncooked and taste bad, but if you put them together...</a:t>
            </a:r>
            <a:endParaRPr lang="pt-B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5981700"/>
            <a:ext cx="6400800" cy="1752600"/>
          </a:xfrm>
        </p:spPr>
        <p:txBody>
          <a:bodyPr/>
          <a:lstStyle/>
          <a:p>
            <a:r>
              <a:rPr lang="pt-BR" b="1">
                <a:solidFill>
                  <a:srgbClr val="FFCCCC"/>
                </a:solidFill>
              </a:rPr>
              <a:t>...</a:t>
            </a:r>
            <a:r>
              <a:rPr lang="pt-BR" b="1" u="sng">
                <a:solidFill>
                  <a:srgbClr val="FFCCCC"/>
                </a:solidFill>
              </a:rPr>
              <a:t>They make a delicious cake</a:t>
            </a:r>
            <a:r>
              <a:rPr lang="pt-BR" b="1">
                <a:solidFill>
                  <a:srgbClr val="FFCCCC"/>
                </a:solidFill>
              </a:rPr>
              <a:t>!”</a:t>
            </a:r>
          </a:p>
        </p:txBody>
      </p:sp>
      <p:pic>
        <p:nvPicPr>
          <p:cNvPr id="28677" name="Picture 5" descr="hari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362200"/>
            <a:ext cx="3062288" cy="3473450"/>
          </a:xfrm>
          <a:prstGeom prst="rect">
            <a:avLst/>
          </a:prstGeom>
          <a:noFill/>
        </p:spPr>
      </p:pic>
      <p:pic>
        <p:nvPicPr>
          <p:cNvPr id="28678" name="Picture 6" descr="bola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438400"/>
            <a:ext cx="4279900" cy="33432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  <p:bldP spid="2867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>
                <a:solidFill>
                  <a:srgbClr val="FFCCCC"/>
                </a:solidFill>
              </a:rPr>
              <a:t>Have a Great Cake!  </a:t>
            </a:r>
            <a:br>
              <a:rPr lang="pt-BR" sz="3200" b="1">
                <a:solidFill>
                  <a:srgbClr val="FFCCCC"/>
                </a:solidFill>
              </a:rPr>
            </a:br>
            <a:r>
              <a:rPr lang="pt-BR" sz="3200" b="1">
                <a:solidFill>
                  <a:srgbClr val="FFCCCC"/>
                </a:solidFill>
              </a:rPr>
              <a:t>Oops!</a:t>
            </a:r>
            <a:br>
              <a:rPr lang="pt-BR" sz="3200" b="1">
                <a:solidFill>
                  <a:srgbClr val="FFCCCC"/>
                </a:solidFill>
              </a:rPr>
            </a:br>
            <a:r>
              <a:rPr lang="pt-BR" sz="3200" b="1">
                <a:solidFill>
                  <a:srgbClr val="FFCCCC"/>
                </a:solidFill>
              </a:rPr>
              <a:t>I mean a Great DAY! </a:t>
            </a:r>
            <a:br>
              <a:rPr lang="pt-BR" sz="3200" b="1">
                <a:solidFill>
                  <a:srgbClr val="FFCCCC"/>
                </a:solidFill>
              </a:rPr>
            </a:br>
            <a:endParaRPr lang="pt-BR" sz="3200" b="1">
              <a:solidFill>
                <a:srgbClr val="FFCCCC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>
                <a:solidFill>
                  <a:srgbClr val="000000"/>
                </a:solidFill>
                <a:latin typeface="Arial" charset="0"/>
                <a:cs typeface="Arial" charset="0"/>
                <a:hlinkClick r:id="rId2"/>
              </a:rPr>
              <a:t> </a:t>
            </a:r>
            <a:endParaRPr lang="es-E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56329" name="Picture 9" descr="tor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992313"/>
            <a:ext cx="5489575" cy="486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vid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304800"/>
            <a:ext cx="6159500" cy="4508500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5181600"/>
            <a:ext cx="7772400" cy="1143000"/>
          </a:xfrm>
        </p:spPr>
        <p:txBody>
          <a:bodyPr/>
          <a:lstStyle/>
          <a:p>
            <a:r>
              <a:rPr lang="pt-BR">
                <a:solidFill>
                  <a:srgbClr val="FFCCCC"/>
                </a:solidFill>
              </a:rPr>
              <a:t>Sometimes we  ask ourselves:    What did I do to deserve this?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gor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4279900" cy="6007100"/>
          </a:xfrm>
          <a:prstGeom prst="rect">
            <a:avLst/>
          </a:prstGeom>
          <a:noFill/>
        </p:spPr>
      </p:pic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800600" y="228600"/>
            <a:ext cx="4114800" cy="6096000"/>
          </a:xfrm>
        </p:spPr>
        <p:txBody>
          <a:bodyPr/>
          <a:lstStyle/>
          <a:p>
            <a:r>
              <a:rPr lang="pt-BR">
                <a:solidFill>
                  <a:srgbClr val="FFCCCC"/>
                </a:solidFill>
              </a:rPr>
              <a:t>Why does God let these things happen to me?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590800"/>
            <a:ext cx="7772400" cy="1143000"/>
          </a:xfrm>
        </p:spPr>
        <p:txBody>
          <a:bodyPr/>
          <a:lstStyle/>
          <a:p>
            <a:r>
              <a:rPr lang="pt-BR" sz="5400">
                <a:solidFill>
                  <a:srgbClr val="FFCCCC"/>
                </a:solidFill>
              </a:rPr>
              <a:t>Here is the explanation...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28600"/>
            <a:ext cx="5537200" cy="3276600"/>
          </a:xfrm>
          <a:prstGeom prst="rect">
            <a:avLst/>
          </a:prstGeom>
          <a:noFill/>
        </p:spPr>
      </p:pic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4648200"/>
            <a:ext cx="8610600" cy="1143000"/>
          </a:xfrm>
        </p:spPr>
        <p:txBody>
          <a:bodyPr/>
          <a:lstStyle/>
          <a:p>
            <a:r>
              <a:rPr lang="pt-BR">
                <a:solidFill>
                  <a:srgbClr val="FFCCCC"/>
                </a:solidFill>
              </a:rPr>
              <a:t>A daughter tells her mother how everything is going wrong for her; </a:t>
            </a:r>
            <a:br>
              <a:rPr lang="pt-BR">
                <a:solidFill>
                  <a:srgbClr val="FFCCCC"/>
                </a:solidFill>
              </a:rPr>
            </a:br>
            <a:r>
              <a:rPr lang="pt-BR">
                <a:solidFill>
                  <a:srgbClr val="FFCCCC"/>
                </a:solidFill>
              </a:rPr>
              <a:t>She probably failed her Math exam, 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28600"/>
            <a:ext cx="6553200" cy="3890963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4953000"/>
            <a:ext cx="8458200" cy="1143000"/>
          </a:xfrm>
        </p:spPr>
        <p:txBody>
          <a:bodyPr/>
          <a:lstStyle/>
          <a:p>
            <a:r>
              <a:rPr lang="pt-BR">
                <a:solidFill>
                  <a:srgbClr val="FFCCCC"/>
                </a:solidFill>
              </a:rPr>
              <a:t>...Her boyfriend just dumped her...                          for her best friend.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04800"/>
            <a:ext cx="6692900" cy="3835400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4876800"/>
            <a:ext cx="7772400" cy="1143000"/>
          </a:xfrm>
        </p:spPr>
        <p:txBody>
          <a:bodyPr/>
          <a:lstStyle/>
          <a:p>
            <a:r>
              <a:rPr lang="pt-BR" sz="2800">
                <a:solidFill>
                  <a:srgbClr val="FFCCCC"/>
                </a:solidFill>
              </a:rPr>
              <a:t>In times so sad, a good mother knows just the thing to cheer up her daughter...  “I make a delicious cake.”  In that moment themother hugged her daughter and walked her to the kitchen, while her daughter attempted to smile.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819400"/>
            <a:ext cx="7772400" cy="1143000"/>
          </a:xfrm>
        </p:spPr>
        <p:txBody>
          <a:bodyPr/>
          <a:lstStyle/>
          <a:p>
            <a:r>
              <a:rPr lang="pt-BR">
                <a:solidFill>
                  <a:srgbClr val="FFCCCC"/>
                </a:solidFill>
              </a:rPr>
              <a:t>While the mother prepared the utencils and ingredients, her daughter sat across from her at the counter.  Her mother asks,</a:t>
            </a:r>
            <a:br>
              <a:rPr lang="pt-BR">
                <a:solidFill>
                  <a:srgbClr val="FFCCCC"/>
                </a:solidFill>
              </a:rPr>
            </a:br>
            <a:r>
              <a:rPr lang="pt-BR">
                <a:solidFill>
                  <a:srgbClr val="FFCCCC"/>
                </a:solidFill>
              </a:rPr>
              <a:t>“Sweetheart, would you like a piece of cake?” </a:t>
            </a:r>
            <a:br>
              <a:rPr lang="pt-BR">
                <a:solidFill>
                  <a:srgbClr val="FFCCCC"/>
                </a:solidFill>
              </a:rPr>
            </a:br>
            <a:r>
              <a:rPr lang="pt-BR">
                <a:solidFill>
                  <a:srgbClr val="FFCCCC"/>
                </a:solidFill>
              </a:rPr>
              <a:t>Her daughter replies, “Sure,mom, you know how I love cake.”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azei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990600"/>
            <a:ext cx="4554538" cy="5181600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4724400" y="2057400"/>
            <a:ext cx="4724400" cy="2819400"/>
          </a:xfrm>
        </p:spPr>
        <p:txBody>
          <a:bodyPr/>
          <a:lstStyle/>
          <a:p>
            <a:r>
              <a:rPr lang="pt-BR" sz="3600">
                <a:solidFill>
                  <a:srgbClr val="FFCCCC"/>
                </a:solidFill>
              </a:rPr>
              <a:t>“Alright...” the mother </a:t>
            </a:r>
            <a:br>
              <a:rPr lang="pt-BR" sz="3600">
                <a:solidFill>
                  <a:srgbClr val="FFCCCC"/>
                </a:solidFill>
              </a:rPr>
            </a:br>
            <a:r>
              <a:rPr lang="pt-BR" sz="3600">
                <a:solidFill>
                  <a:srgbClr val="FFCCCC"/>
                </a:solidFill>
              </a:rPr>
              <a:t>said, “Drink some of this cooking oil.”  Shocked, the daughter responded,</a:t>
            </a:r>
            <a:br>
              <a:rPr lang="pt-BR" sz="3600">
                <a:solidFill>
                  <a:srgbClr val="FFCCCC"/>
                </a:solidFill>
              </a:rPr>
            </a:br>
            <a:r>
              <a:rPr lang="pt-BR" sz="3600">
                <a:solidFill>
                  <a:srgbClr val="FFCCCC"/>
                </a:solidFill>
              </a:rPr>
              <a:t>“What?!? No way!!! </a:t>
            </a:r>
          </a:p>
        </p:txBody>
      </p:sp>
    </p:spTree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Pieceofcake_1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rgbClr val="FFCCCC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rgbClr val="FFCCCC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Pieceofcake_1</Template>
  <TotalTime>1</TotalTime>
  <Words>175</Words>
  <Application>Microsoft PowerPoint</Application>
  <PresentationFormat>On-screen Show (4:3)</PresentationFormat>
  <Paragraphs>15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Times New Roman</vt:lpstr>
      <vt:lpstr>Arial</vt:lpstr>
      <vt:lpstr>Pieceofcake_1</vt:lpstr>
      <vt:lpstr>Slide 1</vt:lpstr>
      <vt:lpstr>Sometimes we  ask ourselves:    What did I do to deserve this?</vt:lpstr>
      <vt:lpstr>Why does God let these things happen to me?</vt:lpstr>
      <vt:lpstr>Here is the explanation...</vt:lpstr>
      <vt:lpstr>A daughter tells her mother how everything is going wrong for her;  She probably failed her Math exam, </vt:lpstr>
      <vt:lpstr>...Her boyfriend just dumped her...                          for her best friend.</vt:lpstr>
      <vt:lpstr>In times so sad, a good mother knows just the thing to cheer up her daughter...  “I make a delicious cake.”  In that moment themother hugged her daughter and walked her to the kitchen, while her daughter attempted to smile.</vt:lpstr>
      <vt:lpstr>While the mother prepared the utencils and ingredients, her daughter sat across from her at the counter.  Her mother asks, “Sweetheart, would you like a piece of cake?”  Her daughter replies, “Sure,mom, you know how I love cake.”</vt:lpstr>
      <vt:lpstr>“Alright...” the mother  said, “Drink some of this cooking oil.”  Shocked, the daughter responded, “What?!? No way!!! </vt:lpstr>
      <vt:lpstr>“How about a couple of raw eggs?”   To this the daughter responded, “Are you kidding?”  </vt:lpstr>
      <vt:lpstr> “How about a little flour?”                                                    “No, mom, I’ll be sick!” </vt:lpstr>
      <vt:lpstr> The mother responded,     “All of these things are uncooked and taste bad, but if you put them together...</vt:lpstr>
      <vt:lpstr>Have a Great Cake!   Oops! I mean a Great DAY! 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Care</dc:creator>
  <cp:lastModifiedBy>Care</cp:lastModifiedBy>
  <cp:revision>1</cp:revision>
  <dcterms:created xsi:type="dcterms:W3CDTF">2008-02-23T10:10:25Z</dcterms:created>
  <dcterms:modified xsi:type="dcterms:W3CDTF">2008-02-23T10:12:17Z</dcterms:modified>
</cp:coreProperties>
</file>