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62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E48F-AB62-4A55-A9A3-5637D5221E5F}" type="datetimeFigureOut">
              <a:rPr lang="en-GB" smtClean="0"/>
              <a:t>11/08/2017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1. Basic instinct 2.</a:t>
            </a:r>
            <a:r>
              <a:rPr lang="en-IN" baseline="0" dirty="0" smtClean="0"/>
              <a:t> </a:t>
            </a:r>
            <a:r>
              <a:rPr lang="en-IN" baseline="0" dirty="0" err="1" smtClean="0"/>
              <a:t>evideyum</a:t>
            </a:r>
            <a:r>
              <a:rPr lang="en-IN" baseline="0" dirty="0" smtClean="0"/>
              <a:t> </a:t>
            </a:r>
            <a:r>
              <a:rPr lang="en-IN" baseline="0" dirty="0" err="1" smtClean="0"/>
              <a:t>parayum</a:t>
            </a:r>
            <a:r>
              <a:rPr lang="en-IN" baseline="0" dirty="0" smtClean="0"/>
              <a:t> . 4. </a:t>
            </a:r>
            <a:r>
              <a:rPr lang="en-IN" baseline="0" dirty="0" err="1" smtClean="0"/>
              <a:t>mattullavarku</a:t>
            </a:r>
            <a:r>
              <a:rPr lang="en-IN" baseline="0" dirty="0" smtClean="0"/>
              <a:t> </a:t>
            </a:r>
            <a:r>
              <a:rPr lang="en-IN" baseline="0" dirty="0" err="1" smtClean="0"/>
              <a:t>sathikathathu</a:t>
            </a:r>
            <a:r>
              <a:rPr lang="en-IN" baseline="0" dirty="0" smtClean="0"/>
              <a:t> </a:t>
            </a:r>
            <a:r>
              <a:rPr lang="en-IN" baseline="0" dirty="0" err="1" smtClean="0"/>
              <a:t>namuku</a:t>
            </a:r>
            <a:r>
              <a:rPr lang="en-IN" baseline="0" dirty="0" smtClean="0"/>
              <a:t> </a:t>
            </a:r>
            <a:r>
              <a:rPr lang="en-IN" baseline="0" dirty="0" err="1" smtClean="0"/>
              <a:t>sathikum</a:t>
            </a:r>
            <a:r>
              <a:rPr lang="en-IN" baseline="0" dirty="0" smtClean="0"/>
              <a:t> 6. </a:t>
            </a:r>
            <a:r>
              <a:rPr lang="en-IN" baseline="0" dirty="0" err="1" smtClean="0"/>
              <a:t>patharilla</a:t>
            </a:r>
            <a:r>
              <a:rPr lang="en-IN" baseline="0" dirty="0" smtClean="0"/>
              <a:t> 7. </a:t>
            </a:r>
            <a:r>
              <a:rPr lang="en-IN" baseline="0" dirty="0" err="1" smtClean="0"/>
              <a:t>vidhwatham</a:t>
            </a:r>
            <a:r>
              <a:rPr lang="en-IN" baseline="0" dirty="0" smtClean="0"/>
              <a:t> </a:t>
            </a:r>
            <a:r>
              <a:rPr lang="en-IN" baseline="0" dirty="0" err="1" smtClean="0"/>
              <a:t>naivathllyam</a:t>
            </a:r>
            <a:r>
              <a:rPr lang="en-IN" baseline="0" dirty="0" smtClean="0"/>
              <a:t> </a:t>
            </a:r>
            <a:r>
              <a:rPr lang="en-IN" baseline="0" dirty="0" err="1" smtClean="0"/>
              <a:t>swadeshya</a:t>
            </a:r>
            <a:r>
              <a:rPr lang="en-IN" baseline="0" dirty="0" smtClean="0"/>
              <a:t> 8.business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1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39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8/11/2017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3831"/>
            <a:ext cx="9324528" cy="1470025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FF0000"/>
                </a:solidFill>
              </a:rPr>
              <a:t>J</a:t>
            </a:r>
            <a:r>
              <a:rPr lang="en-US" sz="6600" dirty="0" smtClean="0">
                <a:solidFill>
                  <a:srgbClr val="FF0000"/>
                </a:solidFill>
              </a:rPr>
              <a:t>C-TOPS</a:t>
            </a:r>
            <a:br>
              <a:rPr lang="en-US" sz="6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JAYCEE-Training on Public </a:t>
            </a:r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peaking</a:t>
            </a:r>
            <a:endParaRPr lang="en-IN" sz="6600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Subin Thomas\Desktop\public speaking MC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48880"/>
            <a:ext cx="6389116" cy="430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40" y="5949280"/>
            <a:ext cx="1634675" cy="88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264" y="54758"/>
            <a:ext cx="4038600" cy="4525963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1.Recognition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2.Presentation skill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3.Effective communication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4. Admiration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5.Sharp memory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6.Presence of mind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7.Knowledge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8.Money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9.Travelling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10.Confident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54758"/>
            <a:ext cx="4038600" cy="661460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11.Relationship</a:t>
            </a:r>
          </a:p>
          <a:p>
            <a:r>
              <a:rPr lang="en-US" sz="3200" dirty="0">
                <a:solidFill>
                  <a:srgbClr val="FF0000"/>
                </a:solidFill>
              </a:rPr>
              <a:t>12.Respect</a:t>
            </a:r>
          </a:p>
          <a:p>
            <a:r>
              <a:rPr lang="en-US" sz="3200" dirty="0">
                <a:solidFill>
                  <a:srgbClr val="FF0000"/>
                </a:solidFill>
              </a:rPr>
              <a:t>13.Grattitude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14.Happiness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15. personality </a:t>
            </a:r>
            <a:r>
              <a:rPr lang="en-US" sz="3200" dirty="0" err="1">
                <a:solidFill>
                  <a:srgbClr val="FF0000"/>
                </a:solidFill>
              </a:rPr>
              <a:t>devolop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Subin Thomas\Desktop\public speaking MC\gg574067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028" y="3428999"/>
            <a:ext cx="4047372" cy="3443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559" y="6093103"/>
            <a:ext cx="1307441" cy="7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400"/>
            <a:ext cx="4644008" cy="6858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 Begin strongly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 Smiling face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ye contact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 Voice modulation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 Confidence</a:t>
            </a:r>
          </a:p>
          <a:p>
            <a:pPr marL="0" indent="0" eaLnBrk="0" hangingPunct="0"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6.   </a:t>
            </a:r>
            <a:r>
              <a:rPr lang="en-US" b="1" kern="0" dirty="0" smtClean="0">
                <a:solidFill>
                  <a:srgbClr val="FF0000"/>
                </a:solidFill>
              </a:rPr>
              <a:t>Draw </a:t>
            </a:r>
            <a:r>
              <a:rPr lang="en-US" b="1" kern="0" dirty="0">
                <a:solidFill>
                  <a:srgbClr val="FF0000"/>
                </a:solidFill>
              </a:rPr>
              <a:t>a picture in </a:t>
            </a:r>
            <a:endParaRPr lang="en-US" b="1" kern="0" dirty="0" smtClean="0">
              <a:solidFill>
                <a:srgbClr val="FF0000"/>
              </a:solidFill>
            </a:endParaRPr>
          </a:p>
          <a:p>
            <a:pPr marL="0" indent="0" eaLnBrk="0" hangingPunct="0">
              <a:buNone/>
              <a:defRPr/>
            </a:pPr>
            <a:r>
              <a:rPr lang="en-US" b="1" kern="0" dirty="0">
                <a:solidFill>
                  <a:srgbClr val="FF0000"/>
                </a:solidFill>
              </a:rPr>
              <a:t> </a:t>
            </a:r>
            <a:r>
              <a:rPr lang="en-US" b="1" kern="0" dirty="0" smtClean="0">
                <a:solidFill>
                  <a:srgbClr val="FF0000"/>
                </a:solidFill>
              </a:rPr>
              <a:t>             the </a:t>
            </a:r>
            <a:r>
              <a:rPr lang="en-US" b="1" kern="0" dirty="0">
                <a:solidFill>
                  <a:srgbClr val="FF0000"/>
                </a:solidFill>
              </a:rPr>
              <a:t>listener’s </a:t>
            </a:r>
            <a:r>
              <a:rPr lang="en-US" b="1" kern="0" dirty="0" smtClean="0">
                <a:solidFill>
                  <a:srgbClr val="FF0000"/>
                </a:solidFill>
              </a:rPr>
              <a:t>mind </a:t>
            </a:r>
            <a:endParaRPr lang="en-US" b="1" kern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7.  Body language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8.   Use simple language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9.   Focus to the topic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10. </a:t>
            </a:r>
            <a:r>
              <a:rPr lang="en-US" b="1" dirty="0">
                <a:solidFill>
                  <a:srgbClr val="FF0000"/>
                </a:solidFill>
              </a:rPr>
              <a:t>End with </a:t>
            </a:r>
            <a:r>
              <a:rPr lang="en-US" b="1" dirty="0" smtClean="0">
                <a:solidFill>
                  <a:srgbClr val="FF0000"/>
                </a:solidFill>
              </a:rPr>
              <a:t>emotion</a:t>
            </a: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Subin Thomas\Desktop\public speaking MC\nervous-speaker-clip-ar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60323"/>
            <a:ext cx="3898776" cy="559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559" y="6093103"/>
            <a:ext cx="1307441" cy="7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ML-TTThunchan" panose="04000000000000000000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44016"/>
            <a:ext cx="9937104" cy="7101408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ശക്തിയോടെ തുടങ്ങുക</a:t>
            </a:r>
            <a:endParaRPr lang="en-IN" sz="2000" dirty="0" smtClean="0">
              <a:solidFill>
                <a:srgbClr val="FF0000"/>
              </a:solidFill>
              <a:latin typeface="ML-TTKarthika" panose="04000000000000000000" pitchFamily="8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ചിരിച്ച മുഖം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>
                <a:solidFill>
                  <a:srgbClr val="FF0000"/>
                </a:solidFill>
                <a:latin typeface="ML-TTKarthika" panose="04000000000000000000" pitchFamily="82" charset="0"/>
              </a:rPr>
              <a:t>ലളിതമായ ഭാഷ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കണ്ണി</a:t>
            </a:r>
            <a:r>
              <a:rPr lang="en-US" sz="2800" dirty="0" err="1" smtClean="0">
                <a:solidFill>
                  <a:srgbClr val="FF0000"/>
                </a:solidFill>
                <a:latin typeface="ML-TTKarthika" panose="040000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</a:t>
            </a: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 ചലനം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ശബ്ദ വ്യതിയാനം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വിഷയത്തി</a:t>
            </a:r>
            <a:r>
              <a:rPr lang="en-US" dirty="0" smtClean="0">
                <a:solidFill>
                  <a:srgbClr val="FF0000"/>
                </a:solidFill>
                <a:latin typeface="ML-TTKarthika" panose="040000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 </a:t>
            </a:r>
            <a:r>
              <a:rPr lang="ml-IN" sz="2000" dirty="0">
                <a:solidFill>
                  <a:srgbClr val="FF0000"/>
                </a:solidFill>
                <a:latin typeface="ML-TTKarthika" panose="04000000000000000000" pitchFamily="82" charset="0"/>
              </a:rPr>
              <a:t>ഊന്നി സംസാരിക്കുക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ആത്മവിശ്വാസം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ശ്രോതാക്കളുടെ മനസി</a:t>
            </a:r>
            <a:r>
              <a:rPr lang="en-US" dirty="0" smtClean="0">
                <a:solidFill>
                  <a:srgbClr val="FF0000"/>
                </a:solidFill>
                <a:latin typeface="ML-TTKarthika" panose="040000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 ചിത്രം</a:t>
            </a:r>
            <a:r>
              <a:rPr lang="en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 </a:t>
            </a: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വരക്കുക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>
                <a:solidFill>
                  <a:srgbClr val="FF0000"/>
                </a:solidFill>
                <a:latin typeface="ML-TTKarthika" panose="04000000000000000000" pitchFamily="82" charset="0"/>
              </a:rPr>
              <a:t>ശരീരഭാഷ</a:t>
            </a:r>
            <a:endParaRPr lang="en-GB" sz="2000" dirty="0">
              <a:solidFill>
                <a:srgbClr val="FF0000"/>
              </a:solidFill>
              <a:latin typeface="ML-TTKarthika" panose="04000000000000000000" pitchFamily="8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ml-IN" sz="2000" dirty="0" smtClean="0">
                <a:solidFill>
                  <a:srgbClr val="FF0000"/>
                </a:solidFill>
                <a:latin typeface="ML-TTKarthika" panose="04000000000000000000" pitchFamily="82" charset="0"/>
              </a:rPr>
              <a:t>വൈകാരികമായി അവസാനിപ്പിക്കുക</a:t>
            </a:r>
          </a:p>
        </p:txBody>
      </p:sp>
      <p:pic>
        <p:nvPicPr>
          <p:cNvPr id="4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235715"/>
            <a:ext cx="1043608" cy="5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0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chemeClr val="tx2"/>
          </a:solidFill>
          <a:ln/>
        </p:spPr>
        <p:txBody>
          <a:bodyPr/>
          <a:lstStyle/>
          <a:p>
            <a:pPr algn="ctr" eaLnBrk="0" hangingPunct="0"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Organizing Your Speech – The Design</a:t>
            </a:r>
          </a:p>
        </p:txBody>
      </p:sp>
      <p:pic>
        <p:nvPicPr>
          <p:cNvPr id="41987" name="Picture 2" descr="C:\Users\User\Desktop\GuacBurger-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1371600"/>
            <a:ext cx="5260975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1676400"/>
            <a:ext cx="3429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>
                <a:latin typeface="Arial Black" panose="020B0A04020102020204" pitchFamily="34" charset="0"/>
              </a:rPr>
              <a:t>Opening – 15 %</a:t>
            </a: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r>
              <a:rPr lang="en-US" sz="2400">
                <a:latin typeface="Arial Black" panose="020B0A04020102020204" pitchFamily="34" charset="0"/>
              </a:rPr>
              <a:t>Body – 75 %</a:t>
            </a: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endParaRPr lang="en-US" sz="2400">
              <a:latin typeface="Arial Black" panose="020B0A04020102020204" pitchFamily="34" charset="0"/>
            </a:endParaRPr>
          </a:p>
          <a:p>
            <a:pPr algn="ctr" eaLnBrk="1" hangingPunct="1"/>
            <a:r>
              <a:rPr lang="en-US" sz="2400">
                <a:latin typeface="Arial Black" panose="020B0A04020102020204" pitchFamily="34" charset="0"/>
              </a:rPr>
              <a:t>Close – 10 %</a:t>
            </a:r>
          </a:p>
        </p:txBody>
      </p:sp>
      <p:pic>
        <p:nvPicPr>
          <p:cNvPr id="7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559" y="6093103"/>
            <a:ext cx="1307441" cy="7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19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00198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48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48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800" smtClean="0">
                <a:solidFill>
                  <a:srgbClr val="FF0000"/>
                </a:solidFill>
                <a:latin typeface="Arial Black" pitchFamily="34" charset="0"/>
              </a:rPr>
              <a:t>MEMORY</a:t>
            </a:r>
            <a: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158" y="2000240"/>
            <a:ext cx="3681442" cy="4572031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TOOTH BRUSH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BITTER GUARD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SUGAR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WASHING POWDER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TISSUE PAPER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8915" y="2209800"/>
            <a:ext cx="2605085" cy="387985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BOOK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FROG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WIND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WATER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GUN</a:t>
            </a:r>
          </a:p>
          <a:p>
            <a:pPr>
              <a:lnSpc>
                <a:spcPct val="200000"/>
              </a:lnSpc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 rot="10800000" flipV="1">
            <a:off x="6786578" y="6215082"/>
            <a:ext cx="193835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en-US" sz="6000" b="1" kern="0" dirty="0" smtClean="0">
              <a:solidFill>
                <a:srgbClr val="C60AAB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	</a:t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C60AA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3962400" y="2286000"/>
            <a:ext cx="2605085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CUP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FISH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SPECS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COCUNUT OIL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 descr="http://barwanilive.in/upload_here/JCI-INDIA-LOGO-201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559" y="6093103"/>
            <a:ext cx="1307441" cy="7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type="body" idx="1"/>
          </p:nvPr>
        </p:nvSpPr>
        <p:spPr>
          <a:xfrm>
            <a:off x="698897" y="332656"/>
            <a:ext cx="7772400" cy="5832647"/>
          </a:xfrm>
        </p:spPr>
        <p:txBody>
          <a:bodyPr>
            <a:normAutofit/>
          </a:bodyPr>
          <a:lstStyle/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1 വൃത്തിയുള്ള വസ്ത്രധാരണം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2 ഉറക്കെ സംസാരിക്കുക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3 തുറന്നു പറയുക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4 നിവർന്നു നില്ക്കുക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5 നന്ദിയുള്ളവരാകുക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6 കരുത്തിനെകുറിച്ച് ബോധവനാകുക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7 ആത്മവിശ്വാസം പുലർത്തുക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8 ചിരി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9 </a:t>
            </a:r>
            <a:r>
              <a:rPr lang="ml-IN" sz="2800" smtClean="0">
                <a:solidFill>
                  <a:srgbClr val="FF0000"/>
                </a:solidFill>
                <a:latin typeface="ML1-TTRevathi" panose="04000000000000000000" pitchFamily="82" charset="0"/>
              </a:rPr>
              <a:t>മുന് നിരയില് </a:t>
            </a:r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സ്ഥാനം പിടിക്കുക</a:t>
            </a:r>
          </a:p>
          <a:p>
            <a:r>
              <a:rPr lang="ml-IN" sz="2800" dirty="0" smtClean="0">
                <a:solidFill>
                  <a:srgbClr val="FF0000"/>
                </a:solidFill>
                <a:latin typeface="ML1-TTRevathi" panose="04000000000000000000" pitchFamily="82" charset="0"/>
              </a:rPr>
              <a:t>10 തിരിച്ച് പ്രതിഫലം ആഗ്രഹിക്കാതെ സഹായിക്കുക. </a:t>
            </a:r>
            <a:endParaRPr lang="en-GB" sz="2800" dirty="0">
              <a:solidFill>
                <a:srgbClr val="FF0000"/>
              </a:solidFill>
              <a:latin typeface="ML1-TTRevath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192</Words>
  <Application>Microsoft Office PowerPoint</Application>
  <PresentationFormat>On-screen Show (4:3)</PresentationFormat>
  <Paragraphs>90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Book Antiqua</vt:lpstr>
      <vt:lpstr>Calibri</vt:lpstr>
      <vt:lpstr>Kartika</vt:lpstr>
      <vt:lpstr>ML1-TTRevathi</vt:lpstr>
      <vt:lpstr>ML-TTKarthika</vt:lpstr>
      <vt:lpstr>ML-TTThunchan</vt:lpstr>
      <vt:lpstr>Times New Roman</vt:lpstr>
      <vt:lpstr>Office Theme</vt:lpstr>
      <vt:lpstr>JC-TOPS JAYCEE-Training on Public Speaking</vt:lpstr>
      <vt:lpstr>PowerPoint Presentation</vt:lpstr>
      <vt:lpstr> </vt:lpstr>
      <vt:lpstr>PowerPoint Presentation</vt:lpstr>
      <vt:lpstr>PowerPoint Presentation</vt:lpstr>
      <vt:lpstr> MEMORY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Windows User</cp:lastModifiedBy>
  <cp:revision>42</cp:revision>
  <dcterms:created xsi:type="dcterms:W3CDTF">2016-09-26T04:35:43Z</dcterms:created>
  <dcterms:modified xsi:type="dcterms:W3CDTF">2017-08-11T12:09:35Z</dcterms:modified>
</cp:coreProperties>
</file>