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923" autoAdjust="0"/>
    <p:restoredTop sz="90929"/>
  </p:normalViewPr>
  <p:slideViewPr>
    <p:cSldViewPr>
      <p:cViewPr varScale="1">
        <p:scale>
          <a:sx n="67" d="100"/>
          <a:sy n="67" d="100"/>
        </p:scale>
        <p:origin x="-44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49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9C2D7-5E60-48A3-8AC3-021EA3537EE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FDC70F-C300-4B05-94DB-A1C23801BDE9}">
      <dgm:prSet/>
      <dgm:spPr>
        <a:solidFill>
          <a:srgbClr val="C00000">
            <a:alpha val="90000"/>
          </a:srgb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</a:rPr>
            <a:t>Alphabet </a:t>
          </a:r>
          <a:endParaRPr lang="en-US" dirty="0">
            <a:solidFill>
              <a:schemeClr val="bg1"/>
            </a:solidFill>
          </a:endParaRPr>
        </a:p>
      </dgm:t>
    </dgm:pt>
    <dgm:pt modelId="{781E5181-6AD3-4B58-B61D-7A20D983BFF8}" type="parTrans" cxnId="{61B09724-0551-4881-BAF0-AF65C5E07B55}">
      <dgm:prSet/>
      <dgm:spPr/>
      <dgm:t>
        <a:bodyPr/>
        <a:lstStyle/>
        <a:p>
          <a:endParaRPr lang="en-US"/>
        </a:p>
      </dgm:t>
    </dgm:pt>
    <dgm:pt modelId="{22C6FDEB-F658-46F7-83B5-1FB1ED6C3F8D}" type="sibTrans" cxnId="{61B09724-0551-4881-BAF0-AF65C5E07B55}">
      <dgm:prSet/>
      <dgm:spPr/>
      <dgm:t>
        <a:bodyPr/>
        <a:lstStyle/>
        <a:p>
          <a:endParaRPr lang="en-US"/>
        </a:p>
      </dgm:t>
    </dgm:pt>
    <dgm:pt modelId="{259C2643-009E-420B-9D07-E0C0B34752E7}">
      <dgm:prSet/>
      <dgm:spPr>
        <a:solidFill>
          <a:srgbClr val="FFC000">
            <a:alpha val="90000"/>
          </a:srgb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</a:rPr>
            <a:t>Of </a:t>
          </a:r>
          <a:endParaRPr lang="en-US" dirty="0">
            <a:solidFill>
              <a:schemeClr val="bg1"/>
            </a:solidFill>
          </a:endParaRPr>
        </a:p>
      </dgm:t>
    </dgm:pt>
    <dgm:pt modelId="{AF099798-5AD8-488F-9AB4-809AE42E32BC}" type="parTrans" cxnId="{F239A39A-6BA8-4735-B1CD-1D9DBF1AAE40}">
      <dgm:prSet/>
      <dgm:spPr/>
      <dgm:t>
        <a:bodyPr/>
        <a:lstStyle/>
        <a:p>
          <a:endParaRPr lang="en-US"/>
        </a:p>
      </dgm:t>
    </dgm:pt>
    <dgm:pt modelId="{D83CA39E-0DB9-4375-8159-794F1C65B0FA}" type="sibTrans" cxnId="{F239A39A-6BA8-4735-B1CD-1D9DBF1AAE40}">
      <dgm:prSet/>
      <dgm:spPr/>
      <dgm:t>
        <a:bodyPr/>
        <a:lstStyle/>
        <a:p>
          <a:endParaRPr lang="en-US"/>
        </a:p>
      </dgm:t>
    </dgm:pt>
    <dgm:pt modelId="{18EDFACA-64DE-4406-9B16-62E055B56F78}">
      <dgm:prSet/>
      <dgm:spPr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pPr rtl="0"/>
          <a:r>
            <a:rPr lang="en-US" b="1" dirty="0" smtClean="0"/>
            <a:t>Happiness!!</a:t>
          </a:r>
          <a:endParaRPr lang="en-US" dirty="0"/>
        </a:p>
      </dgm:t>
    </dgm:pt>
    <dgm:pt modelId="{8A81EDF4-4958-4957-B73D-4C2364E1E9ED}" type="parTrans" cxnId="{6825F56A-6F19-411F-A7CC-EB98B6B1B97D}">
      <dgm:prSet/>
      <dgm:spPr/>
      <dgm:t>
        <a:bodyPr/>
        <a:lstStyle/>
        <a:p>
          <a:endParaRPr lang="en-US"/>
        </a:p>
      </dgm:t>
    </dgm:pt>
    <dgm:pt modelId="{BFFAC222-2BD0-4642-910C-00AC096DA64F}" type="sibTrans" cxnId="{6825F56A-6F19-411F-A7CC-EB98B6B1B97D}">
      <dgm:prSet/>
      <dgm:spPr/>
      <dgm:t>
        <a:bodyPr/>
        <a:lstStyle/>
        <a:p>
          <a:endParaRPr lang="en-US"/>
        </a:p>
      </dgm:t>
    </dgm:pt>
    <dgm:pt modelId="{D4217F5C-5393-4063-8C8F-CECBD464FF09}" type="pres">
      <dgm:prSet presAssocID="{4F89C2D7-5E60-48A3-8AC3-021EA3537EE4}" presName="compositeShape" presStyleCnt="0">
        <dgm:presLayoutVars>
          <dgm:dir/>
          <dgm:resizeHandles/>
        </dgm:presLayoutVars>
      </dgm:prSet>
      <dgm:spPr/>
    </dgm:pt>
    <dgm:pt modelId="{F1FC19D4-3CC7-4B5D-ADC2-D616DF1EE357}" type="pres">
      <dgm:prSet presAssocID="{4F89C2D7-5E60-48A3-8AC3-021EA3537EE4}" presName="pyramid" presStyleLbl="node1" presStyleIdx="0" presStyleCn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6B8C65D3-6D59-41DC-A26F-8BB60493B601}" type="pres">
      <dgm:prSet presAssocID="{4F89C2D7-5E60-48A3-8AC3-021EA3537EE4}" presName="theList" presStyleCnt="0"/>
      <dgm:spPr/>
    </dgm:pt>
    <dgm:pt modelId="{4F4C4E49-D898-464E-A1A1-4E6739E3AF2A}" type="pres">
      <dgm:prSet presAssocID="{B4FDC70F-C300-4B05-94DB-A1C23801BDE9}" presName="aNode" presStyleLbl="fgAcc1" presStyleIdx="0" presStyleCnt="3">
        <dgm:presLayoutVars>
          <dgm:bulletEnabled val="1"/>
        </dgm:presLayoutVars>
      </dgm:prSet>
      <dgm:spPr/>
    </dgm:pt>
    <dgm:pt modelId="{47FB99D8-A8F4-4E8B-A119-2C0C7472FA56}" type="pres">
      <dgm:prSet presAssocID="{B4FDC70F-C300-4B05-94DB-A1C23801BDE9}" presName="aSpace" presStyleCnt="0"/>
      <dgm:spPr/>
    </dgm:pt>
    <dgm:pt modelId="{723818E5-40A9-4AF0-97EC-6633A6D14935}" type="pres">
      <dgm:prSet presAssocID="{259C2643-009E-420B-9D07-E0C0B34752E7}" presName="aNode" presStyleLbl="fgAcc1" presStyleIdx="1" presStyleCnt="3">
        <dgm:presLayoutVars>
          <dgm:bulletEnabled val="1"/>
        </dgm:presLayoutVars>
      </dgm:prSet>
      <dgm:spPr/>
    </dgm:pt>
    <dgm:pt modelId="{95BE5ABF-78E9-4768-985C-8B27306A3AC3}" type="pres">
      <dgm:prSet presAssocID="{259C2643-009E-420B-9D07-E0C0B34752E7}" presName="aSpace" presStyleCnt="0"/>
      <dgm:spPr/>
    </dgm:pt>
    <dgm:pt modelId="{BA5721ED-C697-446D-B427-93F4944D6AAC}" type="pres">
      <dgm:prSet presAssocID="{18EDFACA-64DE-4406-9B16-62E055B56F78}" presName="aNode" presStyleLbl="fgAcc1" presStyleIdx="2" presStyleCnt="3">
        <dgm:presLayoutVars>
          <dgm:bulletEnabled val="1"/>
        </dgm:presLayoutVars>
      </dgm:prSet>
      <dgm:spPr/>
    </dgm:pt>
    <dgm:pt modelId="{D5E3D595-59CB-41A4-9767-51505E81237E}" type="pres">
      <dgm:prSet presAssocID="{18EDFACA-64DE-4406-9B16-62E055B56F78}" presName="aSpace" presStyleCnt="0"/>
      <dgm:spPr/>
    </dgm:pt>
  </dgm:ptLst>
  <dgm:cxnLst>
    <dgm:cxn modelId="{61B09724-0551-4881-BAF0-AF65C5E07B55}" srcId="{4F89C2D7-5E60-48A3-8AC3-021EA3537EE4}" destId="{B4FDC70F-C300-4B05-94DB-A1C23801BDE9}" srcOrd="0" destOrd="0" parTransId="{781E5181-6AD3-4B58-B61D-7A20D983BFF8}" sibTransId="{22C6FDEB-F658-46F7-83B5-1FB1ED6C3F8D}"/>
    <dgm:cxn modelId="{BB25F3C1-8911-4ECF-A56B-81D609A9A373}" type="presOf" srcId="{259C2643-009E-420B-9D07-E0C0B34752E7}" destId="{723818E5-40A9-4AF0-97EC-6633A6D14935}" srcOrd="0" destOrd="0" presId="urn:microsoft.com/office/officeart/2005/8/layout/pyramid2"/>
    <dgm:cxn modelId="{6825F56A-6F19-411F-A7CC-EB98B6B1B97D}" srcId="{4F89C2D7-5E60-48A3-8AC3-021EA3537EE4}" destId="{18EDFACA-64DE-4406-9B16-62E055B56F78}" srcOrd="2" destOrd="0" parTransId="{8A81EDF4-4958-4957-B73D-4C2364E1E9ED}" sibTransId="{BFFAC222-2BD0-4642-910C-00AC096DA64F}"/>
    <dgm:cxn modelId="{5552F889-7302-4B0D-BAA4-5326C5CDC87F}" type="presOf" srcId="{B4FDC70F-C300-4B05-94DB-A1C23801BDE9}" destId="{4F4C4E49-D898-464E-A1A1-4E6739E3AF2A}" srcOrd="0" destOrd="0" presId="urn:microsoft.com/office/officeart/2005/8/layout/pyramid2"/>
    <dgm:cxn modelId="{2F2ABE70-4DBF-4EAD-9477-132E05A33A49}" type="presOf" srcId="{4F89C2D7-5E60-48A3-8AC3-021EA3537EE4}" destId="{D4217F5C-5393-4063-8C8F-CECBD464FF09}" srcOrd="0" destOrd="0" presId="urn:microsoft.com/office/officeart/2005/8/layout/pyramid2"/>
    <dgm:cxn modelId="{F239A39A-6BA8-4735-B1CD-1D9DBF1AAE40}" srcId="{4F89C2D7-5E60-48A3-8AC3-021EA3537EE4}" destId="{259C2643-009E-420B-9D07-E0C0B34752E7}" srcOrd="1" destOrd="0" parTransId="{AF099798-5AD8-488F-9AB4-809AE42E32BC}" sibTransId="{D83CA39E-0DB9-4375-8159-794F1C65B0FA}"/>
    <dgm:cxn modelId="{270D919C-FF57-493D-8C83-BACBA6E5C51F}" type="presOf" srcId="{18EDFACA-64DE-4406-9B16-62E055B56F78}" destId="{BA5721ED-C697-446D-B427-93F4944D6AAC}" srcOrd="0" destOrd="0" presId="urn:microsoft.com/office/officeart/2005/8/layout/pyramid2"/>
    <dgm:cxn modelId="{BF259A1F-CE16-4705-8647-9F57AEAD0C96}" type="presParOf" srcId="{D4217F5C-5393-4063-8C8F-CECBD464FF09}" destId="{F1FC19D4-3CC7-4B5D-ADC2-D616DF1EE357}" srcOrd="0" destOrd="0" presId="urn:microsoft.com/office/officeart/2005/8/layout/pyramid2"/>
    <dgm:cxn modelId="{0AD76142-762E-46F0-B6D5-227CACB1B408}" type="presParOf" srcId="{D4217F5C-5393-4063-8C8F-CECBD464FF09}" destId="{6B8C65D3-6D59-41DC-A26F-8BB60493B601}" srcOrd="1" destOrd="0" presId="urn:microsoft.com/office/officeart/2005/8/layout/pyramid2"/>
    <dgm:cxn modelId="{2DCCDB11-A91E-45CA-B94F-B0A2EB82A839}" type="presParOf" srcId="{6B8C65D3-6D59-41DC-A26F-8BB60493B601}" destId="{4F4C4E49-D898-464E-A1A1-4E6739E3AF2A}" srcOrd="0" destOrd="0" presId="urn:microsoft.com/office/officeart/2005/8/layout/pyramid2"/>
    <dgm:cxn modelId="{41206C66-66D0-4457-82C0-0D9EE4B8B45E}" type="presParOf" srcId="{6B8C65D3-6D59-41DC-A26F-8BB60493B601}" destId="{47FB99D8-A8F4-4E8B-A119-2C0C7472FA56}" srcOrd="1" destOrd="0" presId="urn:microsoft.com/office/officeart/2005/8/layout/pyramid2"/>
    <dgm:cxn modelId="{520FE73A-3FCB-4C15-B920-DF71AC14A71A}" type="presParOf" srcId="{6B8C65D3-6D59-41DC-A26F-8BB60493B601}" destId="{723818E5-40A9-4AF0-97EC-6633A6D14935}" srcOrd="2" destOrd="0" presId="urn:microsoft.com/office/officeart/2005/8/layout/pyramid2"/>
    <dgm:cxn modelId="{F5206C44-7385-49FE-BFE1-6D946DD4CDAD}" type="presParOf" srcId="{6B8C65D3-6D59-41DC-A26F-8BB60493B601}" destId="{95BE5ABF-78E9-4768-985C-8B27306A3AC3}" srcOrd="3" destOrd="0" presId="urn:microsoft.com/office/officeart/2005/8/layout/pyramid2"/>
    <dgm:cxn modelId="{7BA1EEBC-5030-41FC-9E17-023412392506}" type="presParOf" srcId="{6B8C65D3-6D59-41DC-A26F-8BB60493B601}" destId="{BA5721ED-C697-446D-B427-93F4944D6AAC}" srcOrd="4" destOrd="0" presId="urn:microsoft.com/office/officeart/2005/8/layout/pyramid2"/>
    <dgm:cxn modelId="{E2D03F25-7A78-4F8C-8321-94241CDE1B73}" type="presParOf" srcId="{6B8C65D3-6D59-41DC-A26F-8BB60493B601}" destId="{D5E3D595-59CB-41A4-9767-51505E81237E}" srcOrd="5" destOrd="0" presId="urn:microsoft.com/office/officeart/2005/8/layout/pyramid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AC68D-F4DA-4315-A679-CF12D1C7DECE}" type="datetimeFigureOut">
              <a:rPr lang="en-US" smtClean="0"/>
              <a:t>8/11/2007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403B8-E868-4379-A0B6-4451DDEE50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403B8-E868-4379-A0B6-4451DDEE504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403B8-E868-4379-A0B6-4451DDEE504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C3B078-C4A3-437D-A16C-0C3AA75BF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A25B4-E23E-42C4-A3D0-F0D40687BE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998C1-A29C-46F6-908F-2390ADD89F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94F81-ABBE-4D82-ADC5-1DCA882676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16467-8B2B-4A1B-811D-5C1B28988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3BA10-949B-4B92-A2D9-A72BA595D9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2837CB-0FA4-406D-BEA9-0E1E6B13A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31434-CCC7-4F0D-BDE0-B3DDABE0B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AD994-AEC9-4F08-88A2-700DBFDA4E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EA196-CD6E-4CB6-8ABC-DABDA867DD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A999D-878D-437D-8884-77D62E7484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3ACAE0-5FF0-42DB-B161-AC578082EE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90600" y="25146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en-US" sz="2800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914400"/>
          <a:ext cx="8153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Q - Question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14400" y="1981200"/>
            <a:ext cx="7537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many questions, because you’re here to learn.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R - Relax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23900" y="4876800"/>
            <a:ext cx="84201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Refuse to let worry and stress rule your life,  remember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that things always have a way of working out in the end.</a:t>
            </a:r>
          </a:p>
          <a:p>
            <a:pPr algn="ctr"/>
            <a:endParaRPr lang="en-US" sz="2800" b="1" i="1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S - Share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79438" y="1600200"/>
            <a:ext cx="85645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Share your talent, skills, knowledge and time with others.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Everything that you invest in others will return to you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many times over.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T - Try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274638" y="5029200"/>
            <a:ext cx="88693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 when your dreams seem impossible to reach,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try anyway.  You’ll be amazed by what you can accomplish.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U - Use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79438" y="1828800"/>
            <a:ext cx="82962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Use your gifts to your best ability.  Talent that’s wasted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has no value.  Talent that’s used will bring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unexpected rewards.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V - Value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74638" y="4800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Value the friends and family members who’ve supported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encouraged you, and be there for them as well.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W - Work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22288" y="1447800"/>
            <a:ext cx="862171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 hard every day to be the best person you can be, but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never feel quilty if you fall short of your goals. 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Every sunrise offers a second chance.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X - X-Ray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609600" y="5029200"/>
            <a:ext cx="7947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Look deep inside the hearts of those around you and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you’ll see the goodness and beauty within.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Y - Yield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22288" y="1600200"/>
            <a:ext cx="8089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Yield to commitment.  If you stay on track and remain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dedicated, you’ll find success at the end of the road.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Z - Zoom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38200" y="4800600"/>
            <a:ext cx="80994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Zoom to a happy place when bad memories or sorrow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rears its ugly head.  Let nothing interfere with your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goals.  Instead, focus on your abilities, your dreams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a brighter tomorrow.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66800" y="4935538"/>
            <a:ext cx="72390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Break away from everything that stands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 the way of what you hope to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accomplish with your life.</a:t>
            </a:r>
            <a:endParaRPr lang="en-US" sz="3600" b="1" i="1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85800" y="1600200"/>
            <a:ext cx="7924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Accept others for who they are and for the choices they’ve made even  if you have difficulty understanding their believes, motives or actions.</a:t>
            </a:r>
          </a:p>
        </p:txBody>
      </p:sp>
      <p:sp>
        <p:nvSpPr>
          <p:cNvPr id="4103" name="WordArt 7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5334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A - Accept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WordArt 9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B - Break Away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15950" y="1828800"/>
            <a:ext cx="781526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Create a family of friends whom you can share your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hopes, dreams, sorrows and happiness with.</a:t>
            </a:r>
          </a:p>
          <a:p>
            <a:pPr algn="ctr"/>
            <a:endParaRPr lang="en-US" sz="36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5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C - Create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WordArt 8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D - Decide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815975" y="4648200"/>
            <a:ext cx="8080375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Decide that you’ll be successful and happy come what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may, and good things will find you. 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roadblocks are minor obstacles along the way.</a:t>
            </a:r>
          </a:p>
          <a:p>
            <a:pPr algn="ctr"/>
            <a:endParaRPr lang="en-US" sz="36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E - Explore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09600" y="1524000"/>
            <a:ext cx="82502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Explore and experiment.  The world has much to offer,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you have much to give.  And everytime you try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something new. You’ll learn more about yourself.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F - Forgive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04800" y="4648200"/>
            <a:ext cx="85486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Forgive and forget.  Grudges only weigh you down and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inspire unhappiness and grief.  Soar above it, and always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remember that everyone makes mistakes.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G - Grow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1752600"/>
            <a:ext cx="78263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Leave the childhood monsters behind.  They can no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longer hurt you or stand in your way.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H- Hope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95313" y="4724400"/>
            <a:ext cx="78025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Hope for the best and never forget that anything is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possible as long as you remain dedicated to the task.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I - Ignore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54000" y="1219200"/>
            <a:ext cx="889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Ignore the negative voice inside your head. 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Focus instead on your goals and remember your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accomplishments.  Your past success is only a small inkling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what the future holds.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J - Journey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685800" y="4800600"/>
            <a:ext cx="81676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Journey to new worlds, new possibilities, by remaining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open-minded.  Try to learn something new every day,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you’ll grow.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K - Know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28600" y="1447800"/>
            <a:ext cx="85153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Know that no matter how bad things seem, they’ll always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get better.  The warmth of spring always follows the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harshest winter.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L - Love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609600" y="4800600"/>
            <a:ext cx="8458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love fill your heart instead of hate.  When hate is in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heart, there’s room for nothing else, but when love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in your heart, there’s room for endless happiness.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M - Manage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81000" y="1447800"/>
            <a:ext cx="84963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Manage your time and your expenses wisely, and you’ll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suffer less stress and worry.  Then you’ll be able to focus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on the important things in life.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N - Notice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368300" y="4724400"/>
            <a:ext cx="8693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Never ignore the poor, infirm, helpless, weak or suffering.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Offer your assistance when possible, and always your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kindness and understanding.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 descr="Narrow vertical"/>
          <p:cNvSpPr>
            <a:spLocks noChangeArrowheads="1" noChangeShapeType="1" noTextEdit="1"/>
          </p:cNvSpPr>
          <p:nvPr/>
        </p:nvSpPr>
        <p:spPr bwMode="auto">
          <a:xfrm>
            <a:off x="1219200" y="304800"/>
            <a:ext cx="6629400" cy="814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O - Open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04800" y="1371600"/>
            <a:ext cx="82772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 your eyes and take in all the beauty around you. 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Even during the worst of times, there’s still much to be 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thankful for.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0" y="3200400"/>
            <a:ext cx="9144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WordArt 5" descr="Narrow vertical"/>
          <p:cNvSpPr>
            <a:spLocks noChangeArrowheads="1" noChangeShapeType="1" noTextEdit="1"/>
          </p:cNvSpPr>
          <p:nvPr/>
        </p:nvSpPr>
        <p:spPr bwMode="auto">
          <a:xfrm>
            <a:off x="1447800" y="3505200"/>
            <a:ext cx="6324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P - Play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22263" y="4800600"/>
            <a:ext cx="8328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Never forget to have fun along the way.  Success means</a:t>
            </a:r>
          </a:p>
          <a:p>
            <a:pPr algn="ctr"/>
            <a:r>
              <a:rPr lang="en-US" sz="28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nothing without happiness.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tx">
  <a:themeElements>
    <a:clrScheme name="Alphabet_Of_Happiness.pp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phabet_Of_Happiness.p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phabet_Of_Happiness.p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phabet_Of_Happiness.p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phabet_Of_Happiness.p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phabet_Of_Happiness.p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phabet_Of_Happiness.p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phabet_Of_Happiness.p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phabet_Of_Happiness.p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pptx</Template>
  <TotalTime>3</TotalTime>
  <Words>719</Words>
  <Application>Microsoft PowerPoint</Application>
  <PresentationFormat>On-screen Show (4:3)</PresentationFormat>
  <Paragraphs>98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Times New Roman</vt:lpstr>
      <vt:lpstr>pptx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2007-08-11T02:38:30Z</dcterms:created>
  <dcterms:modified xsi:type="dcterms:W3CDTF">2007-08-11T02:42:22Z</dcterms:modified>
</cp:coreProperties>
</file>