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8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9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  <p:sldMasterId id="2147483699" r:id="rId3"/>
    <p:sldMasterId id="2147483711" r:id="rId4"/>
  </p:sldMasterIdLst>
  <p:notesMasterIdLst>
    <p:notesMasterId r:id="rId17"/>
  </p:notesMasterIdLst>
  <p:sldIdLst>
    <p:sldId id="303" r:id="rId5"/>
    <p:sldId id="258" r:id="rId6"/>
    <p:sldId id="281" r:id="rId7"/>
    <p:sldId id="260" r:id="rId8"/>
    <p:sldId id="266" r:id="rId9"/>
    <p:sldId id="267" r:id="rId10"/>
    <p:sldId id="282" r:id="rId11"/>
    <p:sldId id="272" r:id="rId12"/>
    <p:sldId id="302" r:id="rId13"/>
    <p:sldId id="305" r:id="rId14"/>
    <p:sldId id="274" r:id="rId15"/>
    <p:sldId id="30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0CD6"/>
    <a:srgbClr val="00703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27" autoAdjust="0"/>
    <p:restoredTop sz="94660"/>
  </p:normalViewPr>
  <p:slideViewPr>
    <p:cSldViewPr>
      <p:cViewPr>
        <p:scale>
          <a:sx n="66" d="100"/>
          <a:sy n="66" d="100"/>
        </p:scale>
        <p:origin x="1248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8B9F25-76A1-4267-86A2-D48BDD64F755}" type="doc">
      <dgm:prSet loTypeId="urn:microsoft.com/office/officeart/2005/8/layout/venn1" loCatId="relationship" qsTypeId="urn:microsoft.com/office/officeart/2005/8/quickstyle/3d3" qsCatId="3D" csTypeId="urn:microsoft.com/office/officeart/2005/8/colors/accent1_2" csCatId="accent1" phldr="1"/>
      <dgm:spPr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</dgm:spPr>
      <dgm:t>
        <a:bodyPr/>
        <a:lstStyle/>
        <a:p>
          <a:endParaRPr lang="en-US"/>
        </a:p>
      </dgm:t>
    </dgm:pt>
    <dgm:pt modelId="{46A3E565-A79F-4789-B847-525605E93FB4}">
      <dgm:prSet custT="1"/>
      <dgm:spPr>
        <a:solidFill>
          <a:srgbClr val="FF0000">
            <a:alpha val="50000"/>
          </a:srgb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rtl="0"/>
          <a:r>
            <a:rPr lang="en-US" sz="4000" b="1" dirty="0">
              <a:latin typeface="Clarendon BT" pitchFamily="18" charset="0"/>
            </a:rPr>
            <a:t>It is planned future state</a:t>
          </a:r>
          <a:endParaRPr lang="en-US" sz="4000" dirty="0">
            <a:latin typeface="Clarendon BT" pitchFamily="18" charset="0"/>
          </a:endParaRPr>
        </a:p>
      </dgm:t>
    </dgm:pt>
    <dgm:pt modelId="{8FD1278F-6018-49F7-AFCD-2701E13378A2}" type="parTrans" cxnId="{61A1EB22-54C5-43E5-A633-16A5C18638EA}">
      <dgm:prSet/>
      <dgm:spPr/>
      <dgm:t>
        <a:bodyPr/>
        <a:lstStyle/>
        <a:p>
          <a:endParaRPr lang="en-US"/>
        </a:p>
      </dgm:t>
    </dgm:pt>
    <dgm:pt modelId="{FD3CE294-7108-43AC-A895-DA586468EA28}" type="sibTrans" cxnId="{61A1EB22-54C5-43E5-A633-16A5C18638EA}">
      <dgm:prSet/>
      <dgm:spPr/>
      <dgm:t>
        <a:bodyPr/>
        <a:lstStyle/>
        <a:p>
          <a:endParaRPr lang="en-US"/>
        </a:p>
      </dgm:t>
    </dgm:pt>
    <dgm:pt modelId="{A6650F54-C78A-493A-A8B9-245BCE43CC8B}" type="pres">
      <dgm:prSet presAssocID="{F38B9F25-76A1-4267-86A2-D48BDD64F755}" presName="compositeShape" presStyleCnt="0">
        <dgm:presLayoutVars>
          <dgm:chMax val="7"/>
          <dgm:dir/>
          <dgm:resizeHandles val="exact"/>
        </dgm:presLayoutVars>
      </dgm:prSet>
      <dgm:spPr/>
    </dgm:pt>
    <dgm:pt modelId="{BFD17F84-3A70-4EB0-93AD-7CD78F764D17}" type="pres">
      <dgm:prSet presAssocID="{46A3E565-A79F-4789-B847-525605E93FB4}" presName="circ1TxSh" presStyleLbl="vennNode1" presStyleIdx="0" presStyleCnt="1" custLinFactNeighborX="24138"/>
      <dgm:spPr/>
    </dgm:pt>
  </dgm:ptLst>
  <dgm:cxnLst>
    <dgm:cxn modelId="{61A1EB22-54C5-43E5-A633-16A5C18638EA}" srcId="{F38B9F25-76A1-4267-86A2-D48BDD64F755}" destId="{46A3E565-A79F-4789-B847-525605E93FB4}" srcOrd="0" destOrd="0" parTransId="{8FD1278F-6018-49F7-AFCD-2701E13378A2}" sibTransId="{FD3CE294-7108-43AC-A895-DA586468EA28}"/>
    <dgm:cxn modelId="{B53D12D0-A8CE-41C5-88F8-F252DEC6B72B}" type="presOf" srcId="{F38B9F25-76A1-4267-86A2-D48BDD64F755}" destId="{A6650F54-C78A-493A-A8B9-245BCE43CC8B}" srcOrd="0" destOrd="0" presId="urn:microsoft.com/office/officeart/2005/8/layout/venn1"/>
    <dgm:cxn modelId="{47C4AE55-ABFF-44C0-8818-D101CF9ADBAA}" type="presOf" srcId="{46A3E565-A79F-4789-B847-525605E93FB4}" destId="{BFD17F84-3A70-4EB0-93AD-7CD78F764D17}" srcOrd="0" destOrd="0" presId="urn:microsoft.com/office/officeart/2005/8/layout/venn1"/>
    <dgm:cxn modelId="{138AF084-6186-4669-945D-DA1D212D980D}" type="presParOf" srcId="{A6650F54-C78A-493A-A8B9-245BCE43CC8B}" destId="{BFD17F84-3A70-4EB0-93AD-7CD78F764D17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FCCE75F-200E-4261-9D6C-82B58537CE24}" type="doc">
      <dgm:prSet loTypeId="urn:microsoft.com/office/officeart/2005/8/layout/pyramid2" loCatId="pyramid" qsTypeId="urn:microsoft.com/office/officeart/2005/8/quickstyle/3d2#2" qsCatId="3D" csTypeId="urn:microsoft.com/office/officeart/2005/8/colors/accent1_4" csCatId="accent1" phldr="1"/>
      <dgm:spPr/>
      <dgm:t>
        <a:bodyPr/>
        <a:lstStyle/>
        <a:p>
          <a:endParaRPr lang="en-IN"/>
        </a:p>
      </dgm:t>
    </dgm:pt>
    <dgm:pt modelId="{8F322C49-84D2-43DF-A8F6-030F186E214E}">
      <dgm:prSet custT="1"/>
      <dgm:spPr>
        <a:solidFill>
          <a:srgbClr val="A50021">
            <a:alpha val="90000"/>
          </a:srgbClr>
        </a:solidFill>
      </dgm:spPr>
      <dgm:t>
        <a:bodyPr/>
        <a:lstStyle/>
        <a:p>
          <a:pPr algn="l" rtl="0"/>
          <a:r>
            <a:rPr lang="en-US" sz="3600" b="1" dirty="0">
              <a:solidFill>
                <a:schemeClr val="bg1"/>
              </a:solidFill>
              <a:latin typeface="CastleTUlt" pitchFamily="34" charset="0"/>
            </a:rPr>
            <a:t>S </a:t>
          </a:r>
          <a:r>
            <a:rPr lang="en-US" sz="2800" b="1" dirty="0">
              <a:solidFill>
                <a:schemeClr val="bg1"/>
              </a:solidFill>
            </a:rPr>
            <a:t>PECIFIC</a:t>
          </a:r>
          <a:endParaRPr lang="en-IN" sz="2800" b="1" dirty="0">
            <a:solidFill>
              <a:schemeClr val="bg1"/>
            </a:solidFill>
          </a:endParaRPr>
        </a:p>
      </dgm:t>
    </dgm:pt>
    <dgm:pt modelId="{A2BDD0DC-AE47-4D19-BEBF-6F140402D1E4}" type="parTrans" cxnId="{EDE7EF0B-8E94-4584-90A5-E9BEC2E423C5}">
      <dgm:prSet/>
      <dgm:spPr/>
      <dgm:t>
        <a:bodyPr/>
        <a:lstStyle/>
        <a:p>
          <a:pPr algn="l"/>
          <a:endParaRPr lang="en-IN" sz="3600"/>
        </a:p>
      </dgm:t>
    </dgm:pt>
    <dgm:pt modelId="{D2AC2487-231D-4FA0-98E9-6BC7C9D8C673}" type="sibTrans" cxnId="{EDE7EF0B-8E94-4584-90A5-E9BEC2E423C5}">
      <dgm:prSet custT="1"/>
      <dgm:spPr/>
      <dgm:t>
        <a:bodyPr/>
        <a:lstStyle/>
        <a:p>
          <a:pPr algn="l"/>
          <a:endParaRPr lang="en-IN" sz="3600"/>
        </a:p>
      </dgm:t>
    </dgm:pt>
    <dgm:pt modelId="{30DA0DC7-8B9A-48D8-ADC1-7BA12AE04017}">
      <dgm:prSet custT="1"/>
      <dgm:spPr>
        <a:solidFill>
          <a:srgbClr val="FFC000">
            <a:alpha val="90000"/>
          </a:srgbClr>
        </a:solidFill>
      </dgm:spPr>
      <dgm:t>
        <a:bodyPr/>
        <a:lstStyle/>
        <a:p>
          <a:pPr algn="l" rtl="0"/>
          <a:r>
            <a:rPr lang="en-US" sz="3600" dirty="0">
              <a:solidFill>
                <a:srgbClr val="000000"/>
              </a:solidFill>
              <a:latin typeface="CastleTUlt" pitchFamily="34" charset="0"/>
            </a:rPr>
            <a:t>M </a:t>
          </a:r>
          <a:r>
            <a:rPr lang="en-US" sz="2800" b="1" dirty="0">
              <a:solidFill>
                <a:srgbClr val="000000"/>
              </a:solidFill>
            </a:rPr>
            <a:t>EASURABLE</a:t>
          </a:r>
          <a:endParaRPr lang="en-IN" sz="2800" b="1" dirty="0">
            <a:solidFill>
              <a:srgbClr val="000000"/>
            </a:solidFill>
          </a:endParaRPr>
        </a:p>
      </dgm:t>
    </dgm:pt>
    <dgm:pt modelId="{33E6FFDB-E8FB-44DA-8B55-250ADE42D9A8}" type="parTrans" cxnId="{866B22FB-EC5F-482A-AFF2-E2DC0B21D138}">
      <dgm:prSet/>
      <dgm:spPr/>
      <dgm:t>
        <a:bodyPr/>
        <a:lstStyle/>
        <a:p>
          <a:pPr algn="l"/>
          <a:endParaRPr lang="en-IN" sz="3600"/>
        </a:p>
      </dgm:t>
    </dgm:pt>
    <dgm:pt modelId="{622A2803-BC98-4F9E-A09A-81DA22565315}" type="sibTrans" cxnId="{866B22FB-EC5F-482A-AFF2-E2DC0B21D138}">
      <dgm:prSet custT="1"/>
      <dgm:spPr/>
      <dgm:t>
        <a:bodyPr/>
        <a:lstStyle/>
        <a:p>
          <a:pPr algn="l"/>
          <a:endParaRPr lang="en-IN" sz="3600"/>
        </a:p>
      </dgm:t>
    </dgm:pt>
    <dgm:pt modelId="{38CDDEB4-E411-4CED-8E60-6A435FDAB3D7}">
      <dgm:prSet custT="1"/>
      <dgm:spPr>
        <a:solidFill>
          <a:srgbClr val="00B050">
            <a:alpha val="90000"/>
          </a:srgbClr>
        </a:solidFill>
      </dgm:spPr>
      <dgm:t>
        <a:bodyPr/>
        <a:lstStyle/>
        <a:p>
          <a:pPr algn="l" rtl="0"/>
          <a:r>
            <a:rPr lang="en-US" sz="3600" b="1" dirty="0">
              <a:solidFill>
                <a:schemeClr val="bg1"/>
              </a:solidFill>
              <a:latin typeface="CastleTUlt" pitchFamily="34" charset="0"/>
            </a:rPr>
            <a:t>A </a:t>
          </a:r>
          <a:r>
            <a:rPr lang="en-US" sz="2800" b="1" dirty="0">
              <a:solidFill>
                <a:schemeClr val="bg1"/>
              </a:solidFill>
            </a:rPr>
            <a:t>CHIEVABLE</a:t>
          </a:r>
          <a:endParaRPr lang="en-IN" sz="2800" b="1" dirty="0">
            <a:solidFill>
              <a:schemeClr val="bg1"/>
            </a:solidFill>
          </a:endParaRPr>
        </a:p>
      </dgm:t>
    </dgm:pt>
    <dgm:pt modelId="{796023C9-F5BA-4405-A649-8191B3664853}" type="parTrans" cxnId="{6D3720B3-F1A8-40D0-97F5-F7F59618281B}">
      <dgm:prSet/>
      <dgm:spPr/>
      <dgm:t>
        <a:bodyPr/>
        <a:lstStyle/>
        <a:p>
          <a:pPr algn="l"/>
          <a:endParaRPr lang="en-IN" sz="3600"/>
        </a:p>
      </dgm:t>
    </dgm:pt>
    <dgm:pt modelId="{984F7B34-65F7-45E4-AF1D-D86F7F960F2B}" type="sibTrans" cxnId="{6D3720B3-F1A8-40D0-97F5-F7F59618281B}">
      <dgm:prSet custT="1"/>
      <dgm:spPr/>
      <dgm:t>
        <a:bodyPr/>
        <a:lstStyle/>
        <a:p>
          <a:pPr algn="l"/>
          <a:endParaRPr lang="en-IN" sz="3600"/>
        </a:p>
      </dgm:t>
    </dgm:pt>
    <dgm:pt modelId="{4459A7B9-3933-461F-85F9-3F13E48B7CA4}">
      <dgm:prSet custT="1"/>
      <dgm:spPr>
        <a:solidFill>
          <a:srgbClr val="1B05BB">
            <a:alpha val="90000"/>
          </a:srgbClr>
        </a:solidFill>
      </dgm:spPr>
      <dgm:t>
        <a:bodyPr/>
        <a:lstStyle/>
        <a:p>
          <a:pPr algn="l" rtl="0"/>
          <a:r>
            <a:rPr lang="en-US" sz="3600" b="1" dirty="0">
              <a:solidFill>
                <a:schemeClr val="bg1"/>
              </a:solidFill>
              <a:latin typeface="CastleTUlt" pitchFamily="34" charset="0"/>
            </a:rPr>
            <a:t>R </a:t>
          </a:r>
          <a:r>
            <a:rPr lang="en-US" sz="2800" b="1" dirty="0">
              <a:solidFill>
                <a:schemeClr val="bg1"/>
              </a:solidFill>
            </a:rPr>
            <a:t>EALISTIC</a:t>
          </a:r>
          <a:endParaRPr lang="en-IN" sz="2800" b="1" dirty="0">
            <a:solidFill>
              <a:schemeClr val="bg1"/>
            </a:solidFill>
          </a:endParaRPr>
        </a:p>
      </dgm:t>
    </dgm:pt>
    <dgm:pt modelId="{FE216DA8-59A9-41FC-8FE3-8039912CDA5A}" type="parTrans" cxnId="{9627B89F-6544-482F-8D5D-146D81BE2598}">
      <dgm:prSet/>
      <dgm:spPr/>
      <dgm:t>
        <a:bodyPr/>
        <a:lstStyle/>
        <a:p>
          <a:pPr algn="l"/>
          <a:endParaRPr lang="en-IN" sz="3600"/>
        </a:p>
      </dgm:t>
    </dgm:pt>
    <dgm:pt modelId="{2176DC1C-67E5-40AF-8F31-ECF7AC532124}" type="sibTrans" cxnId="{9627B89F-6544-482F-8D5D-146D81BE2598}">
      <dgm:prSet custT="1"/>
      <dgm:spPr/>
      <dgm:t>
        <a:bodyPr/>
        <a:lstStyle/>
        <a:p>
          <a:pPr algn="l"/>
          <a:endParaRPr lang="en-IN" sz="3600"/>
        </a:p>
      </dgm:t>
    </dgm:pt>
    <dgm:pt modelId="{6347D6F2-140B-4F2B-AC6C-1B06DDDB346F}">
      <dgm:prSet custT="1"/>
      <dgm:spPr>
        <a:solidFill>
          <a:srgbClr val="7030A0">
            <a:alpha val="90000"/>
          </a:srgbClr>
        </a:solidFill>
      </dgm:spPr>
      <dgm:t>
        <a:bodyPr/>
        <a:lstStyle/>
        <a:p>
          <a:pPr algn="l" rtl="0"/>
          <a:r>
            <a:rPr lang="en-US" sz="3600" b="1" dirty="0">
              <a:solidFill>
                <a:schemeClr val="bg1"/>
              </a:solidFill>
              <a:latin typeface="CastleTUlt" pitchFamily="34" charset="0"/>
            </a:rPr>
            <a:t>T </a:t>
          </a:r>
          <a:r>
            <a:rPr lang="en-US" sz="2800" b="1" dirty="0">
              <a:solidFill>
                <a:schemeClr val="bg1"/>
              </a:solidFill>
            </a:rPr>
            <a:t>IME BOUND</a:t>
          </a:r>
        </a:p>
      </dgm:t>
    </dgm:pt>
    <dgm:pt modelId="{BA0AAA82-FE37-49A4-A538-ECEC75337E22}" type="parTrans" cxnId="{C42AE4CF-F695-47C0-9B2E-CEF536979A86}">
      <dgm:prSet/>
      <dgm:spPr/>
      <dgm:t>
        <a:bodyPr/>
        <a:lstStyle/>
        <a:p>
          <a:pPr algn="l"/>
          <a:endParaRPr lang="en-IN" sz="3600"/>
        </a:p>
      </dgm:t>
    </dgm:pt>
    <dgm:pt modelId="{78E0D9BE-53D7-4369-86DA-4825C0771754}" type="sibTrans" cxnId="{C42AE4CF-F695-47C0-9B2E-CEF536979A86}">
      <dgm:prSet custT="1"/>
      <dgm:spPr/>
      <dgm:t>
        <a:bodyPr/>
        <a:lstStyle/>
        <a:p>
          <a:pPr algn="l"/>
          <a:endParaRPr lang="en-IN" sz="3600"/>
        </a:p>
      </dgm:t>
    </dgm:pt>
    <dgm:pt modelId="{4B4EE1DD-31E1-467F-AC0D-DFED8516370A}" type="pres">
      <dgm:prSet presAssocID="{DFCCE75F-200E-4261-9D6C-82B58537CE24}" presName="compositeShape" presStyleCnt="0">
        <dgm:presLayoutVars>
          <dgm:dir/>
          <dgm:resizeHandles/>
        </dgm:presLayoutVars>
      </dgm:prSet>
      <dgm:spPr/>
    </dgm:pt>
    <dgm:pt modelId="{74F398A4-F9D3-4467-9BA5-04501718D58F}" type="pres">
      <dgm:prSet presAssocID="{DFCCE75F-200E-4261-9D6C-82B58537CE24}" presName="pyramid" presStyleLbl="node1" presStyleIdx="0" presStyleCnt="1"/>
      <dgm:spPr>
        <a:solidFill>
          <a:srgbClr val="C00000"/>
        </a:solidFill>
      </dgm:spPr>
    </dgm:pt>
    <dgm:pt modelId="{3BE68A1F-7770-439F-BEEB-870F3E0DA0CD}" type="pres">
      <dgm:prSet presAssocID="{DFCCE75F-200E-4261-9D6C-82B58537CE24}" presName="theList" presStyleCnt="0"/>
      <dgm:spPr/>
    </dgm:pt>
    <dgm:pt modelId="{67E2630B-95D7-49DA-B3BE-7A3AB35011AA}" type="pres">
      <dgm:prSet presAssocID="{8F322C49-84D2-43DF-A8F6-030F186E214E}" presName="aNode" presStyleLbl="fgAcc1" presStyleIdx="0" presStyleCnt="5">
        <dgm:presLayoutVars>
          <dgm:bulletEnabled val="1"/>
        </dgm:presLayoutVars>
      </dgm:prSet>
      <dgm:spPr/>
    </dgm:pt>
    <dgm:pt modelId="{5E3A2A2F-DBAE-4DE2-B75A-64F8D0942EB8}" type="pres">
      <dgm:prSet presAssocID="{8F322C49-84D2-43DF-A8F6-030F186E214E}" presName="aSpace" presStyleCnt="0"/>
      <dgm:spPr/>
    </dgm:pt>
    <dgm:pt modelId="{C6A738EB-C441-4791-9B86-96EEA30EAF61}" type="pres">
      <dgm:prSet presAssocID="{30DA0DC7-8B9A-48D8-ADC1-7BA12AE04017}" presName="aNode" presStyleLbl="fgAcc1" presStyleIdx="1" presStyleCnt="5">
        <dgm:presLayoutVars>
          <dgm:bulletEnabled val="1"/>
        </dgm:presLayoutVars>
      </dgm:prSet>
      <dgm:spPr/>
    </dgm:pt>
    <dgm:pt modelId="{4CA99FC7-0923-433A-8114-A49997F86EE2}" type="pres">
      <dgm:prSet presAssocID="{30DA0DC7-8B9A-48D8-ADC1-7BA12AE04017}" presName="aSpace" presStyleCnt="0"/>
      <dgm:spPr/>
    </dgm:pt>
    <dgm:pt modelId="{962A214F-8717-4B6F-85BB-64A169243ED8}" type="pres">
      <dgm:prSet presAssocID="{38CDDEB4-E411-4CED-8E60-6A435FDAB3D7}" presName="aNode" presStyleLbl="fgAcc1" presStyleIdx="2" presStyleCnt="5">
        <dgm:presLayoutVars>
          <dgm:bulletEnabled val="1"/>
        </dgm:presLayoutVars>
      </dgm:prSet>
      <dgm:spPr/>
    </dgm:pt>
    <dgm:pt modelId="{8B7F64A2-1546-4F25-9E42-A1EE13CF487A}" type="pres">
      <dgm:prSet presAssocID="{38CDDEB4-E411-4CED-8E60-6A435FDAB3D7}" presName="aSpace" presStyleCnt="0"/>
      <dgm:spPr/>
    </dgm:pt>
    <dgm:pt modelId="{6E12FBD5-EFE0-4E46-AB4B-3C9C06952A2F}" type="pres">
      <dgm:prSet presAssocID="{4459A7B9-3933-461F-85F9-3F13E48B7CA4}" presName="aNode" presStyleLbl="fgAcc1" presStyleIdx="3" presStyleCnt="5">
        <dgm:presLayoutVars>
          <dgm:bulletEnabled val="1"/>
        </dgm:presLayoutVars>
      </dgm:prSet>
      <dgm:spPr/>
    </dgm:pt>
    <dgm:pt modelId="{4DB1A32D-0AC3-438D-B076-A6C8DA745D8B}" type="pres">
      <dgm:prSet presAssocID="{4459A7B9-3933-461F-85F9-3F13E48B7CA4}" presName="aSpace" presStyleCnt="0"/>
      <dgm:spPr/>
    </dgm:pt>
    <dgm:pt modelId="{F754288D-7E83-4FB2-93AD-B36333480D98}" type="pres">
      <dgm:prSet presAssocID="{6347D6F2-140B-4F2B-AC6C-1B06DDDB346F}" presName="aNode" presStyleLbl="fgAcc1" presStyleIdx="4" presStyleCnt="5">
        <dgm:presLayoutVars>
          <dgm:bulletEnabled val="1"/>
        </dgm:presLayoutVars>
      </dgm:prSet>
      <dgm:spPr/>
    </dgm:pt>
    <dgm:pt modelId="{BB9DBA5C-A1CD-461E-8CB9-C92F17B748CB}" type="pres">
      <dgm:prSet presAssocID="{6347D6F2-140B-4F2B-AC6C-1B06DDDB346F}" presName="aSpace" presStyleCnt="0"/>
      <dgm:spPr/>
    </dgm:pt>
  </dgm:ptLst>
  <dgm:cxnLst>
    <dgm:cxn modelId="{7D5A684B-7263-4124-939C-F7EC326EAF50}" type="presOf" srcId="{8F322C49-84D2-43DF-A8F6-030F186E214E}" destId="{67E2630B-95D7-49DA-B3BE-7A3AB35011AA}" srcOrd="0" destOrd="0" presId="urn:microsoft.com/office/officeart/2005/8/layout/pyramid2"/>
    <dgm:cxn modelId="{33CCBBEB-E86D-443D-8FD5-3820E9573148}" type="presOf" srcId="{38CDDEB4-E411-4CED-8E60-6A435FDAB3D7}" destId="{962A214F-8717-4B6F-85BB-64A169243ED8}" srcOrd="0" destOrd="0" presId="urn:microsoft.com/office/officeart/2005/8/layout/pyramid2"/>
    <dgm:cxn modelId="{866B22FB-EC5F-482A-AFF2-E2DC0B21D138}" srcId="{DFCCE75F-200E-4261-9D6C-82B58537CE24}" destId="{30DA0DC7-8B9A-48D8-ADC1-7BA12AE04017}" srcOrd="1" destOrd="0" parTransId="{33E6FFDB-E8FB-44DA-8B55-250ADE42D9A8}" sibTransId="{622A2803-BC98-4F9E-A09A-81DA22565315}"/>
    <dgm:cxn modelId="{CBC97EB8-455A-4BDB-BC2A-5ABA9061FD25}" type="presOf" srcId="{6347D6F2-140B-4F2B-AC6C-1B06DDDB346F}" destId="{F754288D-7E83-4FB2-93AD-B36333480D98}" srcOrd="0" destOrd="0" presId="urn:microsoft.com/office/officeart/2005/8/layout/pyramid2"/>
    <dgm:cxn modelId="{28544EA0-A063-4DEE-9850-FB542719D25F}" type="presOf" srcId="{4459A7B9-3933-461F-85F9-3F13E48B7CA4}" destId="{6E12FBD5-EFE0-4E46-AB4B-3C9C06952A2F}" srcOrd="0" destOrd="0" presId="urn:microsoft.com/office/officeart/2005/8/layout/pyramid2"/>
    <dgm:cxn modelId="{6D3720B3-F1A8-40D0-97F5-F7F59618281B}" srcId="{DFCCE75F-200E-4261-9D6C-82B58537CE24}" destId="{38CDDEB4-E411-4CED-8E60-6A435FDAB3D7}" srcOrd="2" destOrd="0" parTransId="{796023C9-F5BA-4405-A649-8191B3664853}" sibTransId="{984F7B34-65F7-45E4-AF1D-D86F7F960F2B}"/>
    <dgm:cxn modelId="{EDE7EF0B-8E94-4584-90A5-E9BEC2E423C5}" srcId="{DFCCE75F-200E-4261-9D6C-82B58537CE24}" destId="{8F322C49-84D2-43DF-A8F6-030F186E214E}" srcOrd="0" destOrd="0" parTransId="{A2BDD0DC-AE47-4D19-BEBF-6F140402D1E4}" sibTransId="{D2AC2487-231D-4FA0-98E9-6BC7C9D8C673}"/>
    <dgm:cxn modelId="{C42AE4CF-F695-47C0-9B2E-CEF536979A86}" srcId="{DFCCE75F-200E-4261-9D6C-82B58537CE24}" destId="{6347D6F2-140B-4F2B-AC6C-1B06DDDB346F}" srcOrd="4" destOrd="0" parTransId="{BA0AAA82-FE37-49A4-A538-ECEC75337E22}" sibTransId="{78E0D9BE-53D7-4369-86DA-4825C0771754}"/>
    <dgm:cxn modelId="{D1A93A9A-BA25-4BA1-A5FD-D78F8E3B4B52}" type="presOf" srcId="{DFCCE75F-200E-4261-9D6C-82B58537CE24}" destId="{4B4EE1DD-31E1-467F-AC0D-DFED8516370A}" srcOrd="0" destOrd="0" presId="urn:microsoft.com/office/officeart/2005/8/layout/pyramid2"/>
    <dgm:cxn modelId="{FE4F8276-B7E0-4F94-A4E5-65AA5887F260}" type="presOf" srcId="{30DA0DC7-8B9A-48D8-ADC1-7BA12AE04017}" destId="{C6A738EB-C441-4791-9B86-96EEA30EAF61}" srcOrd="0" destOrd="0" presId="urn:microsoft.com/office/officeart/2005/8/layout/pyramid2"/>
    <dgm:cxn modelId="{9627B89F-6544-482F-8D5D-146D81BE2598}" srcId="{DFCCE75F-200E-4261-9D6C-82B58537CE24}" destId="{4459A7B9-3933-461F-85F9-3F13E48B7CA4}" srcOrd="3" destOrd="0" parTransId="{FE216DA8-59A9-41FC-8FE3-8039912CDA5A}" sibTransId="{2176DC1C-67E5-40AF-8F31-ECF7AC532124}"/>
    <dgm:cxn modelId="{703E7B5D-A02F-4794-9963-9FD1D635A912}" type="presParOf" srcId="{4B4EE1DD-31E1-467F-AC0D-DFED8516370A}" destId="{74F398A4-F9D3-4467-9BA5-04501718D58F}" srcOrd="0" destOrd="0" presId="urn:microsoft.com/office/officeart/2005/8/layout/pyramid2"/>
    <dgm:cxn modelId="{F1BFD0A6-F0B7-472D-9151-D9BB179018E7}" type="presParOf" srcId="{4B4EE1DD-31E1-467F-AC0D-DFED8516370A}" destId="{3BE68A1F-7770-439F-BEEB-870F3E0DA0CD}" srcOrd="1" destOrd="0" presId="urn:microsoft.com/office/officeart/2005/8/layout/pyramid2"/>
    <dgm:cxn modelId="{2381E163-F29C-41FF-BD0E-3C4E37FCFE1C}" type="presParOf" srcId="{3BE68A1F-7770-439F-BEEB-870F3E0DA0CD}" destId="{67E2630B-95D7-49DA-B3BE-7A3AB35011AA}" srcOrd="0" destOrd="0" presId="urn:microsoft.com/office/officeart/2005/8/layout/pyramid2"/>
    <dgm:cxn modelId="{00C3438C-72F1-413D-943F-34FA8C89F68E}" type="presParOf" srcId="{3BE68A1F-7770-439F-BEEB-870F3E0DA0CD}" destId="{5E3A2A2F-DBAE-4DE2-B75A-64F8D0942EB8}" srcOrd="1" destOrd="0" presId="urn:microsoft.com/office/officeart/2005/8/layout/pyramid2"/>
    <dgm:cxn modelId="{804D388E-2F76-49BE-9228-5E894E61E428}" type="presParOf" srcId="{3BE68A1F-7770-439F-BEEB-870F3E0DA0CD}" destId="{C6A738EB-C441-4791-9B86-96EEA30EAF61}" srcOrd="2" destOrd="0" presId="urn:microsoft.com/office/officeart/2005/8/layout/pyramid2"/>
    <dgm:cxn modelId="{ED280B3C-9C32-4E70-AD95-462E317B0287}" type="presParOf" srcId="{3BE68A1F-7770-439F-BEEB-870F3E0DA0CD}" destId="{4CA99FC7-0923-433A-8114-A49997F86EE2}" srcOrd="3" destOrd="0" presId="urn:microsoft.com/office/officeart/2005/8/layout/pyramid2"/>
    <dgm:cxn modelId="{4457C05A-F8A3-44BD-A4C7-BB30522788C3}" type="presParOf" srcId="{3BE68A1F-7770-439F-BEEB-870F3E0DA0CD}" destId="{962A214F-8717-4B6F-85BB-64A169243ED8}" srcOrd="4" destOrd="0" presId="urn:microsoft.com/office/officeart/2005/8/layout/pyramid2"/>
    <dgm:cxn modelId="{3BBA852C-BBE6-441A-9D23-29085FFD6A21}" type="presParOf" srcId="{3BE68A1F-7770-439F-BEEB-870F3E0DA0CD}" destId="{8B7F64A2-1546-4F25-9E42-A1EE13CF487A}" srcOrd="5" destOrd="0" presId="urn:microsoft.com/office/officeart/2005/8/layout/pyramid2"/>
    <dgm:cxn modelId="{344FAF10-9FF0-484C-8569-FAA9213CF974}" type="presParOf" srcId="{3BE68A1F-7770-439F-BEEB-870F3E0DA0CD}" destId="{6E12FBD5-EFE0-4E46-AB4B-3C9C06952A2F}" srcOrd="6" destOrd="0" presId="urn:microsoft.com/office/officeart/2005/8/layout/pyramid2"/>
    <dgm:cxn modelId="{9B20F4B5-6C26-4C4E-B24C-6CBD91A4CBA1}" type="presParOf" srcId="{3BE68A1F-7770-439F-BEEB-870F3E0DA0CD}" destId="{4DB1A32D-0AC3-438D-B076-A6C8DA745D8B}" srcOrd="7" destOrd="0" presId="urn:microsoft.com/office/officeart/2005/8/layout/pyramid2"/>
    <dgm:cxn modelId="{F1992867-79FD-4508-A00E-3DF7FA22FDFB}" type="presParOf" srcId="{3BE68A1F-7770-439F-BEEB-870F3E0DA0CD}" destId="{F754288D-7E83-4FB2-93AD-B36333480D98}" srcOrd="8" destOrd="0" presId="urn:microsoft.com/office/officeart/2005/8/layout/pyramid2"/>
    <dgm:cxn modelId="{3131B70E-52A0-4036-853C-3071226B85CC}" type="presParOf" srcId="{3BE68A1F-7770-439F-BEEB-870F3E0DA0CD}" destId="{BB9DBA5C-A1CD-461E-8CB9-C92F17B748CB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62F8AA5-D42C-4D0C-95BA-B494091AA357}" type="doc">
      <dgm:prSet loTypeId="urn:microsoft.com/office/officeart/2005/8/layout/vList6" loCatId="list" qsTypeId="urn:microsoft.com/office/officeart/2005/8/quickstyle/3d1" qsCatId="3D" csTypeId="urn:microsoft.com/office/officeart/2005/8/colors/colorful4" csCatId="colorful" phldr="1"/>
      <dgm:spPr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</dgm:spPr>
      <dgm:t>
        <a:bodyPr/>
        <a:lstStyle/>
        <a:p>
          <a:endParaRPr lang="en-IN"/>
        </a:p>
      </dgm:t>
    </dgm:pt>
    <dgm:pt modelId="{543A3AFD-BE38-4372-9966-3B0E9BD91473}">
      <dgm:prSet phldrT="[Text]"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 prst="angle"/>
        </a:sp3d>
      </dgm:spPr>
      <dgm:t>
        <a:bodyPr/>
        <a:lstStyle/>
        <a:p>
          <a:r>
            <a:rPr lang="en-US" sz="2400" b="1" dirty="0"/>
            <a:t>SPECIFIC</a:t>
          </a:r>
          <a:endParaRPr lang="en-IN" sz="2400" b="1" dirty="0"/>
        </a:p>
      </dgm:t>
    </dgm:pt>
    <dgm:pt modelId="{531B6D15-47F8-490F-8A78-0BBE45313138}" type="parTrans" cxnId="{F2FA7FEA-C3B4-44DD-8C7C-ECD985A5D998}">
      <dgm:prSet/>
      <dgm:spPr/>
      <dgm:t>
        <a:bodyPr/>
        <a:lstStyle/>
        <a:p>
          <a:endParaRPr lang="en-IN" sz="2400" b="1"/>
        </a:p>
      </dgm:t>
    </dgm:pt>
    <dgm:pt modelId="{F694E40E-9557-4C22-B66E-3F76FF4CD447}" type="sibTrans" cxnId="{F2FA7FEA-C3B4-44DD-8C7C-ECD985A5D998}">
      <dgm:prSet/>
      <dgm:spPr/>
      <dgm:t>
        <a:bodyPr/>
        <a:lstStyle/>
        <a:p>
          <a:endParaRPr lang="en-IN" sz="2400" b="1"/>
        </a:p>
      </dgm:t>
    </dgm:pt>
    <dgm:pt modelId="{E2AAF236-C95B-4FF2-B073-EFC1673635C2}">
      <dgm:prSet phldrT="[Text]" custT="1"/>
      <dgm:spPr>
        <a:solidFill>
          <a:srgbClr val="FFC000">
            <a:alpha val="90000"/>
          </a:srgb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z="-190500" prstMaterial="metal">
          <a:bevelT w="88900" h="88900" prst="angle"/>
        </a:sp3d>
      </dgm:spPr>
      <dgm:t>
        <a:bodyPr/>
        <a:lstStyle/>
        <a:p>
          <a:r>
            <a:rPr lang="en-US" sz="2400" b="1" dirty="0">
              <a:solidFill>
                <a:srgbClr val="000000"/>
              </a:solidFill>
              <a:ea typeface="Gill Sans" pitchFamily="80" charset="0"/>
              <a:cs typeface="Gill Sans" pitchFamily="80" charset="0"/>
            </a:rPr>
            <a:t>What are you going to do and why? </a:t>
          </a:r>
          <a:endParaRPr lang="en-IN" sz="2400" b="1" dirty="0">
            <a:solidFill>
              <a:srgbClr val="000000"/>
            </a:solidFill>
          </a:endParaRPr>
        </a:p>
      </dgm:t>
    </dgm:pt>
    <dgm:pt modelId="{FCA22474-6B60-4FA1-9421-3642EDDF3F8D}" type="parTrans" cxnId="{9B51A9E7-88F6-4102-8E12-A46DFB4E2CE2}">
      <dgm:prSet/>
      <dgm:spPr/>
      <dgm:t>
        <a:bodyPr/>
        <a:lstStyle/>
        <a:p>
          <a:endParaRPr lang="en-IN" sz="2400" b="1"/>
        </a:p>
      </dgm:t>
    </dgm:pt>
    <dgm:pt modelId="{187A1410-353C-483A-9D24-9F61127C4E03}" type="sibTrans" cxnId="{9B51A9E7-88F6-4102-8E12-A46DFB4E2CE2}">
      <dgm:prSet/>
      <dgm:spPr/>
      <dgm:t>
        <a:bodyPr/>
        <a:lstStyle/>
        <a:p>
          <a:endParaRPr lang="en-IN" sz="2400" b="1"/>
        </a:p>
      </dgm:t>
    </dgm:pt>
    <dgm:pt modelId="{35278326-773D-4EDE-B9C8-CE130329073C}">
      <dgm:prSet phldrT="[Text]"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 prst="angle"/>
        </a:sp3d>
      </dgm:spPr>
      <dgm:t>
        <a:bodyPr/>
        <a:lstStyle/>
        <a:p>
          <a:r>
            <a:rPr lang="en-US" sz="2400" b="1" dirty="0"/>
            <a:t>MEASURABLE</a:t>
          </a:r>
          <a:endParaRPr lang="en-IN" sz="2400" b="1" dirty="0"/>
        </a:p>
      </dgm:t>
    </dgm:pt>
    <dgm:pt modelId="{A6C1F464-CD29-4204-ABDB-DD62C9905755}" type="parTrans" cxnId="{E0F20AD0-5015-4DA1-8B0F-35A3C14DF0BD}">
      <dgm:prSet/>
      <dgm:spPr/>
      <dgm:t>
        <a:bodyPr/>
        <a:lstStyle/>
        <a:p>
          <a:endParaRPr lang="en-IN" sz="2400" b="1"/>
        </a:p>
      </dgm:t>
    </dgm:pt>
    <dgm:pt modelId="{5A1C1F78-976C-42DC-A968-6D0AD8FFEAF7}" type="sibTrans" cxnId="{E0F20AD0-5015-4DA1-8B0F-35A3C14DF0BD}">
      <dgm:prSet/>
      <dgm:spPr/>
      <dgm:t>
        <a:bodyPr/>
        <a:lstStyle/>
        <a:p>
          <a:endParaRPr lang="en-IN" sz="2400" b="1"/>
        </a:p>
      </dgm:t>
    </dgm:pt>
    <dgm:pt modelId="{B50A8221-FB23-42EB-8ED2-67FD17E1054B}">
      <dgm:prSet phldrT="[Text]" custT="1"/>
      <dgm:spPr>
        <a:solidFill>
          <a:srgbClr val="00B050">
            <a:alpha val="90000"/>
          </a:srgb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z="-190500" prstMaterial="metal">
          <a:bevelT w="88900" h="88900" prst="angle"/>
        </a:sp3d>
      </dgm:spPr>
      <dgm:t>
        <a:bodyPr/>
        <a:lstStyle/>
        <a:p>
          <a:r>
            <a:rPr lang="en-US" sz="2400" b="1" dirty="0">
              <a:solidFill>
                <a:schemeClr val="bg1"/>
              </a:solidFill>
              <a:ea typeface="Gill Sans" pitchFamily="80" charset="0"/>
              <a:cs typeface="Gill Sans" pitchFamily="80" charset="0"/>
            </a:rPr>
            <a:t>How will you know when you have succeeded?</a:t>
          </a:r>
          <a:endParaRPr lang="en-IN" sz="2400" b="1" dirty="0">
            <a:solidFill>
              <a:schemeClr val="bg1"/>
            </a:solidFill>
          </a:endParaRPr>
        </a:p>
      </dgm:t>
    </dgm:pt>
    <dgm:pt modelId="{C21CA257-D772-42A3-94E1-A69226E46015}" type="parTrans" cxnId="{A5255CD1-7B80-43B8-B88E-50E3A13868F7}">
      <dgm:prSet/>
      <dgm:spPr/>
      <dgm:t>
        <a:bodyPr/>
        <a:lstStyle/>
        <a:p>
          <a:endParaRPr lang="en-IN" sz="2400" b="1"/>
        </a:p>
      </dgm:t>
    </dgm:pt>
    <dgm:pt modelId="{FF236CBC-7323-4189-B4F2-7727E5BA0EB9}" type="sibTrans" cxnId="{A5255CD1-7B80-43B8-B88E-50E3A13868F7}">
      <dgm:prSet/>
      <dgm:spPr/>
      <dgm:t>
        <a:bodyPr/>
        <a:lstStyle/>
        <a:p>
          <a:endParaRPr lang="en-IN" sz="2400" b="1"/>
        </a:p>
      </dgm:t>
    </dgm:pt>
    <dgm:pt modelId="{D1181BC7-B3AD-49B5-A5C5-F4E79850A80A}">
      <dgm:prSet phldrT="[Text]"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 prst="angle"/>
        </a:sp3d>
      </dgm:spPr>
      <dgm:t>
        <a:bodyPr/>
        <a:lstStyle/>
        <a:p>
          <a:r>
            <a:rPr lang="en-US" sz="2400" b="1" dirty="0"/>
            <a:t>ACHIEVEBLE</a:t>
          </a:r>
          <a:endParaRPr lang="en-IN" sz="2400" b="1" dirty="0"/>
        </a:p>
      </dgm:t>
    </dgm:pt>
    <dgm:pt modelId="{43A06B1A-B6C6-4C38-9AF5-24666150AFA4}" type="parTrans" cxnId="{533C6DC3-C094-4BA3-8124-5CE257416088}">
      <dgm:prSet/>
      <dgm:spPr/>
      <dgm:t>
        <a:bodyPr/>
        <a:lstStyle/>
        <a:p>
          <a:endParaRPr lang="en-IN" sz="2400" b="1"/>
        </a:p>
      </dgm:t>
    </dgm:pt>
    <dgm:pt modelId="{7551329B-A51B-4825-AC6C-60F632248D0E}" type="sibTrans" cxnId="{533C6DC3-C094-4BA3-8124-5CE257416088}">
      <dgm:prSet/>
      <dgm:spPr/>
      <dgm:t>
        <a:bodyPr/>
        <a:lstStyle/>
        <a:p>
          <a:endParaRPr lang="en-IN" sz="2400" b="1"/>
        </a:p>
      </dgm:t>
    </dgm:pt>
    <dgm:pt modelId="{B592C462-514C-4717-BA02-9E116A93190E}">
      <dgm:prSet phldrT="[Text]" custT="1"/>
      <dgm:spPr>
        <a:solidFill>
          <a:srgbClr val="320CD6">
            <a:alpha val="89804"/>
          </a:srgb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z="-190500" prstMaterial="metal">
          <a:bevelT w="88900" h="88900" prst="angle"/>
        </a:sp3d>
      </dgm:spPr>
      <dgm:t>
        <a:bodyPr/>
        <a:lstStyle/>
        <a:p>
          <a:r>
            <a:rPr lang="en-US" sz="2400" b="1" dirty="0">
              <a:solidFill>
                <a:schemeClr val="bg1"/>
              </a:solidFill>
              <a:ea typeface="Gill Sans" pitchFamily="80" charset="0"/>
              <a:cs typeface="Gill Sans" pitchFamily="80" charset="0"/>
            </a:rPr>
            <a:t>What steps will you take?</a:t>
          </a:r>
          <a:endParaRPr lang="en-IN" sz="2400" b="1" dirty="0">
            <a:solidFill>
              <a:schemeClr val="bg1"/>
            </a:solidFill>
          </a:endParaRPr>
        </a:p>
      </dgm:t>
    </dgm:pt>
    <dgm:pt modelId="{B390E869-D00F-47AD-A911-88BFC30B664B}" type="parTrans" cxnId="{294E607F-6AB5-4808-89C1-6428691C5880}">
      <dgm:prSet/>
      <dgm:spPr/>
      <dgm:t>
        <a:bodyPr/>
        <a:lstStyle/>
        <a:p>
          <a:endParaRPr lang="en-IN" sz="2400" b="1"/>
        </a:p>
      </dgm:t>
    </dgm:pt>
    <dgm:pt modelId="{D6ABFD4B-ABCF-4AC4-A215-9DB1A2199724}" type="sibTrans" cxnId="{294E607F-6AB5-4808-89C1-6428691C5880}">
      <dgm:prSet/>
      <dgm:spPr/>
      <dgm:t>
        <a:bodyPr/>
        <a:lstStyle/>
        <a:p>
          <a:endParaRPr lang="en-IN" sz="2400" b="1"/>
        </a:p>
      </dgm:t>
    </dgm:pt>
    <dgm:pt modelId="{2FD525B6-5AFF-494E-B28C-7800DE89DDBF}">
      <dgm:prSet phldrT="[Text]"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 prst="angle"/>
        </a:sp3d>
      </dgm:spPr>
      <dgm:t>
        <a:bodyPr/>
        <a:lstStyle/>
        <a:p>
          <a:r>
            <a:rPr lang="en-US" sz="2400" b="1" dirty="0"/>
            <a:t>REALISTIC</a:t>
          </a:r>
          <a:endParaRPr lang="en-IN" sz="2400" b="1" dirty="0"/>
        </a:p>
      </dgm:t>
    </dgm:pt>
    <dgm:pt modelId="{7F5BFC6B-32BF-453E-99C6-10AC8894DF4B}" type="parTrans" cxnId="{EC899CB7-CA8A-49BC-BF8F-20210654A107}">
      <dgm:prSet/>
      <dgm:spPr/>
      <dgm:t>
        <a:bodyPr/>
        <a:lstStyle/>
        <a:p>
          <a:endParaRPr lang="en-IN" sz="2400" b="1"/>
        </a:p>
      </dgm:t>
    </dgm:pt>
    <dgm:pt modelId="{97A436EB-5E38-47C6-A912-FED0CFE6EEF3}" type="sibTrans" cxnId="{EC899CB7-CA8A-49BC-BF8F-20210654A107}">
      <dgm:prSet/>
      <dgm:spPr/>
      <dgm:t>
        <a:bodyPr/>
        <a:lstStyle/>
        <a:p>
          <a:endParaRPr lang="en-IN" sz="2400" b="1"/>
        </a:p>
      </dgm:t>
    </dgm:pt>
    <dgm:pt modelId="{53D0FCB8-CA8D-4070-93F8-7DACDF8B163F}">
      <dgm:prSet phldrT="[Text]"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 prst="angle"/>
        </a:sp3d>
      </dgm:spPr>
      <dgm:t>
        <a:bodyPr/>
        <a:lstStyle/>
        <a:p>
          <a:r>
            <a:rPr lang="en-US" sz="2400" b="1" dirty="0"/>
            <a:t>TIME BOUND</a:t>
          </a:r>
          <a:endParaRPr lang="en-IN" sz="2400" b="1" dirty="0"/>
        </a:p>
      </dgm:t>
    </dgm:pt>
    <dgm:pt modelId="{89647D4F-9F99-45FA-8670-D7148B170EEB}" type="parTrans" cxnId="{47B53C5F-24E1-40EB-87A2-44AD032006F9}">
      <dgm:prSet/>
      <dgm:spPr/>
      <dgm:t>
        <a:bodyPr/>
        <a:lstStyle/>
        <a:p>
          <a:endParaRPr lang="en-IN" sz="2400" b="1"/>
        </a:p>
      </dgm:t>
    </dgm:pt>
    <dgm:pt modelId="{0C1B2A2F-2C03-4B17-90EE-FB43852D65FE}" type="sibTrans" cxnId="{47B53C5F-24E1-40EB-87A2-44AD032006F9}">
      <dgm:prSet/>
      <dgm:spPr/>
      <dgm:t>
        <a:bodyPr/>
        <a:lstStyle/>
        <a:p>
          <a:endParaRPr lang="en-IN" sz="2400" b="1"/>
        </a:p>
      </dgm:t>
    </dgm:pt>
    <dgm:pt modelId="{14B86347-E2A4-4BBE-8845-E691C80F3781}">
      <dgm:prSet custT="1"/>
      <dgm:spPr>
        <a:solidFill>
          <a:srgbClr val="C00000">
            <a:alpha val="90000"/>
          </a:srgb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z="-190500" prstMaterial="metal">
          <a:bevelT w="88900" h="88900" prst="angle"/>
        </a:sp3d>
      </dgm:spPr>
      <dgm:t>
        <a:bodyPr/>
        <a:lstStyle/>
        <a:p>
          <a:r>
            <a:rPr lang="en-US" sz="2400" b="1" dirty="0">
              <a:solidFill>
                <a:schemeClr val="bg1"/>
              </a:solidFill>
              <a:ea typeface="Gill Sans" pitchFamily="80" charset="0"/>
              <a:cs typeface="Gill Sans" pitchFamily="80" charset="0"/>
            </a:rPr>
            <a:t>Have you considered your own skills and the experiences? </a:t>
          </a:r>
          <a:endParaRPr lang="en-IN" sz="2400" b="1" dirty="0">
            <a:solidFill>
              <a:schemeClr val="bg1"/>
            </a:solidFill>
          </a:endParaRPr>
        </a:p>
      </dgm:t>
    </dgm:pt>
    <dgm:pt modelId="{3C27E217-5497-416B-95A3-2E80EC08AD6A}" type="parTrans" cxnId="{7BF0D700-2913-496B-B556-78947A6591C3}">
      <dgm:prSet/>
      <dgm:spPr/>
      <dgm:t>
        <a:bodyPr/>
        <a:lstStyle/>
        <a:p>
          <a:endParaRPr lang="en-IN" sz="2400" b="1"/>
        </a:p>
      </dgm:t>
    </dgm:pt>
    <dgm:pt modelId="{1FEC835F-0C5F-4A7C-BE4A-829D4C0F36FD}" type="sibTrans" cxnId="{7BF0D700-2913-496B-B556-78947A6591C3}">
      <dgm:prSet/>
      <dgm:spPr/>
      <dgm:t>
        <a:bodyPr/>
        <a:lstStyle/>
        <a:p>
          <a:endParaRPr lang="en-IN" sz="2400" b="1"/>
        </a:p>
      </dgm:t>
    </dgm:pt>
    <dgm:pt modelId="{7ED13C83-89E6-450F-BBDD-A961C0EF9252}">
      <dgm:prSet custT="1"/>
      <dgm:spPr>
        <a:solidFill>
          <a:srgbClr val="7030A0">
            <a:alpha val="90000"/>
          </a:srgb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z="-190500" prstMaterial="metal">
          <a:bevelT w="88900" h="88900" prst="angle"/>
        </a:sp3d>
      </dgm:spPr>
      <dgm:t>
        <a:bodyPr/>
        <a:lstStyle/>
        <a:p>
          <a:r>
            <a:rPr lang="en-US" sz="2400" b="1" dirty="0">
              <a:solidFill>
                <a:schemeClr val="bg1"/>
              </a:solidFill>
              <a:ea typeface="Gill Sans" pitchFamily="80" charset="0"/>
              <a:cs typeface="Gill Sans" pitchFamily="80" charset="0"/>
            </a:rPr>
            <a:t>At what time will you complete each phase of the project?</a:t>
          </a:r>
          <a:endParaRPr lang="en-IN" sz="2400" b="1" dirty="0">
            <a:solidFill>
              <a:schemeClr val="bg1"/>
            </a:solidFill>
          </a:endParaRPr>
        </a:p>
      </dgm:t>
    </dgm:pt>
    <dgm:pt modelId="{B1BDD558-5BB2-4F40-A9BE-4EB793057B14}" type="parTrans" cxnId="{20A4EB94-ECE1-4A5B-84AB-28CB185306EA}">
      <dgm:prSet/>
      <dgm:spPr/>
      <dgm:t>
        <a:bodyPr/>
        <a:lstStyle/>
        <a:p>
          <a:endParaRPr lang="en-IN" sz="2400" b="1"/>
        </a:p>
      </dgm:t>
    </dgm:pt>
    <dgm:pt modelId="{02AA0FB0-4CD4-4B5A-A1DE-719049172624}" type="sibTrans" cxnId="{20A4EB94-ECE1-4A5B-84AB-28CB185306EA}">
      <dgm:prSet/>
      <dgm:spPr/>
      <dgm:t>
        <a:bodyPr/>
        <a:lstStyle/>
        <a:p>
          <a:endParaRPr lang="en-IN" sz="2400" b="1"/>
        </a:p>
      </dgm:t>
    </dgm:pt>
    <dgm:pt modelId="{A0184078-B30D-4BF5-977F-491C57443A46}" type="pres">
      <dgm:prSet presAssocID="{262F8AA5-D42C-4D0C-95BA-B494091AA357}" presName="Name0" presStyleCnt="0">
        <dgm:presLayoutVars>
          <dgm:dir/>
          <dgm:animLvl val="lvl"/>
          <dgm:resizeHandles/>
        </dgm:presLayoutVars>
      </dgm:prSet>
      <dgm:spPr/>
    </dgm:pt>
    <dgm:pt modelId="{EA3459D5-675B-455B-BF4F-7F26C17CA21F}" type="pres">
      <dgm:prSet presAssocID="{543A3AFD-BE38-4372-9966-3B0E9BD91473}" presName="linNode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 prst="angle"/>
        </a:sp3d>
      </dgm:spPr>
    </dgm:pt>
    <dgm:pt modelId="{90F2F8D3-7DA5-447E-9040-683840E18DEB}" type="pres">
      <dgm:prSet presAssocID="{543A3AFD-BE38-4372-9966-3B0E9BD91473}" presName="parentShp" presStyleLbl="node1" presStyleIdx="0" presStyleCnt="5" custScaleX="89189">
        <dgm:presLayoutVars>
          <dgm:bulletEnabled val="1"/>
        </dgm:presLayoutVars>
      </dgm:prSet>
      <dgm:spPr/>
    </dgm:pt>
    <dgm:pt modelId="{07026070-38C6-42A7-97F0-B3A716A72FE9}" type="pres">
      <dgm:prSet presAssocID="{543A3AFD-BE38-4372-9966-3B0E9BD91473}" presName="childShp" presStyleLbl="bgAccFollowNode1" presStyleIdx="0" presStyleCnt="5">
        <dgm:presLayoutVars>
          <dgm:bulletEnabled val="1"/>
        </dgm:presLayoutVars>
      </dgm:prSet>
      <dgm:spPr/>
    </dgm:pt>
    <dgm:pt modelId="{0359B819-28AD-4BE3-9CBA-C3CAA92EAEC1}" type="pres">
      <dgm:prSet presAssocID="{F694E40E-9557-4C22-B66E-3F76FF4CD447}" presName="spacing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 prst="angle"/>
        </a:sp3d>
      </dgm:spPr>
    </dgm:pt>
    <dgm:pt modelId="{833143AC-0A88-4305-8C54-BA738777BE4F}" type="pres">
      <dgm:prSet presAssocID="{35278326-773D-4EDE-B9C8-CE130329073C}" presName="linNode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 prst="angle"/>
        </a:sp3d>
      </dgm:spPr>
    </dgm:pt>
    <dgm:pt modelId="{96F5F8C6-728E-48E3-8375-FA9A41088B2C}" type="pres">
      <dgm:prSet presAssocID="{35278326-773D-4EDE-B9C8-CE130329073C}" presName="parentShp" presStyleLbl="node1" presStyleIdx="1" presStyleCnt="5" custScaleX="89189">
        <dgm:presLayoutVars>
          <dgm:bulletEnabled val="1"/>
        </dgm:presLayoutVars>
      </dgm:prSet>
      <dgm:spPr/>
    </dgm:pt>
    <dgm:pt modelId="{A99BABA5-38FA-4203-AB73-D1AB2395BFE8}" type="pres">
      <dgm:prSet presAssocID="{35278326-773D-4EDE-B9C8-CE130329073C}" presName="childShp" presStyleLbl="bgAccFollowNode1" presStyleIdx="1" presStyleCnt="5">
        <dgm:presLayoutVars>
          <dgm:bulletEnabled val="1"/>
        </dgm:presLayoutVars>
      </dgm:prSet>
      <dgm:spPr/>
    </dgm:pt>
    <dgm:pt modelId="{942A3A80-1447-4319-83A7-7A4402556278}" type="pres">
      <dgm:prSet presAssocID="{5A1C1F78-976C-42DC-A968-6D0AD8FFEAF7}" presName="spacing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 prst="angle"/>
        </a:sp3d>
      </dgm:spPr>
    </dgm:pt>
    <dgm:pt modelId="{93EAD16C-4400-41C3-AD83-1157D3BB4BA7}" type="pres">
      <dgm:prSet presAssocID="{D1181BC7-B3AD-49B5-A5C5-F4E79850A80A}" presName="linNode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 prst="angle"/>
        </a:sp3d>
      </dgm:spPr>
    </dgm:pt>
    <dgm:pt modelId="{96C9B131-EC76-429D-BD35-B0EC37E4ACA2}" type="pres">
      <dgm:prSet presAssocID="{D1181BC7-B3AD-49B5-A5C5-F4E79850A80A}" presName="parentShp" presStyleLbl="node1" presStyleIdx="2" presStyleCnt="5" custScaleX="89189">
        <dgm:presLayoutVars>
          <dgm:bulletEnabled val="1"/>
        </dgm:presLayoutVars>
      </dgm:prSet>
      <dgm:spPr/>
    </dgm:pt>
    <dgm:pt modelId="{D3EADEF3-42C6-4BCF-8F21-81F0353A3579}" type="pres">
      <dgm:prSet presAssocID="{D1181BC7-B3AD-49B5-A5C5-F4E79850A80A}" presName="childShp" presStyleLbl="bgAccFollowNode1" presStyleIdx="2" presStyleCnt="5">
        <dgm:presLayoutVars>
          <dgm:bulletEnabled val="1"/>
        </dgm:presLayoutVars>
      </dgm:prSet>
      <dgm:spPr/>
    </dgm:pt>
    <dgm:pt modelId="{F68B90FA-9D95-49CF-AF06-27D6FFF8EEC5}" type="pres">
      <dgm:prSet presAssocID="{7551329B-A51B-4825-AC6C-60F632248D0E}" presName="spacing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 prst="angle"/>
        </a:sp3d>
      </dgm:spPr>
    </dgm:pt>
    <dgm:pt modelId="{B7FD07F9-3BFA-4130-B45C-030A686406DE}" type="pres">
      <dgm:prSet presAssocID="{2FD525B6-5AFF-494E-B28C-7800DE89DDBF}" presName="linNode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 prst="angle"/>
        </a:sp3d>
      </dgm:spPr>
    </dgm:pt>
    <dgm:pt modelId="{46C68D07-6E05-48E6-86AC-026669BA4284}" type="pres">
      <dgm:prSet presAssocID="{2FD525B6-5AFF-494E-B28C-7800DE89DDBF}" presName="parentShp" presStyleLbl="node1" presStyleIdx="3" presStyleCnt="5" custScaleX="89189">
        <dgm:presLayoutVars>
          <dgm:bulletEnabled val="1"/>
        </dgm:presLayoutVars>
      </dgm:prSet>
      <dgm:spPr/>
    </dgm:pt>
    <dgm:pt modelId="{3857D2E6-0101-4BB4-8307-76F9DA3EA7BD}" type="pres">
      <dgm:prSet presAssocID="{2FD525B6-5AFF-494E-B28C-7800DE89DDBF}" presName="childShp" presStyleLbl="bgAccFollowNode1" presStyleIdx="3" presStyleCnt="5">
        <dgm:presLayoutVars>
          <dgm:bulletEnabled val="1"/>
        </dgm:presLayoutVars>
      </dgm:prSet>
      <dgm:spPr/>
    </dgm:pt>
    <dgm:pt modelId="{554546B5-6627-4B26-98DD-C21A71A88406}" type="pres">
      <dgm:prSet presAssocID="{97A436EB-5E38-47C6-A912-FED0CFE6EEF3}" presName="spacing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 prst="angle"/>
        </a:sp3d>
      </dgm:spPr>
    </dgm:pt>
    <dgm:pt modelId="{C0841F3D-B97D-42C1-A851-18810250AEC1}" type="pres">
      <dgm:prSet presAssocID="{53D0FCB8-CA8D-4070-93F8-7DACDF8B163F}" presName="linNode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 prst="angle"/>
        </a:sp3d>
      </dgm:spPr>
    </dgm:pt>
    <dgm:pt modelId="{CBA3C5EB-D94C-42E1-AB01-CF8FE610695D}" type="pres">
      <dgm:prSet presAssocID="{53D0FCB8-CA8D-4070-93F8-7DACDF8B163F}" presName="parentShp" presStyleLbl="node1" presStyleIdx="4" presStyleCnt="5" custScaleX="89189">
        <dgm:presLayoutVars>
          <dgm:bulletEnabled val="1"/>
        </dgm:presLayoutVars>
      </dgm:prSet>
      <dgm:spPr/>
    </dgm:pt>
    <dgm:pt modelId="{BDFA6305-CFE4-4C58-8CAB-8638BB14F4BE}" type="pres">
      <dgm:prSet presAssocID="{53D0FCB8-CA8D-4070-93F8-7DACDF8B163F}" presName="childShp" presStyleLbl="bgAccFollowNode1" presStyleIdx="4" presStyleCnt="5">
        <dgm:presLayoutVars>
          <dgm:bulletEnabled val="1"/>
        </dgm:presLayoutVars>
      </dgm:prSet>
      <dgm:spPr/>
    </dgm:pt>
  </dgm:ptLst>
  <dgm:cxnLst>
    <dgm:cxn modelId="{A5255CD1-7B80-43B8-B88E-50E3A13868F7}" srcId="{35278326-773D-4EDE-B9C8-CE130329073C}" destId="{B50A8221-FB23-42EB-8ED2-67FD17E1054B}" srcOrd="0" destOrd="0" parTransId="{C21CA257-D772-42A3-94E1-A69226E46015}" sibTransId="{FF236CBC-7323-4189-B4F2-7727E5BA0EB9}"/>
    <dgm:cxn modelId="{7265D71F-E223-431F-9E16-C0FC9A295072}" type="presOf" srcId="{D1181BC7-B3AD-49B5-A5C5-F4E79850A80A}" destId="{96C9B131-EC76-429D-BD35-B0EC37E4ACA2}" srcOrd="0" destOrd="0" presId="urn:microsoft.com/office/officeart/2005/8/layout/vList6"/>
    <dgm:cxn modelId="{226E40CE-9811-4998-9FE0-BE1D80AADEA7}" type="presOf" srcId="{B592C462-514C-4717-BA02-9E116A93190E}" destId="{D3EADEF3-42C6-4BCF-8F21-81F0353A3579}" srcOrd="0" destOrd="0" presId="urn:microsoft.com/office/officeart/2005/8/layout/vList6"/>
    <dgm:cxn modelId="{533C6DC3-C094-4BA3-8124-5CE257416088}" srcId="{262F8AA5-D42C-4D0C-95BA-B494091AA357}" destId="{D1181BC7-B3AD-49B5-A5C5-F4E79850A80A}" srcOrd="2" destOrd="0" parTransId="{43A06B1A-B6C6-4C38-9AF5-24666150AFA4}" sibTransId="{7551329B-A51B-4825-AC6C-60F632248D0E}"/>
    <dgm:cxn modelId="{05028DB5-C4A4-470C-A528-932271C81241}" type="presOf" srcId="{7ED13C83-89E6-450F-BBDD-A961C0EF9252}" destId="{BDFA6305-CFE4-4C58-8CAB-8638BB14F4BE}" srcOrd="0" destOrd="0" presId="urn:microsoft.com/office/officeart/2005/8/layout/vList6"/>
    <dgm:cxn modelId="{E0F20AD0-5015-4DA1-8B0F-35A3C14DF0BD}" srcId="{262F8AA5-D42C-4D0C-95BA-B494091AA357}" destId="{35278326-773D-4EDE-B9C8-CE130329073C}" srcOrd="1" destOrd="0" parTransId="{A6C1F464-CD29-4204-ABDB-DD62C9905755}" sibTransId="{5A1C1F78-976C-42DC-A968-6D0AD8FFEAF7}"/>
    <dgm:cxn modelId="{229DF1C9-D2E6-4735-B0B6-92E82DB53F18}" type="presOf" srcId="{2FD525B6-5AFF-494E-B28C-7800DE89DDBF}" destId="{46C68D07-6E05-48E6-86AC-026669BA4284}" srcOrd="0" destOrd="0" presId="urn:microsoft.com/office/officeart/2005/8/layout/vList6"/>
    <dgm:cxn modelId="{04167D64-C2B7-4A25-9B08-84E0AB632B6A}" type="presOf" srcId="{B50A8221-FB23-42EB-8ED2-67FD17E1054B}" destId="{A99BABA5-38FA-4203-AB73-D1AB2395BFE8}" srcOrd="0" destOrd="0" presId="urn:microsoft.com/office/officeart/2005/8/layout/vList6"/>
    <dgm:cxn modelId="{47B53C5F-24E1-40EB-87A2-44AD032006F9}" srcId="{262F8AA5-D42C-4D0C-95BA-B494091AA357}" destId="{53D0FCB8-CA8D-4070-93F8-7DACDF8B163F}" srcOrd="4" destOrd="0" parTransId="{89647D4F-9F99-45FA-8670-D7148B170EEB}" sibTransId="{0C1B2A2F-2C03-4B17-90EE-FB43852D65FE}"/>
    <dgm:cxn modelId="{BDAAEA4E-9EE9-4DB9-B4DE-F65D26DD62B2}" type="presOf" srcId="{543A3AFD-BE38-4372-9966-3B0E9BD91473}" destId="{90F2F8D3-7DA5-447E-9040-683840E18DEB}" srcOrd="0" destOrd="0" presId="urn:microsoft.com/office/officeart/2005/8/layout/vList6"/>
    <dgm:cxn modelId="{4A2643C8-63BA-4B99-88B0-4D8BB395FFD1}" type="presOf" srcId="{53D0FCB8-CA8D-4070-93F8-7DACDF8B163F}" destId="{CBA3C5EB-D94C-42E1-AB01-CF8FE610695D}" srcOrd="0" destOrd="0" presId="urn:microsoft.com/office/officeart/2005/8/layout/vList6"/>
    <dgm:cxn modelId="{F2FA7FEA-C3B4-44DD-8C7C-ECD985A5D998}" srcId="{262F8AA5-D42C-4D0C-95BA-B494091AA357}" destId="{543A3AFD-BE38-4372-9966-3B0E9BD91473}" srcOrd="0" destOrd="0" parTransId="{531B6D15-47F8-490F-8A78-0BBE45313138}" sibTransId="{F694E40E-9557-4C22-B66E-3F76FF4CD447}"/>
    <dgm:cxn modelId="{20A4EB94-ECE1-4A5B-84AB-28CB185306EA}" srcId="{53D0FCB8-CA8D-4070-93F8-7DACDF8B163F}" destId="{7ED13C83-89E6-450F-BBDD-A961C0EF9252}" srcOrd="0" destOrd="0" parTransId="{B1BDD558-5BB2-4F40-A9BE-4EB793057B14}" sibTransId="{02AA0FB0-4CD4-4B5A-A1DE-719049172624}"/>
    <dgm:cxn modelId="{EC899CB7-CA8A-49BC-BF8F-20210654A107}" srcId="{262F8AA5-D42C-4D0C-95BA-B494091AA357}" destId="{2FD525B6-5AFF-494E-B28C-7800DE89DDBF}" srcOrd="3" destOrd="0" parTransId="{7F5BFC6B-32BF-453E-99C6-10AC8894DF4B}" sibTransId="{97A436EB-5E38-47C6-A912-FED0CFE6EEF3}"/>
    <dgm:cxn modelId="{6D9072AF-294E-407A-A768-EA9BFE0C416B}" type="presOf" srcId="{262F8AA5-D42C-4D0C-95BA-B494091AA357}" destId="{A0184078-B30D-4BF5-977F-491C57443A46}" srcOrd="0" destOrd="0" presId="urn:microsoft.com/office/officeart/2005/8/layout/vList6"/>
    <dgm:cxn modelId="{9B51A9E7-88F6-4102-8E12-A46DFB4E2CE2}" srcId="{543A3AFD-BE38-4372-9966-3B0E9BD91473}" destId="{E2AAF236-C95B-4FF2-B073-EFC1673635C2}" srcOrd="0" destOrd="0" parTransId="{FCA22474-6B60-4FA1-9421-3642EDDF3F8D}" sibTransId="{187A1410-353C-483A-9D24-9F61127C4E03}"/>
    <dgm:cxn modelId="{294E607F-6AB5-4808-89C1-6428691C5880}" srcId="{D1181BC7-B3AD-49B5-A5C5-F4E79850A80A}" destId="{B592C462-514C-4717-BA02-9E116A93190E}" srcOrd="0" destOrd="0" parTransId="{B390E869-D00F-47AD-A911-88BFC30B664B}" sibTransId="{D6ABFD4B-ABCF-4AC4-A215-9DB1A2199724}"/>
    <dgm:cxn modelId="{34EEE0B7-4C02-4D6C-8432-6DE013693A65}" type="presOf" srcId="{35278326-773D-4EDE-B9C8-CE130329073C}" destId="{96F5F8C6-728E-48E3-8375-FA9A41088B2C}" srcOrd="0" destOrd="0" presId="urn:microsoft.com/office/officeart/2005/8/layout/vList6"/>
    <dgm:cxn modelId="{7BF0D700-2913-496B-B556-78947A6591C3}" srcId="{2FD525B6-5AFF-494E-B28C-7800DE89DDBF}" destId="{14B86347-E2A4-4BBE-8845-E691C80F3781}" srcOrd="0" destOrd="0" parTransId="{3C27E217-5497-416B-95A3-2E80EC08AD6A}" sibTransId="{1FEC835F-0C5F-4A7C-BE4A-829D4C0F36FD}"/>
    <dgm:cxn modelId="{5EF5F67D-9FA0-4B43-B9FD-93C0071583B0}" type="presOf" srcId="{14B86347-E2A4-4BBE-8845-E691C80F3781}" destId="{3857D2E6-0101-4BB4-8307-76F9DA3EA7BD}" srcOrd="0" destOrd="0" presId="urn:microsoft.com/office/officeart/2005/8/layout/vList6"/>
    <dgm:cxn modelId="{693BF1C3-C0B4-49F8-8418-4226198305EF}" type="presOf" srcId="{E2AAF236-C95B-4FF2-B073-EFC1673635C2}" destId="{07026070-38C6-42A7-97F0-B3A716A72FE9}" srcOrd="0" destOrd="0" presId="urn:microsoft.com/office/officeart/2005/8/layout/vList6"/>
    <dgm:cxn modelId="{65C7CAD3-CBAB-45A1-A836-4D5604B120D8}" type="presParOf" srcId="{A0184078-B30D-4BF5-977F-491C57443A46}" destId="{EA3459D5-675B-455B-BF4F-7F26C17CA21F}" srcOrd="0" destOrd="0" presId="urn:microsoft.com/office/officeart/2005/8/layout/vList6"/>
    <dgm:cxn modelId="{330268B2-758E-4BC6-8584-39F0EEF1A358}" type="presParOf" srcId="{EA3459D5-675B-455B-BF4F-7F26C17CA21F}" destId="{90F2F8D3-7DA5-447E-9040-683840E18DEB}" srcOrd="0" destOrd="0" presId="urn:microsoft.com/office/officeart/2005/8/layout/vList6"/>
    <dgm:cxn modelId="{8EE49B03-3EB5-42A1-AAE0-FA3EF0B7BEB7}" type="presParOf" srcId="{EA3459D5-675B-455B-BF4F-7F26C17CA21F}" destId="{07026070-38C6-42A7-97F0-B3A716A72FE9}" srcOrd="1" destOrd="0" presId="urn:microsoft.com/office/officeart/2005/8/layout/vList6"/>
    <dgm:cxn modelId="{3ACFD58D-2164-4FE7-AC17-91067622C5FD}" type="presParOf" srcId="{A0184078-B30D-4BF5-977F-491C57443A46}" destId="{0359B819-28AD-4BE3-9CBA-C3CAA92EAEC1}" srcOrd="1" destOrd="0" presId="urn:microsoft.com/office/officeart/2005/8/layout/vList6"/>
    <dgm:cxn modelId="{D27CD908-5758-4B65-BE4B-DB14EDE8EB74}" type="presParOf" srcId="{A0184078-B30D-4BF5-977F-491C57443A46}" destId="{833143AC-0A88-4305-8C54-BA738777BE4F}" srcOrd="2" destOrd="0" presId="urn:microsoft.com/office/officeart/2005/8/layout/vList6"/>
    <dgm:cxn modelId="{11A35FEE-FBBA-4643-A42B-D33C4B6F3C84}" type="presParOf" srcId="{833143AC-0A88-4305-8C54-BA738777BE4F}" destId="{96F5F8C6-728E-48E3-8375-FA9A41088B2C}" srcOrd="0" destOrd="0" presId="urn:microsoft.com/office/officeart/2005/8/layout/vList6"/>
    <dgm:cxn modelId="{DD7FCAA7-D86E-4892-985F-3D5B387A8900}" type="presParOf" srcId="{833143AC-0A88-4305-8C54-BA738777BE4F}" destId="{A99BABA5-38FA-4203-AB73-D1AB2395BFE8}" srcOrd="1" destOrd="0" presId="urn:microsoft.com/office/officeart/2005/8/layout/vList6"/>
    <dgm:cxn modelId="{F518F4D2-CED9-488E-BCC4-E6D942809764}" type="presParOf" srcId="{A0184078-B30D-4BF5-977F-491C57443A46}" destId="{942A3A80-1447-4319-83A7-7A4402556278}" srcOrd="3" destOrd="0" presId="urn:microsoft.com/office/officeart/2005/8/layout/vList6"/>
    <dgm:cxn modelId="{5A4F87CB-E49D-4915-8572-74095077B8BE}" type="presParOf" srcId="{A0184078-B30D-4BF5-977F-491C57443A46}" destId="{93EAD16C-4400-41C3-AD83-1157D3BB4BA7}" srcOrd="4" destOrd="0" presId="urn:microsoft.com/office/officeart/2005/8/layout/vList6"/>
    <dgm:cxn modelId="{E9F247D3-7EDD-460F-9A6F-BF9F59AE5630}" type="presParOf" srcId="{93EAD16C-4400-41C3-AD83-1157D3BB4BA7}" destId="{96C9B131-EC76-429D-BD35-B0EC37E4ACA2}" srcOrd="0" destOrd="0" presId="urn:microsoft.com/office/officeart/2005/8/layout/vList6"/>
    <dgm:cxn modelId="{AA7844C9-8CEA-4658-ABD0-9954BDC6051F}" type="presParOf" srcId="{93EAD16C-4400-41C3-AD83-1157D3BB4BA7}" destId="{D3EADEF3-42C6-4BCF-8F21-81F0353A3579}" srcOrd="1" destOrd="0" presId="urn:microsoft.com/office/officeart/2005/8/layout/vList6"/>
    <dgm:cxn modelId="{145FA8B9-F910-4AB2-9107-FEBEE706AF2C}" type="presParOf" srcId="{A0184078-B30D-4BF5-977F-491C57443A46}" destId="{F68B90FA-9D95-49CF-AF06-27D6FFF8EEC5}" srcOrd="5" destOrd="0" presId="urn:microsoft.com/office/officeart/2005/8/layout/vList6"/>
    <dgm:cxn modelId="{A5AFF01C-EBE4-47B6-A792-3B9095AA54EF}" type="presParOf" srcId="{A0184078-B30D-4BF5-977F-491C57443A46}" destId="{B7FD07F9-3BFA-4130-B45C-030A686406DE}" srcOrd="6" destOrd="0" presId="urn:microsoft.com/office/officeart/2005/8/layout/vList6"/>
    <dgm:cxn modelId="{75C34245-F027-4909-B607-93E558A8816E}" type="presParOf" srcId="{B7FD07F9-3BFA-4130-B45C-030A686406DE}" destId="{46C68D07-6E05-48E6-86AC-026669BA4284}" srcOrd="0" destOrd="0" presId="urn:microsoft.com/office/officeart/2005/8/layout/vList6"/>
    <dgm:cxn modelId="{9E184C40-0021-4BF9-B32B-F557E5C24E32}" type="presParOf" srcId="{B7FD07F9-3BFA-4130-B45C-030A686406DE}" destId="{3857D2E6-0101-4BB4-8307-76F9DA3EA7BD}" srcOrd="1" destOrd="0" presId="urn:microsoft.com/office/officeart/2005/8/layout/vList6"/>
    <dgm:cxn modelId="{6B90B871-4483-4CA9-9361-8B48D5603661}" type="presParOf" srcId="{A0184078-B30D-4BF5-977F-491C57443A46}" destId="{554546B5-6627-4B26-98DD-C21A71A88406}" srcOrd="7" destOrd="0" presId="urn:microsoft.com/office/officeart/2005/8/layout/vList6"/>
    <dgm:cxn modelId="{26D80907-6216-46D4-B591-8D0646A01AD7}" type="presParOf" srcId="{A0184078-B30D-4BF5-977F-491C57443A46}" destId="{C0841F3D-B97D-42C1-A851-18810250AEC1}" srcOrd="8" destOrd="0" presId="urn:microsoft.com/office/officeart/2005/8/layout/vList6"/>
    <dgm:cxn modelId="{11B514AD-8AF7-41A3-9250-D4AD99076B90}" type="presParOf" srcId="{C0841F3D-B97D-42C1-A851-18810250AEC1}" destId="{CBA3C5EB-D94C-42E1-AB01-CF8FE610695D}" srcOrd="0" destOrd="0" presId="urn:microsoft.com/office/officeart/2005/8/layout/vList6"/>
    <dgm:cxn modelId="{0D5D92E5-51EF-4D6E-B23F-7CC32E7643BB}" type="presParOf" srcId="{C0841F3D-B97D-42C1-A851-18810250AEC1}" destId="{BDFA6305-CFE4-4C58-8CAB-8638BB14F4BE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54B6EEC-19B8-41BC-8228-702CB692CB4D}" type="doc">
      <dgm:prSet loTypeId="urn:microsoft.com/office/officeart/2005/8/layout/vList2" loCatId="list" qsTypeId="urn:microsoft.com/office/officeart/2005/8/quickstyle/3d2#3" qsCatId="3D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E47846B-F3F7-4E81-A43F-767200B0FCC6}">
      <dgm:prSet custT="1"/>
      <dgm:spPr/>
      <dgm:t>
        <a:bodyPr/>
        <a:lstStyle/>
        <a:p>
          <a:pPr algn="ctr" rtl="0"/>
          <a:r>
            <a:rPr lang="en-US" sz="2800" b="1" dirty="0"/>
            <a:t>How to achieve the goals</a:t>
          </a:r>
        </a:p>
      </dgm:t>
    </dgm:pt>
    <dgm:pt modelId="{1B71C3C9-0301-4FCF-A23E-5914CAD01A68}" type="parTrans" cxnId="{2244C7DE-B652-4F75-893E-2E202CB81F92}">
      <dgm:prSet/>
      <dgm:spPr/>
      <dgm:t>
        <a:bodyPr/>
        <a:lstStyle/>
        <a:p>
          <a:pPr algn="ctr"/>
          <a:endParaRPr lang="en-US" sz="2800" b="1"/>
        </a:p>
      </dgm:t>
    </dgm:pt>
    <dgm:pt modelId="{D3003C79-CA71-4508-AEF9-D4FA58943F5F}" type="sibTrans" cxnId="{2244C7DE-B652-4F75-893E-2E202CB81F92}">
      <dgm:prSet/>
      <dgm:spPr/>
      <dgm:t>
        <a:bodyPr/>
        <a:lstStyle/>
        <a:p>
          <a:pPr algn="ctr"/>
          <a:endParaRPr lang="en-US" sz="2800" b="1"/>
        </a:p>
      </dgm:t>
    </dgm:pt>
    <dgm:pt modelId="{26F59244-3347-41B5-A448-42C36656E48D}" type="pres">
      <dgm:prSet presAssocID="{954B6EEC-19B8-41BC-8228-702CB692CB4D}" presName="linear" presStyleCnt="0">
        <dgm:presLayoutVars>
          <dgm:animLvl val="lvl"/>
          <dgm:resizeHandles val="exact"/>
        </dgm:presLayoutVars>
      </dgm:prSet>
      <dgm:spPr/>
    </dgm:pt>
    <dgm:pt modelId="{7F5B1D45-51CA-4057-988B-F0F5F9459D74}" type="pres">
      <dgm:prSet presAssocID="{7E47846B-F3F7-4E81-A43F-767200B0FCC6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23F58833-C257-47FA-90CD-30C3B51C03ED}" type="presOf" srcId="{954B6EEC-19B8-41BC-8228-702CB692CB4D}" destId="{26F59244-3347-41B5-A448-42C36656E48D}" srcOrd="0" destOrd="0" presId="urn:microsoft.com/office/officeart/2005/8/layout/vList2"/>
    <dgm:cxn modelId="{EA829A6D-6EDF-4C76-912A-26F262639FC6}" type="presOf" srcId="{7E47846B-F3F7-4E81-A43F-767200B0FCC6}" destId="{7F5B1D45-51CA-4057-988B-F0F5F9459D74}" srcOrd="0" destOrd="0" presId="urn:microsoft.com/office/officeart/2005/8/layout/vList2"/>
    <dgm:cxn modelId="{2244C7DE-B652-4F75-893E-2E202CB81F92}" srcId="{954B6EEC-19B8-41BC-8228-702CB692CB4D}" destId="{7E47846B-F3F7-4E81-A43F-767200B0FCC6}" srcOrd="0" destOrd="0" parTransId="{1B71C3C9-0301-4FCF-A23E-5914CAD01A68}" sibTransId="{D3003C79-CA71-4508-AEF9-D4FA58943F5F}"/>
    <dgm:cxn modelId="{8F17E420-9F28-4325-80A5-D67BD7E1A381}" type="presParOf" srcId="{26F59244-3347-41B5-A448-42C36656E48D}" destId="{7F5B1D45-51CA-4057-988B-F0F5F9459D7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C10B7F5-A250-4132-8E84-340F92835379}" type="doc">
      <dgm:prSet loTypeId="urn:microsoft.com/office/officeart/2005/8/layout/matrix3" loCatId="matrix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EA38F8B-F0E5-4A40-8752-EA24A81BE7EB}">
      <dgm:prSet custT="1"/>
      <dgm:spPr/>
      <dgm:t>
        <a:bodyPr/>
        <a:lstStyle/>
        <a:p>
          <a:pPr rtl="0"/>
          <a:r>
            <a:rPr lang="en-US" sz="2400" b="1" dirty="0"/>
            <a:t>Write down why the goals are important to you</a:t>
          </a:r>
          <a:endParaRPr lang="en-US" sz="2400" dirty="0"/>
        </a:p>
      </dgm:t>
    </dgm:pt>
    <dgm:pt modelId="{8C76F420-DD92-4A6D-AD51-A3769A751A3F}" type="parTrans" cxnId="{E3223763-501E-48EB-9F5C-8BACEEFD0804}">
      <dgm:prSet/>
      <dgm:spPr/>
      <dgm:t>
        <a:bodyPr/>
        <a:lstStyle/>
        <a:p>
          <a:endParaRPr lang="en-US"/>
        </a:p>
      </dgm:t>
    </dgm:pt>
    <dgm:pt modelId="{503E8C65-A623-4FD2-8E3D-DDDBBD8DEA90}" type="sibTrans" cxnId="{E3223763-501E-48EB-9F5C-8BACEEFD0804}">
      <dgm:prSet/>
      <dgm:spPr/>
      <dgm:t>
        <a:bodyPr/>
        <a:lstStyle/>
        <a:p>
          <a:endParaRPr lang="en-US"/>
        </a:p>
      </dgm:t>
    </dgm:pt>
    <dgm:pt modelId="{36424B24-0E83-45F9-8475-4388986D0367}">
      <dgm:prSet custT="1"/>
      <dgm:spPr/>
      <dgm:t>
        <a:bodyPr/>
        <a:lstStyle/>
        <a:p>
          <a:pPr rtl="0"/>
          <a:r>
            <a:rPr lang="en-US" sz="2400" b="1" dirty="0"/>
            <a:t>Set a time frame give the goal a specific deadline</a:t>
          </a:r>
          <a:endParaRPr lang="en-US" sz="2400" dirty="0"/>
        </a:p>
      </dgm:t>
    </dgm:pt>
    <dgm:pt modelId="{66C01B9F-0FF8-4474-B255-FFAFF0502C36}" type="parTrans" cxnId="{B9DA20A5-87CD-4C14-8057-6FF52B05916F}">
      <dgm:prSet/>
      <dgm:spPr/>
      <dgm:t>
        <a:bodyPr/>
        <a:lstStyle/>
        <a:p>
          <a:endParaRPr lang="en-US"/>
        </a:p>
      </dgm:t>
    </dgm:pt>
    <dgm:pt modelId="{6894CE75-0E05-4C17-B0B6-C91706663F80}" type="sibTrans" cxnId="{B9DA20A5-87CD-4C14-8057-6FF52B05916F}">
      <dgm:prSet/>
      <dgm:spPr/>
      <dgm:t>
        <a:bodyPr/>
        <a:lstStyle/>
        <a:p>
          <a:endParaRPr lang="en-US"/>
        </a:p>
      </dgm:t>
    </dgm:pt>
    <dgm:pt modelId="{DE1731E0-AE9A-4449-BC0F-9091BD3AF458}">
      <dgm:prSet custT="1"/>
      <dgm:spPr/>
      <dgm:t>
        <a:bodyPr/>
        <a:lstStyle/>
        <a:p>
          <a:pPr rtl="0"/>
          <a:r>
            <a:rPr lang="en-US" sz="2400" b="1" dirty="0"/>
            <a:t>Write down the  daily steps of action necessary to achieve the goals</a:t>
          </a:r>
          <a:endParaRPr lang="en-US" sz="2400" dirty="0"/>
        </a:p>
      </dgm:t>
    </dgm:pt>
    <dgm:pt modelId="{85C071CB-4101-482C-9556-4503A9E92B98}" type="parTrans" cxnId="{A5613201-FAAA-4534-B7FD-6A83DDDE1DC5}">
      <dgm:prSet/>
      <dgm:spPr/>
      <dgm:t>
        <a:bodyPr/>
        <a:lstStyle/>
        <a:p>
          <a:endParaRPr lang="en-US"/>
        </a:p>
      </dgm:t>
    </dgm:pt>
    <dgm:pt modelId="{356A8AE3-4501-4D10-92E9-73BDF7E776A0}" type="sibTrans" cxnId="{A5613201-FAAA-4534-B7FD-6A83DDDE1DC5}">
      <dgm:prSet/>
      <dgm:spPr/>
      <dgm:t>
        <a:bodyPr/>
        <a:lstStyle/>
        <a:p>
          <a:endParaRPr lang="en-US"/>
        </a:p>
      </dgm:t>
    </dgm:pt>
    <dgm:pt modelId="{9FE58217-D795-44C9-90FC-6E2D5247CEAE}">
      <dgm:prSet custT="1"/>
      <dgm:spPr/>
      <dgm:t>
        <a:bodyPr/>
        <a:lstStyle/>
        <a:p>
          <a:pPr rtl="0"/>
          <a:r>
            <a:rPr lang="en-US" sz="2400" b="1" dirty="0"/>
            <a:t>Identify what your benefit will be, when you attain these goals</a:t>
          </a:r>
          <a:endParaRPr lang="en-US" sz="2400" dirty="0"/>
        </a:p>
      </dgm:t>
    </dgm:pt>
    <dgm:pt modelId="{54551B4A-7A8B-46C7-A465-648123447AAE}" type="parTrans" cxnId="{EFC7119E-9AD3-4F01-ADB0-EFBAE4840AB1}">
      <dgm:prSet/>
      <dgm:spPr/>
      <dgm:t>
        <a:bodyPr/>
        <a:lstStyle/>
        <a:p>
          <a:endParaRPr lang="en-US"/>
        </a:p>
      </dgm:t>
    </dgm:pt>
    <dgm:pt modelId="{0B686C35-6884-4687-A8EF-3427BFF0A34D}" type="sibTrans" cxnId="{EFC7119E-9AD3-4F01-ADB0-EFBAE4840AB1}">
      <dgm:prSet/>
      <dgm:spPr/>
      <dgm:t>
        <a:bodyPr/>
        <a:lstStyle/>
        <a:p>
          <a:endParaRPr lang="en-US"/>
        </a:p>
      </dgm:t>
    </dgm:pt>
    <dgm:pt modelId="{A0E36867-142C-4E2D-BCDE-F37FBF4B090C}" type="pres">
      <dgm:prSet presAssocID="{FC10B7F5-A250-4132-8E84-340F92835379}" presName="matrix" presStyleCnt="0">
        <dgm:presLayoutVars>
          <dgm:chMax val="1"/>
          <dgm:dir/>
          <dgm:resizeHandles val="exact"/>
        </dgm:presLayoutVars>
      </dgm:prSet>
      <dgm:spPr/>
    </dgm:pt>
    <dgm:pt modelId="{86CD0BE3-4D95-45EE-81BB-2A39BD3B7ACC}" type="pres">
      <dgm:prSet presAssocID="{FC10B7F5-A250-4132-8E84-340F92835379}" presName="diamond" presStyleLbl="bgShp" presStyleIdx="0" presStyleCnt="1" custScaleX="116883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solidFill>
          <a:schemeClr val="accent1">
            <a:lumMod val="60000"/>
            <a:lumOff val="40000"/>
          </a:schemeClr>
        </a:solidFill>
      </dgm:spPr>
    </dgm:pt>
    <dgm:pt modelId="{199D1603-BC4D-4FD4-AD92-C4F26249B6CB}" type="pres">
      <dgm:prSet presAssocID="{FC10B7F5-A250-4132-8E84-340F92835379}" presName="quad1" presStyleLbl="node1" presStyleIdx="0" presStyleCnt="4" custScaleX="101032" custScaleY="119780" custLinFactNeighborX="-6660" custLinFactNeighborY="-14369">
        <dgm:presLayoutVars>
          <dgm:chMax val="0"/>
          <dgm:chPref val="0"/>
          <dgm:bulletEnabled val="1"/>
        </dgm:presLayoutVars>
      </dgm:prSet>
      <dgm:spPr/>
    </dgm:pt>
    <dgm:pt modelId="{AF39E533-E571-481F-8EAF-71D7B5062710}" type="pres">
      <dgm:prSet presAssocID="{FC10B7F5-A250-4132-8E84-340F92835379}" presName="quad2" presStyleLbl="node1" presStyleIdx="1" presStyleCnt="4" custScaleY="119980" custLinFactNeighborX="6144" custLinFactNeighborY="-14369">
        <dgm:presLayoutVars>
          <dgm:chMax val="0"/>
          <dgm:chPref val="0"/>
          <dgm:bulletEnabled val="1"/>
        </dgm:presLayoutVars>
      </dgm:prSet>
      <dgm:spPr/>
    </dgm:pt>
    <dgm:pt modelId="{90502066-4215-4BA2-91B8-9B9AC317A433}" type="pres">
      <dgm:prSet presAssocID="{FC10B7F5-A250-4132-8E84-340F92835379}" presName="quad3" presStyleLbl="node1" presStyleIdx="2" presStyleCnt="4" custScaleX="101032" custScaleY="128738" custLinFactNeighborX="-6660" custLinFactNeighborY="8858">
        <dgm:presLayoutVars>
          <dgm:chMax val="0"/>
          <dgm:chPref val="0"/>
          <dgm:bulletEnabled val="1"/>
        </dgm:presLayoutVars>
      </dgm:prSet>
      <dgm:spPr/>
    </dgm:pt>
    <dgm:pt modelId="{C386A827-CD96-4B15-B314-0F85BB8760FA}" type="pres">
      <dgm:prSet presAssocID="{FC10B7F5-A250-4132-8E84-340F92835379}" presName="quad4" presStyleLbl="node1" presStyleIdx="3" presStyleCnt="4" custScaleX="99800" custScaleY="126640" custLinFactNeighborX="6144" custLinFactNeighborY="7809">
        <dgm:presLayoutVars>
          <dgm:chMax val="0"/>
          <dgm:chPref val="0"/>
          <dgm:bulletEnabled val="1"/>
        </dgm:presLayoutVars>
      </dgm:prSet>
      <dgm:spPr/>
    </dgm:pt>
  </dgm:ptLst>
  <dgm:cxnLst>
    <dgm:cxn modelId="{826A5A35-147D-453E-BCCF-84F44541CB64}" type="presOf" srcId="{9FE58217-D795-44C9-90FC-6E2D5247CEAE}" destId="{C386A827-CD96-4B15-B314-0F85BB8760FA}" srcOrd="0" destOrd="0" presId="urn:microsoft.com/office/officeart/2005/8/layout/matrix3"/>
    <dgm:cxn modelId="{A5162A37-73E9-47D5-8DCF-039A92350912}" type="presOf" srcId="{DE1731E0-AE9A-4449-BC0F-9091BD3AF458}" destId="{90502066-4215-4BA2-91B8-9B9AC317A433}" srcOrd="0" destOrd="0" presId="urn:microsoft.com/office/officeart/2005/8/layout/matrix3"/>
    <dgm:cxn modelId="{A921244D-4A59-4607-952A-E0751C14C827}" type="presOf" srcId="{CEA38F8B-F0E5-4A40-8752-EA24A81BE7EB}" destId="{199D1603-BC4D-4FD4-AD92-C4F26249B6CB}" srcOrd="0" destOrd="0" presId="urn:microsoft.com/office/officeart/2005/8/layout/matrix3"/>
    <dgm:cxn modelId="{7FE697A4-2AD3-4223-8F68-56E4ABD50FF1}" type="presOf" srcId="{FC10B7F5-A250-4132-8E84-340F92835379}" destId="{A0E36867-142C-4E2D-BCDE-F37FBF4B090C}" srcOrd="0" destOrd="0" presId="urn:microsoft.com/office/officeart/2005/8/layout/matrix3"/>
    <dgm:cxn modelId="{B9DA20A5-87CD-4C14-8057-6FF52B05916F}" srcId="{FC10B7F5-A250-4132-8E84-340F92835379}" destId="{36424B24-0E83-45F9-8475-4388986D0367}" srcOrd="1" destOrd="0" parTransId="{66C01B9F-0FF8-4474-B255-FFAFF0502C36}" sibTransId="{6894CE75-0E05-4C17-B0B6-C91706663F80}"/>
    <dgm:cxn modelId="{19B76CB8-D621-4D85-B025-D7786D6C9045}" type="presOf" srcId="{36424B24-0E83-45F9-8475-4388986D0367}" destId="{AF39E533-E571-481F-8EAF-71D7B5062710}" srcOrd="0" destOrd="0" presId="urn:microsoft.com/office/officeart/2005/8/layout/matrix3"/>
    <dgm:cxn modelId="{E3223763-501E-48EB-9F5C-8BACEEFD0804}" srcId="{FC10B7F5-A250-4132-8E84-340F92835379}" destId="{CEA38F8B-F0E5-4A40-8752-EA24A81BE7EB}" srcOrd="0" destOrd="0" parTransId="{8C76F420-DD92-4A6D-AD51-A3769A751A3F}" sibTransId="{503E8C65-A623-4FD2-8E3D-DDDBBD8DEA90}"/>
    <dgm:cxn modelId="{A5613201-FAAA-4534-B7FD-6A83DDDE1DC5}" srcId="{FC10B7F5-A250-4132-8E84-340F92835379}" destId="{DE1731E0-AE9A-4449-BC0F-9091BD3AF458}" srcOrd="2" destOrd="0" parTransId="{85C071CB-4101-482C-9556-4503A9E92B98}" sibTransId="{356A8AE3-4501-4D10-92E9-73BDF7E776A0}"/>
    <dgm:cxn modelId="{EFC7119E-9AD3-4F01-ADB0-EFBAE4840AB1}" srcId="{FC10B7F5-A250-4132-8E84-340F92835379}" destId="{9FE58217-D795-44C9-90FC-6E2D5247CEAE}" srcOrd="3" destOrd="0" parTransId="{54551B4A-7A8B-46C7-A465-648123447AAE}" sibTransId="{0B686C35-6884-4687-A8EF-3427BFF0A34D}"/>
    <dgm:cxn modelId="{E1DAD3E3-8E41-4DEC-B752-F7621A1895D0}" type="presParOf" srcId="{A0E36867-142C-4E2D-BCDE-F37FBF4B090C}" destId="{86CD0BE3-4D95-45EE-81BB-2A39BD3B7ACC}" srcOrd="0" destOrd="0" presId="urn:microsoft.com/office/officeart/2005/8/layout/matrix3"/>
    <dgm:cxn modelId="{86609A02-0591-4A83-85BC-418B87CC1CCE}" type="presParOf" srcId="{A0E36867-142C-4E2D-BCDE-F37FBF4B090C}" destId="{199D1603-BC4D-4FD4-AD92-C4F26249B6CB}" srcOrd="1" destOrd="0" presId="urn:microsoft.com/office/officeart/2005/8/layout/matrix3"/>
    <dgm:cxn modelId="{41E5F1D8-98E5-49E3-BC54-2DD5F19EBF7F}" type="presParOf" srcId="{A0E36867-142C-4E2D-BCDE-F37FBF4B090C}" destId="{AF39E533-E571-481F-8EAF-71D7B5062710}" srcOrd="2" destOrd="0" presId="urn:microsoft.com/office/officeart/2005/8/layout/matrix3"/>
    <dgm:cxn modelId="{B338EF40-1118-4128-8EF7-FCEA3E31BFB6}" type="presParOf" srcId="{A0E36867-142C-4E2D-BCDE-F37FBF4B090C}" destId="{90502066-4215-4BA2-91B8-9B9AC317A433}" srcOrd="3" destOrd="0" presId="urn:microsoft.com/office/officeart/2005/8/layout/matrix3"/>
    <dgm:cxn modelId="{8705E963-47E9-43B9-8E3C-7C128D16A216}" type="presParOf" srcId="{A0E36867-142C-4E2D-BCDE-F37FBF4B090C}" destId="{C386A827-CD96-4B15-B314-0F85BB8760FA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E57C5810-0043-4B5A-85B5-F3709626B7C3}" type="doc">
      <dgm:prSet loTypeId="urn:microsoft.com/office/officeart/2005/8/layout/cycle2" loCatId="cycle" qsTypeId="urn:microsoft.com/office/officeart/2005/8/quickstyle/simple5" qsCatId="simple" csTypeId="urn:microsoft.com/office/officeart/2005/8/colors/colorful2" csCatId="colorful" phldr="1"/>
      <dgm:spPr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</dgm:spPr>
      <dgm:t>
        <a:bodyPr/>
        <a:lstStyle/>
        <a:p>
          <a:endParaRPr lang="en-IN"/>
        </a:p>
      </dgm:t>
    </dgm:pt>
    <dgm:pt modelId="{5EC11AC7-82AF-4169-BA41-27C7D2558B1E}">
      <dgm:prSet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 prst="angle"/>
        </a:sp3d>
      </dgm:spPr>
      <dgm:t>
        <a:bodyPr/>
        <a:lstStyle/>
        <a:p>
          <a:pPr rtl="0"/>
          <a:r>
            <a:rPr lang="en-US" sz="2000" b="1" dirty="0"/>
            <a:t>Creating a to do list</a:t>
          </a:r>
          <a:endParaRPr lang="en-IN" sz="2000" dirty="0"/>
        </a:p>
      </dgm:t>
    </dgm:pt>
    <dgm:pt modelId="{52D53066-47D4-4282-81B6-563100D15F70}" type="parTrans" cxnId="{D5CE3E53-E7AE-4FFF-A04E-F38F2852D38A}">
      <dgm:prSet/>
      <dgm:spPr/>
      <dgm:t>
        <a:bodyPr/>
        <a:lstStyle/>
        <a:p>
          <a:endParaRPr lang="en-IN" sz="2000"/>
        </a:p>
      </dgm:t>
    </dgm:pt>
    <dgm:pt modelId="{998938E0-4584-462C-B0BD-12C3B5AC00D1}" type="sibTrans" cxnId="{D5CE3E53-E7AE-4FFF-A04E-F38F2852D38A}">
      <dgm:prSet custT="1"/>
      <dgm:spPr>
        <a:solidFill>
          <a:srgbClr val="EA32EE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>
          <a:bevelT prst="angle"/>
        </a:sp3d>
      </dgm:spPr>
      <dgm:t>
        <a:bodyPr/>
        <a:lstStyle/>
        <a:p>
          <a:endParaRPr lang="en-IN" sz="2000"/>
        </a:p>
      </dgm:t>
    </dgm:pt>
    <dgm:pt modelId="{0897EB3C-42FA-42B8-AB9E-CF147883FDFB}">
      <dgm:prSet custT="1"/>
      <dgm:spPr>
        <a:solidFill>
          <a:srgbClr val="009900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 prst="angle"/>
        </a:sp3d>
      </dgm:spPr>
      <dgm:t>
        <a:bodyPr/>
        <a:lstStyle/>
        <a:p>
          <a:pPr rtl="0"/>
          <a:r>
            <a:rPr lang="en-US" sz="2000" b="1" dirty="0"/>
            <a:t>Using time wisely</a:t>
          </a:r>
          <a:endParaRPr lang="en-IN" sz="2000" dirty="0"/>
        </a:p>
      </dgm:t>
    </dgm:pt>
    <dgm:pt modelId="{C86DBF40-4424-49DB-85A5-79EFFF2ADAFA}" type="parTrans" cxnId="{1CB636AA-0E76-4F47-9F44-A060C4364F6B}">
      <dgm:prSet/>
      <dgm:spPr/>
      <dgm:t>
        <a:bodyPr/>
        <a:lstStyle/>
        <a:p>
          <a:endParaRPr lang="en-IN" sz="2000"/>
        </a:p>
      </dgm:t>
    </dgm:pt>
    <dgm:pt modelId="{12E4621A-47FC-4D60-A758-986CA655CA05}" type="sibTrans" cxnId="{1CB636AA-0E76-4F47-9F44-A060C4364F6B}">
      <dgm:prSet custT="1"/>
      <dgm:spPr>
        <a:solidFill>
          <a:srgbClr val="EA32EE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>
          <a:bevelT prst="angle"/>
        </a:sp3d>
      </dgm:spPr>
      <dgm:t>
        <a:bodyPr/>
        <a:lstStyle/>
        <a:p>
          <a:endParaRPr lang="en-IN" sz="2000"/>
        </a:p>
      </dgm:t>
    </dgm:pt>
    <dgm:pt modelId="{420A851C-5949-43C5-A5C2-4CD92A2FF424}">
      <dgm:prSet custT="1"/>
      <dgm:spPr>
        <a:solidFill>
          <a:srgbClr val="0000FF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 prst="angle"/>
        </a:sp3d>
      </dgm:spPr>
      <dgm:t>
        <a:bodyPr/>
        <a:lstStyle/>
        <a:p>
          <a:pPr rtl="0"/>
          <a:r>
            <a:rPr lang="en-US" sz="2000" b="1" dirty="0"/>
            <a:t>Avoiding </a:t>
          </a:r>
          <a:r>
            <a:rPr lang="en-US" sz="2000" b="1" dirty="0" err="1"/>
            <a:t>procrast</a:t>
          </a:r>
          <a:r>
            <a:rPr lang="en-US" sz="2000" b="1" dirty="0"/>
            <a:t>- </a:t>
          </a:r>
          <a:r>
            <a:rPr lang="en-US" sz="2000" b="1" dirty="0" err="1"/>
            <a:t>ination</a:t>
          </a:r>
          <a:endParaRPr lang="en-IN" sz="2000" dirty="0"/>
        </a:p>
      </dgm:t>
    </dgm:pt>
    <dgm:pt modelId="{6B0A4CD1-D606-48A3-8B71-0CFD2F757979}" type="parTrans" cxnId="{521B85BD-EDAA-4036-967E-415229913C9A}">
      <dgm:prSet/>
      <dgm:spPr/>
      <dgm:t>
        <a:bodyPr/>
        <a:lstStyle/>
        <a:p>
          <a:endParaRPr lang="en-IN" sz="2000"/>
        </a:p>
      </dgm:t>
    </dgm:pt>
    <dgm:pt modelId="{253937DE-E5EA-40AB-B05A-FD2CFBAB7B6D}" type="sibTrans" cxnId="{521B85BD-EDAA-4036-967E-415229913C9A}">
      <dgm:prSet custT="1"/>
      <dgm:spPr>
        <a:solidFill>
          <a:srgbClr val="EA32EE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>
          <a:bevelT prst="angle"/>
        </a:sp3d>
      </dgm:spPr>
      <dgm:t>
        <a:bodyPr/>
        <a:lstStyle/>
        <a:p>
          <a:endParaRPr lang="en-IN" sz="2000"/>
        </a:p>
      </dgm:t>
    </dgm:pt>
    <dgm:pt modelId="{D8D8AD3A-A379-4E8B-8393-050B122F70EC}">
      <dgm:prSet custT="1"/>
      <dgm:spPr>
        <a:solidFill>
          <a:srgbClr val="FFC000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 prst="angle"/>
        </a:sp3d>
      </dgm:spPr>
      <dgm:t>
        <a:bodyPr/>
        <a:lstStyle/>
        <a:p>
          <a:pPr rtl="0"/>
          <a:r>
            <a:rPr lang="en-US" sz="2000" b="1" dirty="0">
              <a:solidFill>
                <a:schemeClr val="bg1"/>
              </a:solidFill>
            </a:rPr>
            <a:t>Making things happen</a:t>
          </a:r>
          <a:endParaRPr lang="en-IN" sz="2000" dirty="0">
            <a:solidFill>
              <a:schemeClr val="bg1"/>
            </a:solidFill>
          </a:endParaRPr>
        </a:p>
      </dgm:t>
    </dgm:pt>
    <dgm:pt modelId="{A91E634A-C7B0-4246-994E-FF68592E35B2}" type="parTrans" cxnId="{F981A791-F2F7-4B17-A307-583B29967A99}">
      <dgm:prSet/>
      <dgm:spPr/>
      <dgm:t>
        <a:bodyPr/>
        <a:lstStyle/>
        <a:p>
          <a:endParaRPr lang="en-IN" sz="2000"/>
        </a:p>
      </dgm:t>
    </dgm:pt>
    <dgm:pt modelId="{CE684C60-F1B4-4DE8-AFA9-AEAF1360E5E7}" type="sibTrans" cxnId="{F981A791-F2F7-4B17-A307-583B29967A99}">
      <dgm:prSet custT="1"/>
      <dgm:spPr>
        <a:solidFill>
          <a:srgbClr val="EA32EE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>
          <a:bevelT prst="angle"/>
        </a:sp3d>
      </dgm:spPr>
      <dgm:t>
        <a:bodyPr/>
        <a:lstStyle/>
        <a:p>
          <a:endParaRPr lang="en-IN" sz="2000"/>
        </a:p>
      </dgm:t>
    </dgm:pt>
    <dgm:pt modelId="{8F365FBA-CAAB-401F-8328-8D4D2F3048B9}" type="pres">
      <dgm:prSet presAssocID="{E57C5810-0043-4B5A-85B5-F3709626B7C3}" presName="cycle" presStyleCnt="0">
        <dgm:presLayoutVars>
          <dgm:dir/>
          <dgm:resizeHandles val="exact"/>
        </dgm:presLayoutVars>
      </dgm:prSet>
      <dgm:spPr/>
    </dgm:pt>
    <dgm:pt modelId="{008DF3EE-1895-4B66-88DA-8FBCA5F44C15}" type="pres">
      <dgm:prSet presAssocID="{5EC11AC7-82AF-4169-BA41-27C7D2558B1E}" presName="node" presStyleLbl="node1" presStyleIdx="0" presStyleCnt="4">
        <dgm:presLayoutVars>
          <dgm:bulletEnabled val="1"/>
        </dgm:presLayoutVars>
      </dgm:prSet>
      <dgm:spPr/>
    </dgm:pt>
    <dgm:pt modelId="{6F6D4DD4-1B4E-47E2-A95A-6293BB20A820}" type="pres">
      <dgm:prSet presAssocID="{998938E0-4584-462C-B0BD-12C3B5AC00D1}" presName="sibTrans" presStyleLbl="sibTrans2D1" presStyleIdx="0" presStyleCnt="4"/>
      <dgm:spPr/>
    </dgm:pt>
    <dgm:pt modelId="{A844285D-4058-4784-B34D-27322DC675E0}" type="pres">
      <dgm:prSet presAssocID="{998938E0-4584-462C-B0BD-12C3B5AC00D1}" presName="connectorText" presStyleLbl="sibTrans2D1" presStyleIdx="0" presStyleCnt="4"/>
      <dgm:spPr/>
    </dgm:pt>
    <dgm:pt modelId="{42BB5D17-7EC2-4C9A-894F-186D69B91EB3}" type="pres">
      <dgm:prSet presAssocID="{0897EB3C-42FA-42B8-AB9E-CF147883FDFB}" presName="node" presStyleLbl="node1" presStyleIdx="1" presStyleCnt="4">
        <dgm:presLayoutVars>
          <dgm:bulletEnabled val="1"/>
        </dgm:presLayoutVars>
      </dgm:prSet>
      <dgm:spPr/>
    </dgm:pt>
    <dgm:pt modelId="{66E79924-D52F-4D0F-85B1-8AF00BA1EEB4}" type="pres">
      <dgm:prSet presAssocID="{12E4621A-47FC-4D60-A758-986CA655CA05}" presName="sibTrans" presStyleLbl="sibTrans2D1" presStyleIdx="1" presStyleCnt="4"/>
      <dgm:spPr/>
    </dgm:pt>
    <dgm:pt modelId="{F0C71022-9265-4C18-9318-9AD824D1D85A}" type="pres">
      <dgm:prSet presAssocID="{12E4621A-47FC-4D60-A758-986CA655CA05}" presName="connectorText" presStyleLbl="sibTrans2D1" presStyleIdx="1" presStyleCnt="4"/>
      <dgm:spPr/>
    </dgm:pt>
    <dgm:pt modelId="{B532A73B-47ED-4367-BAC7-A35B8D35DC3C}" type="pres">
      <dgm:prSet presAssocID="{420A851C-5949-43C5-A5C2-4CD92A2FF424}" presName="node" presStyleLbl="node1" presStyleIdx="2" presStyleCnt="4">
        <dgm:presLayoutVars>
          <dgm:bulletEnabled val="1"/>
        </dgm:presLayoutVars>
      </dgm:prSet>
      <dgm:spPr/>
    </dgm:pt>
    <dgm:pt modelId="{080FEBB6-6BDA-41E7-AFF2-CBE4E027DB57}" type="pres">
      <dgm:prSet presAssocID="{253937DE-E5EA-40AB-B05A-FD2CFBAB7B6D}" presName="sibTrans" presStyleLbl="sibTrans2D1" presStyleIdx="2" presStyleCnt="4"/>
      <dgm:spPr/>
    </dgm:pt>
    <dgm:pt modelId="{4251EE81-1FBE-430D-956D-97E9A6E8028F}" type="pres">
      <dgm:prSet presAssocID="{253937DE-E5EA-40AB-B05A-FD2CFBAB7B6D}" presName="connectorText" presStyleLbl="sibTrans2D1" presStyleIdx="2" presStyleCnt="4"/>
      <dgm:spPr/>
    </dgm:pt>
    <dgm:pt modelId="{F6250AF1-5501-4AAD-BBC7-80106EF34FCB}" type="pres">
      <dgm:prSet presAssocID="{D8D8AD3A-A379-4E8B-8393-050B122F70EC}" presName="node" presStyleLbl="node1" presStyleIdx="3" presStyleCnt="4">
        <dgm:presLayoutVars>
          <dgm:bulletEnabled val="1"/>
        </dgm:presLayoutVars>
      </dgm:prSet>
      <dgm:spPr/>
    </dgm:pt>
    <dgm:pt modelId="{15D5BA9D-74CD-465B-936A-4B25493D20A0}" type="pres">
      <dgm:prSet presAssocID="{CE684C60-F1B4-4DE8-AFA9-AEAF1360E5E7}" presName="sibTrans" presStyleLbl="sibTrans2D1" presStyleIdx="3" presStyleCnt="4"/>
      <dgm:spPr/>
    </dgm:pt>
    <dgm:pt modelId="{B7289CAF-7C90-4FFF-9861-3C50680B8A75}" type="pres">
      <dgm:prSet presAssocID="{CE684C60-F1B4-4DE8-AFA9-AEAF1360E5E7}" presName="connectorText" presStyleLbl="sibTrans2D1" presStyleIdx="3" presStyleCnt="4"/>
      <dgm:spPr/>
    </dgm:pt>
  </dgm:ptLst>
  <dgm:cxnLst>
    <dgm:cxn modelId="{D6E2BDF1-F2DC-4F6F-B397-093F9F3E28C4}" type="presOf" srcId="{5EC11AC7-82AF-4169-BA41-27C7D2558B1E}" destId="{008DF3EE-1895-4B66-88DA-8FBCA5F44C15}" srcOrd="0" destOrd="0" presId="urn:microsoft.com/office/officeart/2005/8/layout/cycle2"/>
    <dgm:cxn modelId="{5A926780-1E4E-4A92-90F8-2E7B85A001AC}" type="presOf" srcId="{253937DE-E5EA-40AB-B05A-FD2CFBAB7B6D}" destId="{080FEBB6-6BDA-41E7-AFF2-CBE4E027DB57}" srcOrd="0" destOrd="0" presId="urn:microsoft.com/office/officeart/2005/8/layout/cycle2"/>
    <dgm:cxn modelId="{36305774-921F-4F4E-9FF5-49AD9CEBED98}" type="presOf" srcId="{998938E0-4584-462C-B0BD-12C3B5AC00D1}" destId="{6F6D4DD4-1B4E-47E2-A95A-6293BB20A820}" srcOrd="0" destOrd="0" presId="urn:microsoft.com/office/officeart/2005/8/layout/cycle2"/>
    <dgm:cxn modelId="{4303BCD7-7462-4A6B-A42A-9C52BF6B819C}" type="presOf" srcId="{253937DE-E5EA-40AB-B05A-FD2CFBAB7B6D}" destId="{4251EE81-1FBE-430D-956D-97E9A6E8028F}" srcOrd="1" destOrd="0" presId="urn:microsoft.com/office/officeart/2005/8/layout/cycle2"/>
    <dgm:cxn modelId="{3F444448-A164-4CF1-9854-A98E75D55B73}" type="presOf" srcId="{420A851C-5949-43C5-A5C2-4CD92A2FF424}" destId="{B532A73B-47ED-4367-BAC7-A35B8D35DC3C}" srcOrd="0" destOrd="0" presId="urn:microsoft.com/office/officeart/2005/8/layout/cycle2"/>
    <dgm:cxn modelId="{1CB636AA-0E76-4F47-9F44-A060C4364F6B}" srcId="{E57C5810-0043-4B5A-85B5-F3709626B7C3}" destId="{0897EB3C-42FA-42B8-AB9E-CF147883FDFB}" srcOrd="1" destOrd="0" parTransId="{C86DBF40-4424-49DB-85A5-79EFFF2ADAFA}" sibTransId="{12E4621A-47FC-4D60-A758-986CA655CA05}"/>
    <dgm:cxn modelId="{79514614-DB74-4D52-891C-83468AFBA779}" type="presOf" srcId="{0897EB3C-42FA-42B8-AB9E-CF147883FDFB}" destId="{42BB5D17-7EC2-4C9A-894F-186D69B91EB3}" srcOrd="0" destOrd="0" presId="urn:microsoft.com/office/officeart/2005/8/layout/cycle2"/>
    <dgm:cxn modelId="{F981A791-F2F7-4B17-A307-583B29967A99}" srcId="{E57C5810-0043-4B5A-85B5-F3709626B7C3}" destId="{D8D8AD3A-A379-4E8B-8393-050B122F70EC}" srcOrd="3" destOrd="0" parTransId="{A91E634A-C7B0-4246-994E-FF68592E35B2}" sibTransId="{CE684C60-F1B4-4DE8-AFA9-AEAF1360E5E7}"/>
    <dgm:cxn modelId="{C3FFCC3F-9A66-42AA-B6F4-FE71BEF11981}" type="presOf" srcId="{D8D8AD3A-A379-4E8B-8393-050B122F70EC}" destId="{F6250AF1-5501-4AAD-BBC7-80106EF34FCB}" srcOrd="0" destOrd="0" presId="urn:microsoft.com/office/officeart/2005/8/layout/cycle2"/>
    <dgm:cxn modelId="{521B85BD-EDAA-4036-967E-415229913C9A}" srcId="{E57C5810-0043-4B5A-85B5-F3709626B7C3}" destId="{420A851C-5949-43C5-A5C2-4CD92A2FF424}" srcOrd="2" destOrd="0" parTransId="{6B0A4CD1-D606-48A3-8B71-0CFD2F757979}" sibTransId="{253937DE-E5EA-40AB-B05A-FD2CFBAB7B6D}"/>
    <dgm:cxn modelId="{C9923043-CBEE-4F91-92FF-9DE78E8E84A3}" type="presOf" srcId="{CE684C60-F1B4-4DE8-AFA9-AEAF1360E5E7}" destId="{B7289CAF-7C90-4FFF-9861-3C50680B8A75}" srcOrd="1" destOrd="0" presId="urn:microsoft.com/office/officeart/2005/8/layout/cycle2"/>
    <dgm:cxn modelId="{F41FA244-F12B-4756-9D07-644DEC7B98E5}" type="presOf" srcId="{12E4621A-47FC-4D60-A758-986CA655CA05}" destId="{66E79924-D52F-4D0F-85B1-8AF00BA1EEB4}" srcOrd="0" destOrd="0" presId="urn:microsoft.com/office/officeart/2005/8/layout/cycle2"/>
    <dgm:cxn modelId="{D5CE3E53-E7AE-4FFF-A04E-F38F2852D38A}" srcId="{E57C5810-0043-4B5A-85B5-F3709626B7C3}" destId="{5EC11AC7-82AF-4169-BA41-27C7D2558B1E}" srcOrd="0" destOrd="0" parTransId="{52D53066-47D4-4282-81B6-563100D15F70}" sibTransId="{998938E0-4584-462C-B0BD-12C3B5AC00D1}"/>
    <dgm:cxn modelId="{A95D2102-5F83-4090-9F73-5E0FCE68BC8E}" type="presOf" srcId="{998938E0-4584-462C-B0BD-12C3B5AC00D1}" destId="{A844285D-4058-4784-B34D-27322DC675E0}" srcOrd="1" destOrd="0" presId="urn:microsoft.com/office/officeart/2005/8/layout/cycle2"/>
    <dgm:cxn modelId="{59403882-5E1C-4A94-AD7C-A2B1EBB8D7A6}" type="presOf" srcId="{E57C5810-0043-4B5A-85B5-F3709626B7C3}" destId="{8F365FBA-CAAB-401F-8328-8D4D2F3048B9}" srcOrd="0" destOrd="0" presId="urn:microsoft.com/office/officeart/2005/8/layout/cycle2"/>
    <dgm:cxn modelId="{EC509891-DB50-4FAC-86EA-31249E66410E}" type="presOf" srcId="{12E4621A-47FC-4D60-A758-986CA655CA05}" destId="{F0C71022-9265-4C18-9318-9AD824D1D85A}" srcOrd="1" destOrd="0" presId="urn:microsoft.com/office/officeart/2005/8/layout/cycle2"/>
    <dgm:cxn modelId="{47E43D75-EF04-4658-BC4D-44709B16C492}" type="presOf" srcId="{CE684C60-F1B4-4DE8-AFA9-AEAF1360E5E7}" destId="{15D5BA9D-74CD-465B-936A-4B25493D20A0}" srcOrd="0" destOrd="0" presId="urn:microsoft.com/office/officeart/2005/8/layout/cycle2"/>
    <dgm:cxn modelId="{8429D83B-6715-47FA-B74D-D36166B1F817}" type="presParOf" srcId="{8F365FBA-CAAB-401F-8328-8D4D2F3048B9}" destId="{008DF3EE-1895-4B66-88DA-8FBCA5F44C15}" srcOrd="0" destOrd="0" presId="urn:microsoft.com/office/officeart/2005/8/layout/cycle2"/>
    <dgm:cxn modelId="{9067A445-6878-4BF0-A6F4-EF0DC1BDBE8A}" type="presParOf" srcId="{8F365FBA-CAAB-401F-8328-8D4D2F3048B9}" destId="{6F6D4DD4-1B4E-47E2-A95A-6293BB20A820}" srcOrd="1" destOrd="0" presId="urn:microsoft.com/office/officeart/2005/8/layout/cycle2"/>
    <dgm:cxn modelId="{D4C8FC99-0D4E-4FC7-AA3A-5E4B344F482B}" type="presParOf" srcId="{6F6D4DD4-1B4E-47E2-A95A-6293BB20A820}" destId="{A844285D-4058-4784-B34D-27322DC675E0}" srcOrd="0" destOrd="0" presId="urn:microsoft.com/office/officeart/2005/8/layout/cycle2"/>
    <dgm:cxn modelId="{C1F8E43C-E6D0-44DE-9162-0B1CE0D13189}" type="presParOf" srcId="{8F365FBA-CAAB-401F-8328-8D4D2F3048B9}" destId="{42BB5D17-7EC2-4C9A-894F-186D69B91EB3}" srcOrd="2" destOrd="0" presId="urn:microsoft.com/office/officeart/2005/8/layout/cycle2"/>
    <dgm:cxn modelId="{3AF4AC43-2DFD-4EC9-9FE2-A2B5D474CDE9}" type="presParOf" srcId="{8F365FBA-CAAB-401F-8328-8D4D2F3048B9}" destId="{66E79924-D52F-4D0F-85B1-8AF00BA1EEB4}" srcOrd="3" destOrd="0" presId="urn:microsoft.com/office/officeart/2005/8/layout/cycle2"/>
    <dgm:cxn modelId="{239BD0AF-777A-4B71-8D66-4D853C129C64}" type="presParOf" srcId="{66E79924-D52F-4D0F-85B1-8AF00BA1EEB4}" destId="{F0C71022-9265-4C18-9318-9AD824D1D85A}" srcOrd="0" destOrd="0" presId="urn:microsoft.com/office/officeart/2005/8/layout/cycle2"/>
    <dgm:cxn modelId="{5BBE5D91-C1A6-48E4-BCF8-D5FDE5BD3C6B}" type="presParOf" srcId="{8F365FBA-CAAB-401F-8328-8D4D2F3048B9}" destId="{B532A73B-47ED-4367-BAC7-A35B8D35DC3C}" srcOrd="4" destOrd="0" presId="urn:microsoft.com/office/officeart/2005/8/layout/cycle2"/>
    <dgm:cxn modelId="{27E14135-08EA-482C-93E2-F46FB452D0C4}" type="presParOf" srcId="{8F365FBA-CAAB-401F-8328-8D4D2F3048B9}" destId="{080FEBB6-6BDA-41E7-AFF2-CBE4E027DB57}" srcOrd="5" destOrd="0" presId="urn:microsoft.com/office/officeart/2005/8/layout/cycle2"/>
    <dgm:cxn modelId="{4899AE10-2E59-40F5-9753-3EBA81DFAF2A}" type="presParOf" srcId="{080FEBB6-6BDA-41E7-AFF2-CBE4E027DB57}" destId="{4251EE81-1FBE-430D-956D-97E9A6E8028F}" srcOrd="0" destOrd="0" presId="urn:microsoft.com/office/officeart/2005/8/layout/cycle2"/>
    <dgm:cxn modelId="{AE1A8AB8-B800-4FEF-8C67-7C957C486E11}" type="presParOf" srcId="{8F365FBA-CAAB-401F-8328-8D4D2F3048B9}" destId="{F6250AF1-5501-4AAD-BBC7-80106EF34FCB}" srcOrd="6" destOrd="0" presId="urn:microsoft.com/office/officeart/2005/8/layout/cycle2"/>
    <dgm:cxn modelId="{B2568605-6C8F-4129-A449-E470F450A313}" type="presParOf" srcId="{8F365FBA-CAAB-401F-8328-8D4D2F3048B9}" destId="{15D5BA9D-74CD-465B-936A-4B25493D20A0}" srcOrd="7" destOrd="0" presId="urn:microsoft.com/office/officeart/2005/8/layout/cycle2"/>
    <dgm:cxn modelId="{90A35BF0-200C-4514-A8B3-EE701C659C54}" type="presParOf" srcId="{15D5BA9D-74CD-465B-936A-4B25493D20A0}" destId="{B7289CAF-7C90-4FFF-9861-3C50680B8A75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AD060E-2AC5-4E79-98AA-9D750EE750D2}" type="doc">
      <dgm:prSet loTypeId="urn:microsoft.com/office/officeart/2005/8/layout/vList3" loCatId="list" qsTypeId="urn:microsoft.com/office/officeart/2005/8/quickstyle/3d7" qsCatId="3D" csTypeId="urn:microsoft.com/office/officeart/2005/8/colors/accent1_2" csCatId="accent1" phldr="1"/>
      <dgm:spPr>
        <a:scene3d>
          <a:camera prst="orthographicFront" zoom="91000">
            <a:rot lat="0" lon="0" rev="0"/>
          </a:camera>
          <a:lightRig rig="glow" dir="t">
            <a:rot lat="0" lon="0" rev="4800000"/>
          </a:lightRig>
        </a:scene3d>
      </dgm:spPr>
      <dgm:t>
        <a:bodyPr/>
        <a:lstStyle/>
        <a:p>
          <a:endParaRPr lang="en-US"/>
        </a:p>
      </dgm:t>
    </dgm:pt>
    <dgm:pt modelId="{ECE5AD69-A988-470E-AF97-6E143C3EADC4}">
      <dgm:prSet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 zoom="91000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0"/>
          <a:r>
            <a:rPr lang="en-US" sz="3600" b="1" baseline="0" dirty="0"/>
            <a:t>Planning </a:t>
          </a:r>
          <a:r>
            <a:rPr lang="en-US" sz="4000" b="1" baseline="0" dirty="0"/>
            <a:t>for</a:t>
          </a:r>
          <a:r>
            <a:rPr lang="en-US" sz="3600" b="1" baseline="0" dirty="0"/>
            <a:t> performance</a:t>
          </a:r>
        </a:p>
      </dgm:t>
    </dgm:pt>
    <dgm:pt modelId="{15CB95C3-99E4-4D73-AAA3-7BB7BF054920}" type="parTrans" cxnId="{7FDE4080-CB77-4ED2-8C9E-1BBA6E05EB67}">
      <dgm:prSet/>
      <dgm:spPr/>
      <dgm:t>
        <a:bodyPr/>
        <a:lstStyle/>
        <a:p>
          <a:endParaRPr lang="en-US"/>
        </a:p>
      </dgm:t>
    </dgm:pt>
    <dgm:pt modelId="{EB3FC6D3-7D31-4BB7-9D5A-19FB3FD83E9E}" type="sibTrans" cxnId="{7FDE4080-CB77-4ED2-8C9E-1BBA6E05EB67}">
      <dgm:prSet/>
      <dgm:spPr/>
      <dgm:t>
        <a:bodyPr/>
        <a:lstStyle/>
        <a:p>
          <a:endParaRPr lang="en-US"/>
        </a:p>
      </dgm:t>
    </dgm:pt>
    <dgm:pt modelId="{71F47344-7AD0-42D6-9784-775033E09802}" type="pres">
      <dgm:prSet presAssocID="{43AD060E-2AC5-4E79-98AA-9D750EE750D2}" presName="linearFlow" presStyleCnt="0">
        <dgm:presLayoutVars>
          <dgm:dir/>
          <dgm:resizeHandles val="exact"/>
        </dgm:presLayoutVars>
      </dgm:prSet>
      <dgm:spPr/>
    </dgm:pt>
    <dgm:pt modelId="{E2C81123-1EBA-4440-9D1F-48BB04338721}" type="pres">
      <dgm:prSet presAssocID="{ECE5AD69-A988-470E-AF97-6E143C3EADC4}" presName="composite" presStyleCnt="0"/>
      <dgm:spPr/>
    </dgm:pt>
    <dgm:pt modelId="{A13981C0-2E26-40D1-9CC7-D13B766D4F94}" type="pres">
      <dgm:prSet presAssocID="{ECE5AD69-A988-470E-AF97-6E143C3EADC4}" presName="imgShp" presStyleLbl="fgImgPlace1" presStyleIdx="0" presStyleCnt="1" custScaleX="100001" custLinFactNeighborX="-5605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08AD296-0F7B-4B83-8899-252F0DC3F49C}" type="pres">
      <dgm:prSet presAssocID="{ECE5AD69-A988-470E-AF97-6E143C3EADC4}" presName="txShp" presStyleLbl="node1" presStyleIdx="0" presStyleCnt="1" custScaleX="148251" custLinFactNeighborX="5899">
        <dgm:presLayoutVars>
          <dgm:bulletEnabled val="1"/>
        </dgm:presLayoutVars>
      </dgm:prSet>
      <dgm:spPr/>
    </dgm:pt>
  </dgm:ptLst>
  <dgm:cxnLst>
    <dgm:cxn modelId="{4554E2AA-436C-4EE0-A793-3132F5B5C938}" type="presOf" srcId="{ECE5AD69-A988-470E-AF97-6E143C3EADC4}" destId="{F08AD296-0F7B-4B83-8899-252F0DC3F49C}" srcOrd="0" destOrd="0" presId="urn:microsoft.com/office/officeart/2005/8/layout/vList3"/>
    <dgm:cxn modelId="{7FDE4080-CB77-4ED2-8C9E-1BBA6E05EB67}" srcId="{43AD060E-2AC5-4E79-98AA-9D750EE750D2}" destId="{ECE5AD69-A988-470E-AF97-6E143C3EADC4}" srcOrd="0" destOrd="0" parTransId="{15CB95C3-99E4-4D73-AAA3-7BB7BF054920}" sibTransId="{EB3FC6D3-7D31-4BB7-9D5A-19FB3FD83E9E}"/>
    <dgm:cxn modelId="{3393A5C5-88F3-40B0-BC6D-528BA69A38F2}" type="presOf" srcId="{43AD060E-2AC5-4E79-98AA-9D750EE750D2}" destId="{71F47344-7AD0-42D6-9784-775033E09802}" srcOrd="0" destOrd="0" presId="urn:microsoft.com/office/officeart/2005/8/layout/vList3"/>
    <dgm:cxn modelId="{0644B46A-9236-4A5C-95D7-C47A0366C990}" type="presParOf" srcId="{71F47344-7AD0-42D6-9784-775033E09802}" destId="{E2C81123-1EBA-4440-9D1F-48BB04338721}" srcOrd="0" destOrd="0" presId="urn:microsoft.com/office/officeart/2005/8/layout/vList3"/>
    <dgm:cxn modelId="{727FC7EB-D95B-4133-9D08-89CBA741DDEC}" type="presParOf" srcId="{E2C81123-1EBA-4440-9D1F-48BB04338721}" destId="{A13981C0-2E26-40D1-9CC7-D13B766D4F94}" srcOrd="0" destOrd="0" presId="urn:microsoft.com/office/officeart/2005/8/layout/vList3"/>
    <dgm:cxn modelId="{D809305B-5736-4091-88C0-4253838115E1}" type="presParOf" srcId="{E2C81123-1EBA-4440-9D1F-48BB04338721}" destId="{F08AD296-0F7B-4B83-8899-252F0DC3F49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9F61159-44CD-49D2-A01A-80378E08572B}" type="doc">
      <dgm:prSet loTypeId="urn:microsoft.com/office/officeart/2005/8/layout/radial6" loCatId="relationship" qsTypeId="urn:microsoft.com/office/officeart/2005/8/quickstyle/3d9" qsCatId="3D" csTypeId="urn:microsoft.com/office/officeart/2005/8/colors/accent2_3" csCatId="accent2" phldr="1"/>
      <dgm:spPr>
        <a:scene3d>
          <a:camera prst="orthographicFront">
            <a:rot lat="0" lon="0" rev="0"/>
          </a:camera>
          <a:lightRig rig="contrasting" dir="t">
            <a:rot lat="0" lon="0" rev="1500000"/>
          </a:lightRig>
          <a:backdrop>
            <a:anchor x="0" y="0" z="-210000"/>
            <a:norm dx="0" dy="0" dz="914400"/>
            <a:up dx="0" dy="914400" dz="0"/>
          </a:backdrop>
        </a:scene3d>
      </dgm:spPr>
      <dgm:t>
        <a:bodyPr/>
        <a:lstStyle/>
        <a:p>
          <a:endParaRPr lang="en-US"/>
        </a:p>
      </dgm:t>
    </dgm:pt>
    <dgm:pt modelId="{AC6A07B6-4E34-47E0-87A7-95B155194B9C}">
      <dgm:prSet/>
      <dgm:spPr/>
      <dgm:t>
        <a:bodyPr/>
        <a:lstStyle/>
        <a:p>
          <a:endParaRPr lang="en-US" dirty="0"/>
        </a:p>
      </dgm:t>
    </dgm:pt>
    <dgm:pt modelId="{3ACE1A2D-B4FC-4491-A5DA-D0B076BC2472}" type="parTrans" cxnId="{DE22EDEB-DC2E-4584-91AE-86F0437869DE}">
      <dgm:prSet/>
      <dgm:spPr/>
      <dgm:t>
        <a:bodyPr/>
        <a:lstStyle/>
        <a:p>
          <a:endParaRPr lang="en-US"/>
        </a:p>
      </dgm:t>
    </dgm:pt>
    <dgm:pt modelId="{F1A7A1CA-E00D-4349-BDCB-3571E3D08C3A}" type="sibTrans" cxnId="{DE22EDEB-DC2E-4584-91AE-86F0437869DE}">
      <dgm:prSet/>
      <dgm:spPr/>
      <dgm:t>
        <a:bodyPr/>
        <a:lstStyle/>
        <a:p>
          <a:endParaRPr lang="en-US"/>
        </a:p>
      </dgm:t>
    </dgm:pt>
    <dgm:pt modelId="{D58DF4FA-1490-4954-92DF-7CCC94F97C49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  <a:backdrop>
            <a:anchor x="0" y="0" z="-210000"/>
            <a:norm dx="0" dy="0" dz="914400"/>
            <a:up dx="0" dy="914400" dz="0"/>
          </a:backdrop>
        </a:scene3d>
        <a:sp3d prstMaterial="metal">
          <a:bevelT w="88900" h="88900"/>
        </a:sp3d>
      </dgm:spPr>
      <dgm:t>
        <a:bodyPr>
          <a:sp3d extrusionH="28000" prstMaterial="matte"/>
        </a:bodyPr>
        <a:lstStyle/>
        <a:p>
          <a:pPr rtl="0"/>
          <a:r>
            <a:rPr lang="en-US" b="1" dirty="0"/>
            <a:t>Many people fail in life, not for lack of ability or brains or even courage, but simply because they have never organized their energies around a goal.</a:t>
          </a:r>
          <a:endParaRPr lang="en-US" dirty="0"/>
        </a:p>
      </dgm:t>
    </dgm:pt>
    <dgm:pt modelId="{AE105ECC-D59D-4DDD-B88A-4BD677CC2B3E}" type="parTrans" cxnId="{8A90BF96-1D8C-45C6-89C4-853F0EAB1FD4}">
      <dgm:prSet/>
      <dgm:spPr/>
      <dgm:t>
        <a:bodyPr/>
        <a:lstStyle/>
        <a:p>
          <a:endParaRPr lang="en-US"/>
        </a:p>
      </dgm:t>
    </dgm:pt>
    <dgm:pt modelId="{4D063A46-0385-4B89-AA1F-25F77ADD2A15}" type="sibTrans" cxnId="{8A90BF96-1D8C-45C6-89C4-853F0EAB1FD4}">
      <dgm:prSet/>
      <dgm:spPr/>
      <dgm:t>
        <a:bodyPr/>
        <a:lstStyle/>
        <a:p>
          <a:endParaRPr lang="en-US"/>
        </a:p>
      </dgm:t>
    </dgm:pt>
    <dgm:pt modelId="{2516B40C-AD82-450E-B175-FFD52B23C7DD}" type="pres">
      <dgm:prSet presAssocID="{39F61159-44CD-49D2-A01A-80378E08572B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2E72F98-A51D-45D7-B1F4-C86F41C47596}" type="pres">
      <dgm:prSet presAssocID="{D58DF4FA-1490-4954-92DF-7CCC94F97C49}" presName="centerShape" presStyleLbl="node0" presStyleIdx="0" presStyleCnt="1" custLinFactNeighborX="23686" custLinFactNeighborY="50"/>
      <dgm:spPr/>
    </dgm:pt>
  </dgm:ptLst>
  <dgm:cxnLst>
    <dgm:cxn modelId="{8A90BF96-1D8C-45C6-89C4-853F0EAB1FD4}" srcId="{39F61159-44CD-49D2-A01A-80378E08572B}" destId="{D58DF4FA-1490-4954-92DF-7CCC94F97C49}" srcOrd="0" destOrd="0" parTransId="{AE105ECC-D59D-4DDD-B88A-4BD677CC2B3E}" sibTransId="{4D063A46-0385-4B89-AA1F-25F77ADD2A15}"/>
    <dgm:cxn modelId="{DE22EDEB-DC2E-4584-91AE-86F0437869DE}" srcId="{39F61159-44CD-49D2-A01A-80378E08572B}" destId="{AC6A07B6-4E34-47E0-87A7-95B155194B9C}" srcOrd="1" destOrd="0" parTransId="{3ACE1A2D-B4FC-4491-A5DA-D0B076BC2472}" sibTransId="{F1A7A1CA-E00D-4349-BDCB-3571E3D08C3A}"/>
    <dgm:cxn modelId="{995F3F9E-77B3-4D29-8EE7-843AB870FBDA}" type="presOf" srcId="{39F61159-44CD-49D2-A01A-80378E08572B}" destId="{2516B40C-AD82-450E-B175-FFD52B23C7DD}" srcOrd="0" destOrd="0" presId="urn:microsoft.com/office/officeart/2005/8/layout/radial6"/>
    <dgm:cxn modelId="{28B5D646-1D3C-459C-8F00-8A8B8B631318}" type="presOf" srcId="{D58DF4FA-1490-4954-92DF-7CCC94F97C49}" destId="{82E72F98-A51D-45D7-B1F4-C86F41C47596}" srcOrd="0" destOrd="0" presId="urn:microsoft.com/office/officeart/2005/8/layout/radial6"/>
    <dgm:cxn modelId="{35E7AD58-DC4F-4678-AA54-5B2F74AC2124}" type="presParOf" srcId="{2516B40C-AD82-450E-B175-FFD52B23C7DD}" destId="{82E72F98-A51D-45D7-B1F4-C86F41C47596}" srcOrd="0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71FA97D-C9BC-46EE-B274-1B5AEDAEF59B}" type="doc">
      <dgm:prSet loTypeId="urn:microsoft.com/office/officeart/2005/8/layout/vList2" loCatId="list" qsTypeId="urn:microsoft.com/office/officeart/2005/8/quickstyle/3d7" qsCatId="3D" csTypeId="urn:microsoft.com/office/officeart/2005/8/colors/accent1_2" csCatId="accent1" phldr="1"/>
      <dgm:spPr>
        <a:scene3d>
          <a:camera prst="orthographicFront" zoom="91000">
            <a:rot lat="0" lon="0" rev="0"/>
          </a:camera>
          <a:lightRig rig="contrasting" dir="t">
            <a:rot lat="0" lon="0" rev="1500000"/>
          </a:lightRig>
        </a:scene3d>
      </dgm:spPr>
      <dgm:t>
        <a:bodyPr/>
        <a:lstStyle/>
        <a:p>
          <a:endParaRPr lang="en-US"/>
        </a:p>
      </dgm:t>
    </dgm:pt>
    <dgm:pt modelId="{68A036CD-8966-4AB1-8D9E-EA75E4A55154}">
      <dgm:prSet custT="1"/>
      <dgm:spPr>
        <a:solidFill>
          <a:srgbClr val="FFC000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 zoom="91000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algn="ctr" rtl="0"/>
          <a:r>
            <a: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rPr>
            <a:t>Goal setting</a:t>
          </a:r>
        </a:p>
      </dgm:t>
    </dgm:pt>
    <dgm:pt modelId="{96777187-5ED1-477B-B745-9B3EAD664D75}" type="parTrans" cxnId="{3B0FE668-F375-40CA-B659-90868FEA9A66}">
      <dgm:prSet/>
      <dgm:spPr/>
      <dgm:t>
        <a:bodyPr/>
        <a:lstStyle/>
        <a:p>
          <a:endParaRPr lang="en-US"/>
        </a:p>
      </dgm:t>
    </dgm:pt>
    <dgm:pt modelId="{81A8A35F-4A51-4041-950A-4825E9611558}" type="sibTrans" cxnId="{3B0FE668-F375-40CA-B659-90868FEA9A66}">
      <dgm:prSet/>
      <dgm:spPr/>
      <dgm:t>
        <a:bodyPr/>
        <a:lstStyle/>
        <a:p>
          <a:endParaRPr lang="en-US"/>
        </a:p>
      </dgm:t>
    </dgm:pt>
    <dgm:pt modelId="{B4D8E6D0-EFD5-4C85-9343-47D9FCC2EC74}" type="pres">
      <dgm:prSet presAssocID="{A71FA97D-C9BC-46EE-B274-1B5AEDAEF59B}" presName="linear" presStyleCnt="0">
        <dgm:presLayoutVars>
          <dgm:animLvl val="lvl"/>
          <dgm:resizeHandles val="exact"/>
        </dgm:presLayoutVars>
      </dgm:prSet>
      <dgm:spPr/>
    </dgm:pt>
    <dgm:pt modelId="{9C74B4A8-B556-4C38-AF65-F416F0CCC9E8}" type="pres">
      <dgm:prSet presAssocID="{68A036CD-8966-4AB1-8D9E-EA75E4A55154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3B0FE668-F375-40CA-B659-90868FEA9A66}" srcId="{A71FA97D-C9BC-46EE-B274-1B5AEDAEF59B}" destId="{68A036CD-8966-4AB1-8D9E-EA75E4A55154}" srcOrd="0" destOrd="0" parTransId="{96777187-5ED1-477B-B745-9B3EAD664D75}" sibTransId="{81A8A35F-4A51-4041-950A-4825E9611558}"/>
    <dgm:cxn modelId="{6772C77F-B414-46E6-A18B-B67396EBE4E2}" type="presOf" srcId="{68A036CD-8966-4AB1-8D9E-EA75E4A55154}" destId="{9C74B4A8-B556-4C38-AF65-F416F0CCC9E8}" srcOrd="0" destOrd="0" presId="urn:microsoft.com/office/officeart/2005/8/layout/vList2"/>
    <dgm:cxn modelId="{7A14ECB1-6784-4983-8E02-8687015F2A1B}" type="presOf" srcId="{A71FA97D-C9BC-46EE-B274-1B5AEDAEF59B}" destId="{B4D8E6D0-EFD5-4C85-9343-47D9FCC2EC74}" srcOrd="0" destOrd="0" presId="urn:microsoft.com/office/officeart/2005/8/layout/vList2"/>
    <dgm:cxn modelId="{433D23C0-3F2A-4019-9C74-A57F86CB0D21}" type="presParOf" srcId="{B4D8E6D0-EFD5-4C85-9343-47D9FCC2EC74}" destId="{9C74B4A8-B556-4C38-AF65-F416F0CCC9E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D2FFFCB-5B6E-48AE-BA94-0317F3857EA3}" type="doc">
      <dgm:prSet loTypeId="urn:microsoft.com/office/officeart/2005/8/layout/pyramid2" loCatId="pyramid" qsTypeId="urn:microsoft.com/office/officeart/2005/8/quickstyle/3d9" qsCatId="3D" csTypeId="urn:microsoft.com/office/officeart/2005/8/colors/accent1_2" csCatId="accent1" phldr="1"/>
      <dgm:spPr>
        <a:scene3d>
          <a:camera prst="orthographicFront">
            <a:rot lat="0" lon="0" rev="0"/>
          </a:camera>
          <a:lightRig rig="contrasting" dir="t">
            <a:rot lat="0" lon="0" rev="1500000"/>
          </a:lightRig>
          <a:backdrop>
            <a:anchor x="0" y="0" z="-210000"/>
            <a:norm dx="0" dy="0" dz="914400"/>
            <a:up dx="0" dy="914400" dz="0"/>
          </a:backdrop>
        </a:scene3d>
      </dgm:spPr>
      <dgm:t>
        <a:bodyPr/>
        <a:lstStyle/>
        <a:p>
          <a:endParaRPr lang="en-US"/>
        </a:p>
      </dgm:t>
    </dgm:pt>
    <dgm:pt modelId="{DB71BD87-16AE-4D17-B9E7-9C790D9ED3CC}">
      <dgm:prSet custT="1"/>
      <dgm:spPr>
        <a:solidFill>
          <a:srgbClr val="C00000">
            <a:alpha val="90000"/>
          </a:srgbClr>
        </a:solidFill>
        <a:ln w="38100"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  <a:backdrop>
            <a:anchor x="0" y="0" z="-210000"/>
            <a:norm dx="0" dy="0" dz="914400"/>
            <a:up dx="0" dy="914400" dz="0"/>
          </a:backdrop>
        </a:scene3d>
        <a:sp3d prstMaterial="metal">
          <a:bevelT w="88900" h="88900"/>
        </a:sp3d>
      </dgm:spPr>
      <dgm:t>
        <a:bodyPr/>
        <a:lstStyle/>
        <a:p>
          <a:pPr rtl="0"/>
          <a:r>
            <a: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Goals lead to a properly directed life and give us a vision and mission to work upon</a:t>
          </a:r>
          <a:endParaRPr lang="en-US" sz="36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F2BCE89-B116-4062-8FA0-C1CD596A5E04}" type="parTrans" cxnId="{FEECD7F9-10D3-4BA1-8554-24C174521574}">
      <dgm:prSet/>
      <dgm:spPr/>
      <dgm:t>
        <a:bodyPr/>
        <a:lstStyle/>
        <a:p>
          <a:endParaRPr lang="en-US"/>
        </a:p>
      </dgm:t>
    </dgm:pt>
    <dgm:pt modelId="{D8FF4581-2F44-45FD-B66E-0F5DD5B9BA88}" type="sibTrans" cxnId="{FEECD7F9-10D3-4BA1-8554-24C174521574}">
      <dgm:prSet/>
      <dgm:spPr/>
      <dgm:t>
        <a:bodyPr/>
        <a:lstStyle/>
        <a:p>
          <a:endParaRPr lang="en-US"/>
        </a:p>
      </dgm:t>
    </dgm:pt>
    <dgm:pt modelId="{A1A8D032-B255-41C4-ABFA-3FD82AB9AB17}" type="pres">
      <dgm:prSet presAssocID="{9D2FFFCB-5B6E-48AE-BA94-0317F3857EA3}" presName="compositeShape" presStyleCnt="0">
        <dgm:presLayoutVars>
          <dgm:dir/>
          <dgm:resizeHandles/>
        </dgm:presLayoutVars>
      </dgm:prSet>
      <dgm:spPr/>
    </dgm:pt>
    <dgm:pt modelId="{963715FF-9CA2-481D-94C6-845880EC1758}" type="pres">
      <dgm:prSet presAssocID="{9D2FFFCB-5B6E-48AE-BA94-0317F3857EA3}" presName="pyramid" presStyleLbl="node1" presStyleIdx="0" presStyleCnt="1" custLinFactNeighborX="15139" custLinFactNeighborY="-8333"/>
      <dgm:spPr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  <a:backdrop>
            <a:anchor x="0" y="0" z="-210000"/>
            <a:norm dx="0" dy="0" dz="914400"/>
            <a:up dx="0" dy="914400" dz="0"/>
          </a:backdrop>
        </a:scene3d>
        <a:sp3d prstMaterial="metal">
          <a:bevelT w="88900" h="88900"/>
        </a:sp3d>
      </dgm:spPr>
    </dgm:pt>
    <dgm:pt modelId="{7D57E692-DDE6-4FC6-BC0A-54669D68DBDF}" type="pres">
      <dgm:prSet presAssocID="{9D2FFFCB-5B6E-48AE-BA94-0317F3857EA3}" presName="theList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  <a:backdrop>
            <a:anchor x="0" y="0" z="-210000"/>
            <a:norm dx="0" dy="0" dz="914400"/>
            <a:up dx="0" dy="914400" dz="0"/>
          </a:backdrop>
        </a:scene3d>
        <a:sp3d prstMaterial="metal">
          <a:bevelT w="88900" h="88900"/>
        </a:sp3d>
      </dgm:spPr>
    </dgm:pt>
    <dgm:pt modelId="{A0CB2ADC-D07F-47F9-8D1C-CF3E02788AA7}" type="pres">
      <dgm:prSet presAssocID="{DB71BD87-16AE-4D17-B9E7-9C790D9ED3CC}" presName="aNode" presStyleLbl="fgAcc1" presStyleIdx="0" presStyleCnt="1" custScaleX="164102" custScaleY="120339" custLinFactNeighborX="-17308" custLinFactNeighborY="14184">
        <dgm:presLayoutVars>
          <dgm:bulletEnabled val="1"/>
        </dgm:presLayoutVars>
      </dgm:prSet>
      <dgm:spPr/>
    </dgm:pt>
    <dgm:pt modelId="{E76EC811-90EC-4521-81E0-D32B2407DC02}" type="pres">
      <dgm:prSet presAssocID="{DB71BD87-16AE-4D17-B9E7-9C790D9ED3CC}" presName="aSpace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  <a:backdrop>
            <a:anchor x="0" y="0" z="-210000"/>
            <a:norm dx="0" dy="0" dz="914400"/>
            <a:up dx="0" dy="914400" dz="0"/>
          </a:backdrop>
        </a:scene3d>
        <a:sp3d prstMaterial="metal">
          <a:bevelT w="88900" h="88900"/>
        </a:sp3d>
      </dgm:spPr>
    </dgm:pt>
  </dgm:ptLst>
  <dgm:cxnLst>
    <dgm:cxn modelId="{B1C405DF-C709-4C88-AAFA-49C7FD7636BE}" type="presOf" srcId="{9D2FFFCB-5B6E-48AE-BA94-0317F3857EA3}" destId="{A1A8D032-B255-41C4-ABFA-3FD82AB9AB17}" srcOrd="0" destOrd="0" presId="urn:microsoft.com/office/officeart/2005/8/layout/pyramid2"/>
    <dgm:cxn modelId="{FEECD7F9-10D3-4BA1-8554-24C174521574}" srcId="{9D2FFFCB-5B6E-48AE-BA94-0317F3857EA3}" destId="{DB71BD87-16AE-4D17-B9E7-9C790D9ED3CC}" srcOrd="0" destOrd="0" parTransId="{1F2BCE89-B116-4062-8FA0-C1CD596A5E04}" sibTransId="{D8FF4581-2F44-45FD-B66E-0F5DD5B9BA88}"/>
    <dgm:cxn modelId="{C09FFBFE-EB1E-4050-A4EE-A6BEACD291D4}" type="presOf" srcId="{DB71BD87-16AE-4D17-B9E7-9C790D9ED3CC}" destId="{A0CB2ADC-D07F-47F9-8D1C-CF3E02788AA7}" srcOrd="0" destOrd="0" presId="urn:microsoft.com/office/officeart/2005/8/layout/pyramid2"/>
    <dgm:cxn modelId="{F5117600-0B69-4E79-9040-0D4AFE8509A3}" type="presParOf" srcId="{A1A8D032-B255-41C4-ABFA-3FD82AB9AB17}" destId="{963715FF-9CA2-481D-94C6-845880EC1758}" srcOrd="0" destOrd="0" presId="urn:microsoft.com/office/officeart/2005/8/layout/pyramid2"/>
    <dgm:cxn modelId="{252E3B76-7873-41A0-969F-319FB95EC6E2}" type="presParOf" srcId="{A1A8D032-B255-41C4-ABFA-3FD82AB9AB17}" destId="{7D57E692-DDE6-4FC6-BC0A-54669D68DBDF}" srcOrd="1" destOrd="0" presId="urn:microsoft.com/office/officeart/2005/8/layout/pyramid2"/>
    <dgm:cxn modelId="{22030C09-C13F-42DE-8B65-3B58D9DD559E}" type="presParOf" srcId="{7D57E692-DDE6-4FC6-BC0A-54669D68DBDF}" destId="{A0CB2ADC-D07F-47F9-8D1C-CF3E02788AA7}" srcOrd="0" destOrd="0" presId="urn:microsoft.com/office/officeart/2005/8/layout/pyramid2"/>
    <dgm:cxn modelId="{A6B07FB5-0ED4-4AD4-AF0D-033CD3A673B1}" type="presParOf" srcId="{7D57E692-DDE6-4FC6-BC0A-54669D68DBDF}" destId="{E76EC811-90EC-4521-81E0-D32B2407DC02}" srcOrd="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8A46B3A-64D8-4B35-881C-9D591B27F5C3}" type="doc">
      <dgm:prSet loTypeId="urn:microsoft.com/office/officeart/2005/8/layout/vList5" loCatId="list" qsTypeId="urn:microsoft.com/office/officeart/2005/8/quickstyle/3d8" qsCatId="3D" csTypeId="urn:microsoft.com/office/officeart/2005/8/colors/accent1_3" csCatId="accent1" phldr="1"/>
      <dgm:spPr>
        <a:scene3d>
          <a:camera prst="orthographicFront" zoom="82000">
            <a:rot lat="0" lon="0" rev="0"/>
          </a:camera>
          <a:lightRig rig="contrasting" dir="t">
            <a:rot lat="0" lon="0" rev="1500000"/>
          </a:lightRig>
        </a:scene3d>
      </dgm:spPr>
      <dgm:t>
        <a:bodyPr/>
        <a:lstStyle/>
        <a:p>
          <a:endParaRPr lang="en-US"/>
        </a:p>
      </dgm:t>
    </dgm:pt>
    <dgm:pt modelId="{981855C8-052F-44A9-862D-3ED043A01C13}">
      <dgm:prSet custT="1"/>
      <dgm:spPr>
        <a:solidFill>
          <a:srgbClr val="007033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 zoom="82000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 prst="angle"/>
        </a:sp3d>
      </dgm:spPr>
      <dgm:t>
        <a:bodyPr/>
        <a:lstStyle/>
        <a:p>
          <a:pPr rtl="0"/>
          <a:r>
            <a:rPr lang="en-US" sz="3600" dirty="0">
              <a:latin typeface="Berlin Sans FB Demi" pitchFamily="34" charset="0"/>
            </a:rPr>
            <a:t>Why goals</a:t>
          </a:r>
        </a:p>
      </dgm:t>
    </dgm:pt>
    <dgm:pt modelId="{06D0AEB3-C9AF-496A-8667-4E46EC0D3494}" type="parTrans" cxnId="{9276577A-72FD-4719-9D14-647CE45FFD3B}">
      <dgm:prSet/>
      <dgm:spPr/>
      <dgm:t>
        <a:bodyPr/>
        <a:lstStyle/>
        <a:p>
          <a:endParaRPr lang="en-US" sz="3600"/>
        </a:p>
      </dgm:t>
    </dgm:pt>
    <dgm:pt modelId="{D7EDDFA8-C49E-47AB-9456-EB3461B83202}" type="sibTrans" cxnId="{9276577A-72FD-4719-9D14-647CE45FFD3B}">
      <dgm:prSet/>
      <dgm:spPr/>
      <dgm:t>
        <a:bodyPr/>
        <a:lstStyle/>
        <a:p>
          <a:endParaRPr lang="en-US" sz="3600"/>
        </a:p>
      </dgm:t>
    </dgm:pt>
    <dgm:pt modelId="{3E53BB03-4E44-4271-8828-47817277DD44}" type="pres">
      <dgm:prSet presAssocID="{38A46B3A-64D8-4B35-881C-9D591B27F5C3}" presName="Name0" presStyleCnt="0">
        <dgm:presLayoutVars>
          <dgm:dir/>
          <dgm:animLvl val="lvl"/>
          <dgm:resizeHandles val="exact"/>
        </dgm:presLayoutVars>
      </dgm:prSet>
      <dgm:spPr/>
    </dgm:pt>
    <dgm:pt modelId="{AA7B5BE0-0636-4E4F-B394-D2C025BAEC45}" type="pres">
      <dgm:prSet presAssocID="{981855C8-052F-44A9-862D-3ED043A01C13}" presName="linNode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 zoom="82000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79725CD0-C503-49F1-899C-B94FBA3FE060}" type="pres">
      <dgm:prSet presAssocID="{981855C8-052F-44A9-862D-3ED043A01C13}" presName="parentText" presStyleLbl="node1" presStyleIdx="0" presStyleCnt="1" custScaleX="277778">
        <dgm:presLayoutVars>
          <dgm:chMax val="1"/>
          <dgm:bulletEnabled val="1"/>
        </dgm:presLayoutVars>
      </dgm:prSet>
      <dgm:spPr/>
    </dgm:pt>
  </dgm:ptLst>
  <dgm:cxnLst>
    <dgm:cxn modelId="{DB4B08A0-D087-4CD3-8800-3A21BE6F9A32}" type="presOf" srcId="{981855C8-052F-44A9-862D-3ED043A01C13}" destId="{79725CD0-C503-49F1-899C-B94FBA3FE060}" srcOrd="0" destOrd="0" presId="urn:microsoft.com/office/officeart/2005/8/layout/vList5"/>
    <dgm:cxn modelId="{CE8B986B-E717-42B0-BFBC-9033FFE3D06F}" type="presOf" srcId="{38A46B3A-64D8-4B35-881C-9D591B27F5C3}" destId="{3E53BB03-4E44-4271-8828-47817277DD44}" srcOrd="0" destOrd="0" presId="urn:microsoft.com/office/officeart/2005/8/layout/vList5"/>
    <dgm:cxn modelId="{9276577A-72FD-4719-9D14-647CE45FFD3B}" srcId="{38A46B3A-64D8-4B35-881C-9D591B27F5C3}" destId="{981855C8-052F-44A9-862D-3ED043A01C13}" srcOrd="0" destOrd="0" parTransId="{06D0AEB3-C9AF-496A-8667-4E46EC0D3494}" sibTransId="{D7EDDFA8-C49E-47AB-9456-EB3461B83202}"/>
    <dgm:cxn modelId="{1EDF266D-8E33-46F0-9920-B878B3DC0A93}" type="presParOf" srcId="{3E53BB03-4E44-4271-8828-47817277DD44}" destId="{AA7B5BE0-0636-4E4F-B394-D2C025BAEC45}" srcOrd="0" destOrd="0" presId="urn:microsoft.com/office/officeart/2005/8/layout/vList5"/>
    <dgm:cxn modelId="{5125EABA-95F9-4235-AA45-06BFE29C38D0}" type="presParOf" srcId="{AA7B5BE0-0636-4E4F-B394-D2C025BAEC45}" destId="{79725CD0-C503-49F1-899C-B94FBA3FE060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00FB5AB-A2F3-4C84-82AB-3BC1EC6421EC}" type="doc">
      <dgm:prSet loTypeId="urn:microsoft.com/office/officeart/2005/8/layout/venn1" loCatId="relationship" qsTypeId="urn:microsoft.com/office/officeart/2005/8/quickstyle/3d7" qsCatId="3D" csTypeId="urn:microsoft.com/office/officeart/2005/8/colors/accent1_5" csCatId="accent1" phldr="1"/>
      <dgm:spPr>
        <a:scene3d>
          <a:camera prst="orthographicFront" zoom="91000">
            <a:rot lat="0" lon="0" rev="0"/>
          </a:camera>
          <a:lightRig rig="contrasting" dir="t">
            <a:rot lat="0" lon="0" rev="1500000"/>
          </a:lightRig>
        </a:scene3d>
      </dgm:spPr>
      <dgm:t>
        <a:bodyPr/>
        <a:lstStyle/>
        <a:p>
          <a:endParaRPr lang="en-US"/>
        </a:p>
      </dgm:t>
    </dgm:pt>
    <dgm:pt modelId="{00B3C088-A435-478A-B708-82F996C6BF9A}">
      <dgm:prSet custT="1"/>
      <dgm:spPr>
        <a:solidFill>
          <a:srgbClr val="C00000">
            <a:alpha val="50000"/>
          </a:srgb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 zoom="91000">
            <a:rot lat="0" lon="0" rev="0"/>
          </a:camera>
          <a:lightRig rig="contrasting" dir="t">
            <a:rot lat="0" lon="0" rev="1500000"/>
          </a:lightRig>
        </a:scene3d>
        <a:sp3d>
          <a:bevelT prst="angle"/>
        </a:sp3d>
      </dgm:spPr>
      <dgm:t>
        <a:bodyPr/>
        <a:lstStyle/>
        <a:p>
          <a:pPr rtl="0"/>
          <a:r>
            <a:rPr lang="en-US" sz="2800" b="1" dirty="0"/>
            <a:t>It saves time while making decisions</a:t>
          </a:r>
          <a:endParaRPr lang="en-US" sz="2800" dirty="0"/>
        </a:p>
      </dgm:t>
    </dgm:pt>
    <dgm:pt modelId="{C8E6709E-DB22-4081-8068-EF4E3F9D04BB}" type="parTrans" cxnId="{1EC2A71C-5F30-484D-AD32-61F46AAB69DD}">
      <dgm:prSet/>
      <dgm:spPr/>
      <dgm:t>
        <a:bodyPr/>
        <a:lstStyle/>
        <a:p>
          <a:endParaRPr lang="en-US" sz="2800"/>
        </a:p>
      </dgm:t>
    </dgm:pt>
    <dgm:pt modelId="{37D5AB83-8600-4AC4-896F-E9DE8B4BCF5D}" type="sibTrans" cxnId="{1EC2A71C-5F30-484D-AD32-61F46AAB69DD}">
      <dgm:prSet/>
      <dgm:spPr/>
      <dgm:t>
        <a:bodyPr/>
        <a:lstStyle/>
        <a:p>
          <a:endParaRPr lang="en-US" sz="2800"/>
        </a:p>
      </dgm:t>
    </dgm:pt>
    <dgm:pt modelId="{FF6D22D1-CE97-4200-9943-380D87A574B7}">
      <dgm:prSet custT="1"/>
      <dgm:spPr>
        <a:solidFill>
          <a:srgbClr val="320CD6">
            <a:alpha val="65000"/>
          </a:srgb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 zoom="91000">
            <a:rot lat="0" lon="0" rev="0"/>
          </a:camera>
          <a:lightRig rig="contrasting" dir="t">
            <a:rot lat="0" lon="0" rev="1500000"/>
          </a:lightRig>
        </a:scene3d>
        <a:sp3d>
          <a:bevelT prst="angle"/>
        </a:sp3d>
      </dgm:spPr>
      <dgm:t>
        <a:bodyPr/>
        <a:lstStyle/>
        <a:p>
          <a:pPr algn="l" rtl="0"/>
          <a:r>
            <a:rPr lang="en-US" sz="2800" b="1" dirty="0"/>
            <a:t>You have a reason for any activity</a:t>
          </a:r>
          <a:endParaRPr lang="en-US" sz="2800" dirty="0"/>
        </a:p>
      </dgm:t>
    </dgm:pt>
    <dgm:pt modelId="{739AF5D7-E7FA-4B48-A83B-D56ACD4B1258}" type="parTrans" cxnId="{5F1FA8EC-B0DC-414B-8476-62FC490FA88C}">
      <dgm:prSet/>
      <dgm:spPr/>
      <dgm:t>
        <a:bodyPr/>
        <a:lstStyle/>
        <a:p>
          <a:endParaRPr lang="en-US" sz="2800"/>
        </a:p>
      </dgm:t>
    </dgm:pt>
    <dgm:pt modelId="{AA329FB0-E373-4669-8B0B-E63A1EEA2B96}" type="sibTrans" cxnId="{5F1FA8EC-B0DC-414B-8476-62FC490FA88C}">
      <dgm:prSet/>
      <dgm:spPr/>
      <dgm:t>
        <a:bodyPr/>
        <a:lstStyle/>
        <a:p>
          <a:endParaRPr lang="en-US" sz="2800"/>
        </a:p>
      </dgm:t>
    </dgm:pt>
    <dgm:pt modelId="{CFF07C76-8D47-4486-A965-1D5B5B3B08BB}">
      <dgm:prSet custT="1"/>
      <dgm:spPr>
        <a:solidFill>
          <a:srgbClr val="FFC000">
            <a:alpha val="80000"/>
          </a:srgbClr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 zoom="91000">
            <a:rot lat="0" lon="0" rev="0"/>
          </a:camera>
          <a:lightRig rig="contrasting" dir="t">
            <a:rot lat="0" lon="0" rev="1500000"/>
          </a:lightRig>
        </a:scene3d>
        <a:sp3d>
          <a:bevelT prst="angle"/>
        </a:sp3d>
      </dgm:spPr>
      <dgm:t>
        <a:bodyPr/>
        <a:lstStyle/>
        <a:p>
          <a:pPr algn="r" rtl="0"/>
          <a:r>
            <a:rPr lang="en-US" sz="2800" b="1" dirty="0">
              <a:solidFill>
                <a:srgbClr val="000000"/>
              </a:solidFill>
            </a:rPr>
            <a:t>You become responsible and meaningful</a:t>
          </a:r>
          <a:endParaRPr lang="en-US" sz="2800" dirty="0">
            <a:solidFill>
              <a:srgbClr val="000000"/>
            </a:solidFill>
          </a:endParaRPr>
        </a:p>
      </dgm:t>
    </dgm:pt>
    <dgm:pt modelId="{96471A09-D3FE-438C-B6B0-9317237DC916}" type="parTrans" cxnId="{28B6745B-0D39-4CE4-B1B0-239F6B6ED862}">
      <dgm:prSet/>
      <dgm:spPr/>
      <dgm:t>
        <a:bodyPr/>
        <a:lstStyle/>
        <a:p>
          <a:endParaRPr lang="en-US" sz="2800"/>
        </a:p>
      </dgm:t>
    </dgm:pt>
    <dgm:pt modelId="{1900673C-7A65-49A6-A897-7CCD17FCD331}" type="sibTrans" cxnId="{28B6745B-0D39-4CE4-B1B0-239F6B6ED862}">
      <dgm:prSet/>
      <dgm:spPr/>
      <dgm:t>
        <a:bodyPr/>
        <a:lstStyle/>
        <a:p>
          <a:endParaRPr lang="en-US" sz="2800"/>
        </a:p>
      </dgm:t>
    </dgm:pt>
    <dgm:pt modelId="{A2C18641-61C3-4D74-99A2-EF40C24041B5}" type="pres">
      <dgm:prSet presAssocID="{100FB5AB-A2F3-4C84-82AB-3BC1EC6421EC}" presName="compositeShape" presStyleCnt="0">
        <dgm:presLayoutVars>
          <dgm:chMax val="7"/>
          <dgm:dir/>
          <dgm:resizeHandles val="exact"/>
        </dgm:presLayoutVars>
      </dgm:prSet>
      <dgm:spPr/>
    </dgm:pt>
    <dgm:pt modelId="{927B7458-E559-4EAA-9372-13E4C852C47E}" type="pres">
      <dgm:prSet presAssocID="{00B3C088-A435-478A-B708-82F996C6BF9A}" presName="circ1" presStyleLbl="vennNode1" presStyleIdx="0" presStyleCnt="3" custScaleX="118974" custScaleY="105701" custLinFactNeighborX="-67344" custLinFactNeighborY="-5435"/>
      <dgm:spPr/>
    </dgm:pt>
    <dgm:pt modelId="{58FAAE23-2B39-4BE3-A301-7AA24AF02B62}" type="pres">
      <dgm:prSet presAssocID="{00B3C088-A435-478A-B708-82F996C6BF9A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9932D5D6-00AC-4FEA-9978-0952B819419C}" type="pres">
      <dgm:prSet presAssocID="{FF6D22D1-CE97-4200-9943-380D87A574B7}" presName="circ2" presStyleLbl="vennNode1" presStyleIdx="1" presStyleCnt="3" custScaleX="115384" custScaleY="110256" custLinFactNeighborX="-22619" custLinFactNeighborY="-30798"/>
      <dgm:spPr/>
    </dgm:pt>
    <dgm:pt modelId="{1CCE5FEE-ADB6-44FE-AA70-693CA6DE8A3B}" type="pres">
      <dgm:prSet presAssocID="{FF6D22D1-CE97-4200-9943-380D87A574B7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E8DAD0D1-EA85-462E-BFC1-04248FE2B4F7}" type="pres">
      <dgm:prSet presAssocID="{CFF07C76-8D47-4486-A965-1D5B5B3B08BB}" presName="circ3" presStyleLbl="vennNode1" presStyleIdx="2" presStyleCnt="3" custScaleX="117684" custScaleY="106891" custLinFactNeighborX="-34201" custLinFactNeighborY="2527"/>
      <dgm:spPr/>
    </dgm:pt>
    <dgm:pt modelId="{30300B21-9967-46FC-9D3A-48E09D8F4695}" type="pres">
      <dgm:prSet presAssocID="{CFF07C76-8D47-4486-A965-1D5B5B3B08BB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1EC2A71C-5F30-484D-AD32-61F46AAB69DD}" srcId="{100FB5AB-A2F3-4C84-82AB-3BC1EC6421EC}" destId="{00B3C088-A435-478A-B708-82F996C6BF9A}" srcOrd="0" destOrd="0" parTransId="{C8E6709E-DB22-4081-8068-EF4E3F9D04BB}" sibTransId="{37D5AB83-8600-4AC4-896F-E9DE8B4BCF5D}"/>
    <dgm:cxn modelId="{956DC719-5A57-4244-AE1D-4C251BABFF00}" type="presOf" srcId="{00B3C088-A435-478A-B708-82F996C6BF9A}" destId="{927B7458-E559-4EAA-9372-13E4C852C47E}" srcOrd="0" destOrd="0" presId="urn:microsoft.com/office/officeart/2005/8/layout/venn1"/>
    <dgm:cxn modelId="{C1F46ACF-3FF1-4920-9A6B-86E5763D20F5}" type="presOf" srcId="{00B3C088-A435-478A-B708-82F996C6BF9A}" destId="{58FAAE23-2B39-4BE3-A301-7AA24AF02B62}" srcOrd="1" destOrd="0" presId="urn:microsoft.com/office/officeart/2005/8/layout/venn1"/>
    <dgm:cxn modelId="{3F5D5C2D-03CB-40F0-92B6-44F2CD4CDD70}" type="presOf" srcId="{100FB5AB-A2F3-4C84-82AB-3BC1EC6421EC}" destId="{A2C18641-61C3-4D74-99A2-EF40C24041B5}" srcOrd="0" destOrd="0" presId="urn:microsoft.com/office/officeart/2005/8/layout/venn1"/>
    <dgm:cxn modelId="{5F1FA8EC-B0DC-414B-8476-62FC490FA88C}" srcId="{100FB5AB-A2F3-4C84-82AB-3BC1EC6421EC}" destId="{FF6D22D1-CE97-4200-9943-380D87A574B7}" srcOrd="1" destOrd="0" parTransId="{739AF5D7-E7FA-4B48-A83B-D56ACD4B1258}" sibTransId="{AA329FB0-E373-4669-8B0B-E63A1EEA2B96}"/>
    <dgm:cxn modelId="{00EDFB9D-83E3-434B-83EF-4064812AF163}" type="presOf" srcId="{FF6D22D1-CE97-4200-9943-380D87A574B7}" destId="{1CCE5FEE-ADB6-44FE-AA70-693CA6DE8A3B}" srcOrd="1" destOrd="0" presId="urn:microsoft.com/office/officeart/2005/8/layout/venn1"/>
    <dgm:cxn modelId="{28B6745B-0D39-4CE4-B1B0-239F6B6ED862}" srcId="{100FB5AB-A2F3-4C84-82AB-3BC1EC6421EC}" destId="{CFF07C76-8D47-4486-A965-1D5B5B3B08BB}" srcOrd="2" destOrd="0" parTransId="{96471A09-D3FE-438C-B6B0-9317237DC916}" sibTransId="{1900673C-7A65-49A6-A897-7CCD17FCD331}"/>
    <dgm:cxn modelId="{46812D91-51F4-4D39-9EA2-23976B1FCA71}" type="presOf" srcId="{CFF07C76-8D47-4486-A965-1D5B5B3B08BB}" destId="{30300B21-9967-46FC-9D3A-48E09D8F4695}" srcOrd="1" destOrd="0" presId="urn:microsoft.com/office/officeart/2005/8/layout/venn1"/>
    <dgm:cxn modelId="{FC5B6F15-7784-47CF-9FDE-3E7309176279}" type="presOf" srcId="{CFF07C76-8D47-4486-A965-1D5B5B3B08BB}" destId="{E8DAD0D1-EA85-462E-BFC1-04248FE2B4F7}" srcOrd="0" destOrd="0" presId="urn:microsoft.com/office/officeart/2005/8/layout/venn1"/>
    <dgm:cxn modelId="{9AA11A29-7770-47F8-B753-6BA8E14B11AB}" type="presOf" srcId="{FF6D22D1-CE97-4200-9943-380D87A574B7}" destId="{9932D5D6-00AC-4FEA-9978-0952B819419C}" srcOrd="0" destOrd="0" presId="urn:microsoft.com/office/officeart/2005/8/layout/venn1"/>
    <dgm:cxn modelId="{4C444144-CEEA-46FD-AC28-9D13796E85B1}" type="presParOf" srcId="{A2C18641-61C3-4D74-99A2-EF40C24041B5}" destId="{927B7458-E559-4EAA-9372-13E4C852C47E}" srcOrd="0" destOrd="0" presId="urn:microsoft.com/office/officeart/2005/8/layout/venn1"/>
    <dgm:cxn modelId="{717964A8-9711-4C9C-AAC3-CA27D2082385}" type="presParOf" srcId="{A2C18641-61C3-4D74-99A2-EF40C24041B5}" destId="{58FAAE23-2B39-4BE3-A301-7AA24AF02B62}" srcOrd="1" destOrd="0" presId="urn:microsoft.com/office/officeart/2005/8/layout/venn1"/>
    <dgm:cxn modelId="{47993331-7D4B-4F42-8DE3-2F2EF1BED2D2}" type="presParOf" srcId="{A2C18641-61C3-4D74-99A2-EF40C24041B5}" destId="{9932D5D6-00AC-4FEA-9978-0952B819419C}" srcOrd="2" destOrd="0" presId="urn:microsoft.com/office/officeart/2005/8/layout/venn1"/>
    <dgm:cxn modelId="{A85C8238-132C-43D6-9176-0209C1A65593}" type="presParOf" srcId="{A2C18641-61C3-4D74-99A2-EF40C24041B5}" destId="{1CCE5FEE-ADB6-44FE-AA70-693CA6DE8A3B}" srcOrd="3" destOrd="0" presId="urn:microsoft.com/office/officeart/2005/8/layout/venn1"/>
    <dgm:cxn modelId="{AB8066ED-ACAA-43B3-BCF7-48366E7A029F}" type="presParOf" srcId="{A2C18641-61C3-4D74-99A2-EF40C24041B5}" destId="{E8DAD0D1-EA85-462E-BFC1-04248FE2B4F7}" srcOrd="4" destOrd="0" presId="urn:microsoft.com/office/officeart/2005/8/layout/venn1"/>
    <dgm:cxn modelId="{5BE0A8D2-20A7-4141-8555-58388AB66C18}" type="presParOf" srcId="{A2C18641-61C3-4D74-99A2-EF40C24041B5}" destId="{30300B21-9967-46FC-9D3A-48E09D8F4695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6CAB5A0-748D-4946-B562-A3E502CE6116}" type="doc">
      <dgm:prSet loTypeId="urn:microsoft.com/office/officeart/2005/8/layout/vList4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6CEF9BD-30E3-43F6-B388-B43E54C264A6}" type="pres">
      <dgm:prSet presAssocID="{F6CAB5A0-748D-4946-B562-A3E502CE6116}" presName="linear" presStyleCnt="0">
        <dgm:presLayoutVars>
          <dgm:dir/>
          <dgm:resizeHandles val="exact"/>
        </dgm:presLayoutVars>
      </dgm:prSet>
      <dgm:spPr/>
    </dgm:pt>
  </dgm:ptLst>
  <dgm:cxnLst>
    <dgm:cxn modelId="{EADB487C-3DFD-44BC-A7D0-5420E1AF88A5}" type="presOf" srcId="{F6CAB5A0-748D-4946-B562-A3E502CE6116}" destId="{36CEF9BD-30E3-43F6-B388-B43E54C264A6}" srcOrd="0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7029948-06D5-4C55-8E20-CE36D943FC57}" type="doc">
      <dgm:prSet loTypeId="urn:microsoft.com/office/officeart/2005/8/layout/cycle2" loCatId="cycle" qsTypeId="urn:microsoft.com/office/officeart/2005/8/quickstyle/3d2#1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6FAD396-1977-446D-8DA6-7393C684C868}">
      <dgm:prSet custT="1"/>
      <dgm:spPr/>
      <dgm:t>
        <a:bodyPr/>
        <a:lstStyle/>
        <a:p>
          <a:pPr rtl="0"/>
          <a:r>
            <a:rPr lang="en-US" sz="2000" b="1" dirty="0"/>
            <a:t>PASSION AND DESIRE</a:t>
          </a:r>
          <a:endParaRPr lang="en-US" sz="2000" dirty="0"/>
        </a:p>
      </dgm:t>
    </dgm:pt>
    <dgm:pt modelId="{52AF0B8C-98BC-4C65-A6F6-88D6F9AF1812}" type="parTrans" cxnId="{706EC596-099B-4840-BD55-7CA665B986A8}">
      <dgm:prSet/>
      <dgm:spPr/>
      <dgm:t>
        <a:bodyPr/>
        <a:lstStyle/>
        <a:p>
          <a:endParaRPr lang="en-US" sz="2000"/>
        </a:p>
      </dgm:t>
    </dgm:pt>
    <dgm:pt modelId="{3EBE30A8-8EDD-4364-B7FC-268DFECBF96C}" type="sibTrans" cxnId="{706EC596-099B-4840-BD55-7CA665B986A8}">
      <dgm:prSet custT="1"/>
      <dgm:spPr/>
      <dgm:t>
        <a:bodyPr/>
        <a:lstStyle/>
        <a:p>
          <a:endParaRPr lang="en-US" sz="2000"/>
        </a:p>
      </dgm:t>
    </dgm:pt>
    <dgm:pt modelId="{7D0597D1-979E-4C04-887A-7088F660D041}">
      <dgm:prSet custT="1"/>
      <dgm:spPr/>
      <dgm:t>
        <a:bodyPr/>
        <a:lstStyle/>
        <a:p>
          <a:pPr rtl="0"/>
          <a:r>
            <a:rPr lang="en-US" sz="2000" b="1" dirty="0"/>
            <a:t>BELIEF</a:t>
          </a:r>
          <a:endParaRPr lang="en-US" sz="2000" dirty="0"/>
        </a:p>
      </dgm:t>
    </dgm:pt>
    <dgm:pt modelId="{074727DD-DE13-4EF9-B212-A18DD7C21DCF}" type="parTrans" cxnId="{62AA49EE-24B7-4FC2-AEC1-DB802AEA70BF}">
      <dgm:prSet/>
      <dgm:spPr/>
      <dgm:t>
        <a:bodyPr/>
        <a:lstStyle/>
        <a:p>
          <a:endParaRPr lang="en-US" sz="2000"/>
        </a:p>
      </dgm:t>
    </dgm:pt>
    <dgm:pt modelId="{72FFFEED-B02B-4AD8-8089-1EC6715CBCD9}" type="sibTrans" cxnId="{62AA49EE-24B7-4FC2-AEC1-DB802AEA70BF}">
      <dgm:prSet custT="1"/>
      <dgm:spPr/>
      <dgm:t>
        <a:bodyPr/>
        <a:lstStyle/>
        <a:p>
          <a:endParaRPr lang="en-US" sz="2000"/>
        </a:p>
      </dgm:t>
    </dgm:pt>
    <dgm:pt modelId="{5996E5E6-30A4-4758-9CBD-CD99719F235D}">
      <dgm:prSet custT="1"/>
      <dgm:spPr/>
      <dgm:t>
        <a:bodyPr/>
        <a:lstStyle/>
        <a:p>
          <a:pPr rtl="0"/>
          <a:r>
            <a:rPr lang="en-US" sz="2000" b="1" dirty="0"/>
            <a:t>STRATEGY</a:t>
          </a:r>
          <a:endParaRPr lang="en-US" sz="2000" dirty="0"/>
        </a:p>
      </dgm:t>
    </dgm:pt>
    <dgm:pt modelId="{5A70A572-FF25-4DA3-B35B-9C91E32CB75F}" type="parTrans" cxnId="{B0152011-2402-434D-8CF3-9D84290F8592}">
      <dgm:prSet/>
      <dgm:spPr/>
      <dgm:t>
        <a:bodyPr/>
        <a:lstStyle/>
        <a:p>
          <a:endParaRPr lang="en-US" sz="2000"/>
        </a:p>
      </dgm:t>
    </dgm:pt>
    <dgm:pt modelId="{0BE30024-F8A2-421C-94F0-12D63991EA5D}" type="sibTrans" cxnId="{B0152011-2402-434D-8CF3-9D84290F8592}">
      <dgm:prSet custT="1"/>
      <dgm:spPr/>
      <dgm:t>
        <a:bodyPr/>
        <a:lstStyle/>
        <a:p>
          <a:endParaRPr lang="en-US" sz="2000"/>
        </a:p>
      </dgm:t>
    </dgm:pt>
    <dgm:pt modelId="{0BB6BED1-124A-4261-B5AB-5AF02A924C7C}">
      <dgm:prSet custT="1"/>
      <dgm:spPr/>
      <dgm:t>
        <a:bodyPr/>
        <a:lstStyle/>
        <a:p>
          <a:pPr rtl="0"/>
          <a:r>
            <a:rPr lang="en-US" sz="2000" b="1" dirty="0"/>
            <a:t>METHOD</a:t>
          </a:r>
          <a:endParaRPr lang="en-US" sz="2000" dirty="0"/>
        </a:p>
      </dgm:t>
    </dgm:pt>
    <dgm:pt modelId="{3B031B02-8A99-4E92-ABFA-8844A5CA396C}" type="parTrans" cxnId="{EE2AD6B7-9055-4DD9-8194-63D8F1DFEE31}">
      <dgm:prSet/>
      <dgm:spPr/>
      <dgm:t>
        <a:bodyPr/>
        <a:lstStyle/>
        <a:p>
          <a:endParaRPr lang="en-US" sz="2000"/>
        </a:p>
      </dgm:t>
    </dgm:pt>
    <dgm:pt modelId="{324557E7-01C7-47D9-9A69-5F3A2825AF13}" type="sibTrans" cxnId="{EE2AD6B7-9055-4DD9-8194-63D8F1DFEE31}">
      <dgm:prSet custT="1"/>
      <dgm:spPr/>
      <dgm:t>
        <a:bodyPr/>
        <a:lstStyle/>
        <a:p>
          <a:endParaRPr lang="en-US" sz="2000"/>
        </a:p>
      </dgm:t>
    </dgm:pt>
    <dgm:pt modelId="{650BBB77-2A05-443F-9AF7-C0EF668EE9AC}">
      <dgm:prSet custT="1"/>
      <dgm:spPr/>
      <dgm:t>
        <a:bodyPr/>
        <a:lstStyle/>
        <a:p>
          <a:pPr rtl="0"/>
          <a:r>
            <a:rPr lang="en-US" sz="2000" b="1" dirty="0"/>
            <a:t>RELATIONSHIPS</a:t>
          </a:r>
          <a:endParaRPr lang="en-US" sz="2000" dirty="0"/>
        </a:p>
      </dgm:t>
    </dgm:pt>
    <dgm:pt modelId="{654908FF-A363-490C-8271-C343474D6349}" type="parTrans" cxnId="{F767DC91-2692-4504-83B1-8C6ADCC56142}">
      <dgm:prSet/>
      <dgm:spPr/>
      <dgm:t>
        <a:bodyPr/>
        <a:lstStyle/>
        <a:p>
          <a:endParaRPr lang="en-US" sz="2000"/>
        </a:p>
      </dgm:t>
    </dgm:pt>
    <dgm:pt modelId="{20BB34EE-0B32-4490-8ACB-8535EA384055}" type="sibTrans" cxnId="{F767DC91-2692-4504-83B1-8C6ADCC56142}">
      <dgm:prSet custT="1"/>
      <dgm:spPr/>
      <dgm:t>
        <a:bodyPr/>
        <a:lstStyle/>
        <a:p>
          <a:endParaRPr lang="en-US" sz="2000"/>
        </a:p>
      </dgm:t>
    </dgm:pt>
    <dgm:pt modelId="{5CDD8AC1-2E76-45B8-981B-700E9F1BC2B1}">
      <dgm:prSet custT="1"/>
      <dgm:spPr/>
      <dgm:t>
        <a:bodyPr/>
        <a:lstStyle/>
        <a:p>
          <a:pPr rtl="0"/>
          <a:r>
            <a:rPr lang="en-US" sz="2000" b="1" dirty="0"/>
            <a:t>ACTION AND EVALUATION</a:t>
          </a:r>
          <a:endParaRPr lang="en-US" sz="2000" dirty="0"/>
        </a:p>
      </dgm:t>
    </dgm:pt>
    <dgm:pt modelId="{CDDFFB5E-02CE-43D6-BFF8-F0CB94D7CC3E}" type="parTrans" cxnId="{CC6B5D7F-DB34-47D5-B66C-FB85335FD4FC}">
      <dgm:prSet/>
      <dgm:spPr/>
      <dgm:t>
        <a:bodyPr/>
        <a:lstStyle/>
        <a:p>
          <a:endParaRPr lang="en-US" sz="2000"/>
        </a:p>
      </dgm:t>
    </dgm:pt>
    <dgm:pt modelId="{06FF447C-E469-496D-BA38-A12CEE53FA2F}" type="sibTrans" cxnId="{CC6B5D7F-DB34-47D5-B66C-FB85335FD4FC}">
      <dgm:prSet custT="1"/>
      <dgm:spPr/>
      <dgm:t>
        <a:bodyPr/>
        <a:lstStyle/>
        <a:p>
          <a:endParaRPr lang="en-US" sz="2000"/>
        </a:p>
      </dgm:t>
    </dgm:pt>
    <dgm:pt modelId="{90C48C25-536C-45DD-9E10-A119A43B416E}" type="pres">
      <dgm:prSet presAssocID="{17029948-06D5-4C55-8E20-CE36D943FC57}" presName="cycle" presStyleCnt="0">
        <dgm:presLayoutVars>
          <dgm:dir/>
          <dgm:resizeHandles val="exact"/>
        </dgm:presLayoutVars>
      </dgm:prSet>
      <dgm:spPr/>
    </dgm:pt>
    <dgm:pt modelId="{6E60A137-2DF2-473B-AC6A-309CF174F816}" type="pres">
      <dgm:prSet presAssocID="{B6FAD396-1977-446D-8DA6-7393C684C868}" presName="node" presStyleLbl="node1" presStyleIdx="0" presStyleCnt="6" custScaleX="164428">
        <dgm:presLayoutVars>
          <dgm:bulletEnabled val="1"/>
        </dgm:presLayoutVars>
      </dgm:prSet>
      <dgm:spPr/>
    </dgm:pt>
    <dgm:pt modelId="{A0C56271-D2BF-4235-B9C0-447A45171908}" type="pres">
      <dgm:prSet presAssocID="{3EBE30A8-8EDD-4364-B7FC-268DFECBF96C}" presName="sibTrans" presStyleLbl="sibTrans2D1" presStyleIdx="0" presStyleCnt="6"/>
      <dgm:spPr/>
    </dgm:pt>
    <dgm:pt modelId="{6E51F97B-9FBE-475C-B162-48A3BB644FF0}" type="pres">
      <dgm:prSet presAssocID="{3EBE30A8-8EDD-4364-B7FC-268DFECBF96C}" presName="connectorText" presStyleLbl="sibTrans2D1" presStyleIdx="0" presStyleCnt="6"/>
      <dgm:spPr/>
    </dgm:pt>
    <dgm:pt modelId="{F3FE5A82-BD52-424D-B22F-C4D1E2766337}" type="pres">
      <dgm:prSet presAssocID="{7D0597D1-979E-4C04-887A-7088F660D041}" presName="node" presStyleLbl="node1" presStyleIdx="1" presStyleCnt="6" custScaleX="167725" custScaleY="96709">
        <dgm:presLayoutVars>
          <dgm:bulletEnabled val="1"/>
        </dgm:presLayoutVars>
      </dgm:prSet>
      <dgm:spPr/>
    </dgm:pt>
    <dgm:pt modelId="{F99EDA91-5AFF-44E7-B388-742211F5B2A9}" type="pres">
      <dgm:prSet presAssocID="{72FFFEED-B02B-4AD8-8089-1EC6715CBCD9}" presName="sibTrans" presStyleLbl="sibTrans2D1" presStyleIdx="1" presStyleCnt="6"/>
      <dgm:spPr/>
    </dgm:pt>
    <dgm:pt modelId="{B1E803A5-9712-430C-A636-D6C8D6B616CB}" type="pres">
      <dgm:prSet presAssocID="{72FFFEED-B02B-4AD8-8089-1EC6715CBCD9}" presName="connectorText" presStyleLbl="sibTrans2D1" presStyleIdx="1" presStyleCnt="6"/>
      <dgm:spPr/>
    </dgm:pt>
    <dgm:pt modelId="{890B7DC6-BD3E-4BF6-AC0C-664B91E8CA95}" type="pres">
      <dgm:prSet presAssocID="{5996E5E6-30A4-4758-9CBD-CD99719F235D}" presName="node" presStyleLbl="node1" presStyleIdx="2" presStyleCnt="6" custScaleX="175545" custRadScaleRad="101467" custRadScaleInc="-27917">
        <dgm:presLayoutVars>
          <dgm:bulletEnabled val="1"/>
        </dgm:presLayoutVars>
      </dgm:prSet>
      <dgm:spPr/>
    </dgm:pt>
    <dgm:pt modelId="{16501D47-FAC1-4BBE-B3A8-AA5F25AE416E}" type="pres">
      <dgm:prSet presAssocID="{0BE30024-F8A2-421C-94F0-12D63991EA5D}" presName="sibTrans" presStyleLbl="sibTrans2D1" presStyleIdx="2" presStyleCnt="6"/>
      <dgm:spPr/>
    </dgm:pt>
    <dgm:pt modelId="{2E9ED532-B2AB-4334-AA42-B91293CF9FAF}" type="pres">
      <dgm:prSet presAssocID="{0BE30024-F8A2-421C-94F0-12D63991EA5D}" presName="connectorText" presStyleLbl="sibTrans2D1" presStyleIdx="2" presStyleCnt="6"/>
      <dgm:spPr/>
    </dgm:pt>
    <dgm:pt modelId="{9D55D244-A841-43DB-A5A6-93D14D80DFE9}" type="pres">
      <dgm:prSet presAssocID="{0BB6BED1-124A-4261-B5AB-5AF02A924C7C}" presName="node" presStyleLbl="node1" presStyleIdx="3" presStyleCnt="6" custScaleX="175396" custScaleY="98621" custRadScaleRad="100672" custRadScaleInc="-15562">
        <dgm:presLayoutVars>
          <dgm:bulletEnabled val="1"/>
        </dgm:presLayoutVars>
      </dgm:prSet>
      <dgm:spPr/>
    </dgm:pt>
    <dgm:pt modelId="{FEB1E05B-39A2-45AE-9279-3582FB04494B}" type="pres">
      <dgm:prSet presAssocID="{324557E7-01C7-47D9-9A69-5F3A2825AF13}" presName="sibTrans" presStyleLbl="sibTrans2D1" presStyleIdx="3" presStyleCnt="6"/>
      <dgm:spPr/>
    </dgm:pt>
    <dgm:pt modelId="{3B91F918-B66F-4CA2-AB1E-6F92D485A64D}" type="pres">
      <dgm:prSet presAssocID="{324557E7-01C7-47D9-9A69-5F3A2825AF13}" presName="connectorText" presStyleLbl="sibTrans2D1" presStyleIdx="3" presStyleCnt="6"/>
      <dgm:spPr/>
    </dgm:pt>
    <dgm:pt modelId="{72AA9F7F-FF1B-4253-A924-EFD621CE575B}" type="pres">
      <dgm:prSet presAssocID="{650BBB77-2A05-443F-9AF7-C0EF668EE9AC}" presName="node" presStyleLbl="node1" presStyleIdx="4" presStyleCnt="6" custScaleX="169443" custRadScaleRad="105106" custRadScaleInc="24920">
        <dgm:presLayoutVars>
          <dgm:bulletEnabled val="1"/>
        </dgm:presLayoutVars>
      </dgm:prSet>
      <dgm:spPr/>
    </dgm:pt>
    <dgm:pt modelId="{F5BAD022-BD2E-413F-AD3C-AD3FFF5685CA}" type="pres">
      <dgm:prSet presAssocID="{20BB34EE-0B32-4490-8ACB-8535EA384055}" presName="sibTrans" presStyleLbl="sibTrans2D1" presStyleIdx="4" presStyleCnt="6"/>
      <dgm:spPr/>
    </dgm:pt>
    <dgm:pt modelId="{3DB24370-E79B-41DD-AD9D-308099317931}" type="pres">
      <dgm:prSet presAssocID="{20BB34EE-0B32-4490-8ACB-8535EA384055}" presName="connectorText" presStyleLbl="sibTrans2D1" presStyleIdx="4" presStyleCnt="6"/>
      <dgm:spPr/>
    </dgm:pt>
    <dgm:pt modelId="{A28256BC-D53F-41C5-88C1-84CA98E23FAF}" type="pres">
      <dgm:prSet presAssocID="{5CDD8AC1-2E76-45B8-981B-700E9F1BC2B1}" presName="node" presStyleLbl="node1" presStyleIdx="5" presStyleCnt="6" custScaleX="175739" custScaleY="96709" custRadScaleRad="109795" custRadScaleInc="-10119">
        <dgm:presLayoutVars>
          <dgm:bulletEnabled val="1"/>
        </dgm:presLayoutVars>
      </dgm:prSet>
      <dgm:spPr/>
    </dgm:pt>
    <dgm:pt modelId="{6379DADF-B0FE-4EDD-A278-26CA53B52DFE}" type="pres">
      <dgm:prSet presAssocID="{06FF447C-E469-496D-BA38-A12CEE53FA2F}" presName="sibTrans" presStyleLbl="sibTrans2D1" presStyleIdx="5" presStyleCnt="6"/>
      <dgm:spPr/>
    </dgm:pt>
    <dgm:pt modelId="{AF822051-87F3-45B5-A59A-1572D8D83187}" type="pres">
      <dgm:prSet presAssocID="{06FF447C-E469-496D-BA38-A12CEE53FA2F}" presName="connectorText" presStyleLbl="sibTrans2D1" presStyleIdx="5" presStyleCnt="6"/>
      <dgm:spPr/>
    </dgm:pt>
  </dgm:ptLst>
  <dgm:cxnLst>
    <dgm:cxn modelId="{EE8CCCF7-C488-4739-8ED2-ABC0FE32DFF6}" type="presOf" srcId="{20BB34EE-0B32-4490-8ACB-8535EA384055}" destId="{F5BAD022-BD2E-413F-AD3C-AD3FFF5685CA}" srcOrd="0" destOrd="0" presId="urn:microsoft.com/office/officeart/2005/8/layout/cycle2"/>
    <dgm:cxn modelId="{5402C71E-C43A-47CE-B64B-4915F6919897}" type="presOf" srcId="{B6FAD396-1977-446D-8DA6-7393C684C868}" destId="{6E60A137-2DF2-473B-AC6A-309CF174F816}" srcOrd="0" destOrd="0" presId="urn:microsoft.com/office/officeart/2005/8/layout/cycle2"/>
    <dgm:cxn modelId="{0E06EFB4-B9C4-4918-B870-C944B371EA55}" type="presOf" srcId="{20BB34EE-0B32-4490-8ACB-8535EA384055}" destId="{3DB24370-E79B-41DD-AD9D-308099317931}" srcOrd="1" destOrd="0" presId="urn:microsoft.com/office/officeart/2005/8/layout/cycle2"/>
    <dgm:cxn modelId="{455B9D77-3497-4490-BA8F-49B560BEBFC1}" type="presOf" srcId="{5996E5E6-30A4-4758-9CBD-CD99719F235D}" destId="{890B7DC6-BD3E-4BF6-AC0C-664B91E8CA95}" srcOrd="0" destOrd="0" presId="urn:microsoft.com/office/officeart/2005/8/layout/cycle2"/>
    <dgm:cxn modelId="{B0152011-2402-434D-8CF3-9D84290F8592}" srcId="{17029948-06D5-4C55-8E20-CE36D943FC57}" destId="{5996E5E6-30A4-4758-9CBD-CD99719F235D}" srcOrd="2" destOrd="0" parTransId="{5A70A572-FF25-4DA3-B35B-9C91E32CB75F}" sibTransId="{0BE30024-F8A2-421C-94F0-12D63991EA5D}"/>
    <dgm:cxn modelId="{D9EA1A53-38A5-4EFC-855D-ECC68D452C36}" type="presOf" srcId="{72FFFEED-B02B-4AD8-8089-1EC6715CBCD9}" destId="{B1E803A5-9712-430C-A636-D6C8D6B616CB}" srcOrd="1" destOrd="0" presId="urn:microsoft.com/office/officeart/2005/8/layout/cycle2"/>
    <dgm:cxn modelId="{E4A4BF61-737E-49BB-9409-A4A32AD0224F}" type="presOf" srcId="{3EBE30A8-8EDD-4364-B7FC-268DFECBF96C}" destId="{6E51F97B-9FBE-475C-B162-48A3BB644FF0}" srcOrd="1" destOrd="0" presId="urn:microsoft.com/office/officeart/2005/8/layout/cycle2"/>
    <dgm:cxn modelId="{6DFCA0ED-6151-4970-8E2F-2950C3D72DD2}" type="presOf" srcId="{0BB6BED1-124A-4261-B5AB-5AF02A924C7C}" destId="{9D55D244-A841-43DB-A5A6-93D14D80DFE9}" srcOrd="0" destOrd="0" presId="urn:microsoft.com/office/officeart/2005/8/layout/cycle2"/>
    <dgm:cxn modelId="{BC5CD472-28DF-45D4-8D0D-CEE9B26C30BC}" type="presOf" srcId="{0BE30024-F8A2-421C-94F0-12D63991EA5D}" destId="{2E9ED532-B2AB-4334-AA42-B91293CF9FAF}" srcOrd="1" destOrd="0" presId="urn:microsoft.com/office/officeart/2005/8/layout/cycle2"/>
    <dgm:cxn modelId="{75712FA5-DB5E-4F22-9D89-C38D71CC5552}" type="presOf" srcId="{5CDD8AC1-2E76-45B8-981B-700E9F1BC2B1}" destId="{A28256BC-D53F-41C5-88C1-84CA98E23FAF}" srcOrd="0" destOrd="0" presId="urn:microsoft.com/office/officeart/2005/8/layout/cycle2"/>
    <dgm:cxn modelId="{10864D6B-D0B4-4E65-804D-654543C6E517}" type="presOf" srcId="{324557E7-01C7-47D9-9A69-5F3A2825AF13}" destId="{FEB1E05B-39A2-45AE-9279-3582FB04494B}" srcOrd="0" destOrd="0" presId="urn:microsoft.com/office/officeart/2005/8/layout/cycle2"/>
    <dgm:cxn modelId="{173A8BA6-86A4-4C46-BA0C-4204A1F54D28}" type="presOf" srcId="{17029948-06D5-4C55-8E20-CE36D943FC57}" destId="{90C48C25-536C-45DD-9E10-A119A43B416E}" srcOrd="0" destOrd="0" presId="urn:microsoft.com/office/officeart/2005/8/layout/cycle2"/>
    <dgm:cxn modelId="{AB8477F3-AB95-449B-99EC-E6CD9F714967}" type="presOf" srcId="{72FFFEED-B02B-4AD8-8089-1EC6715CBCD9}" destId="{F99EDA91-5AFF-44E7-B388-742211F5B2A9}" srcOrd="0" destOrd="0" presId="urn:microsoft.com/office/officeart/2005/8/layout/cycle2"/>
    <dgm:cxn modelId="{AB83F51B-025F-481F-9CB2-0DD8DABDE3EA}" type="presOf" srcId="{06FF447C-E469-496D-BA38-A12CEE53FA2F}" destId="{6379DADF-B0FE-4EDD-A278-26CA53B52DFE}" srcOrd="0" destOrd="0" presId="urn:microsoft.com/office/officeart/2005/8/layout/cycle2"/>
    <dgm:cxn modelId="{CC6B5D7F-DB34-47D5-B66C-FB85335FD4FC}" srcId="{17029948-06D5-4C55-8E20-CE36D943FC57}" destId="{5CDD8AC1-2E76-45B8-981B-700E9F1BC2B1}" srcOrd="5" destOrd="0" parTransId="{CDDFFB5E-02CE-43D6-BFF8-F0CB94D7CC3E}" sibTransId="{06FF447C-E469-496D-BA38-A12CEE53FA2F}"/>
    <dgm:cxn modelId="{49D505CA-B1C9-4E0B-87F1-5EC0FA625778}" type="presOf" srcId="{06FF447C-E469-496D-BA38-A12CEE53FA2F}" destId="{AF822051-87F3-45B5-A59A-1572D8D83187}" srcOrd="1" destOrd="0" presId="urn:microsoft.com/office/officeart/2005/8/layout/cycle2"/>
    <dgm:cxn modelId="{4BD9426E-3DA7-4AED-AD90-26C70CBD5F9E}" type="presOf" srcId="{0BE30024-F8A2-421C-94F0-12D63991EA5D}" destId="{16501D47-FAC1-4BBE-B3A8-AA5F25AE416E}" srcOrd="0" destOrd="0" presId="urn:microsoft.com/office/officeart/2005/8/layout/cycle2"/>
    <dgm:cxn modelId="{62AA49EE-24B7-4FC2-AEC1-DB802AEA70BF}" srcId="{17029948-06D5-4C55-8E20-CE36D943FC57}" destId="{7D0597D1-979E-4C04-887A-7088F660D041}" srcOrd="1" destOrd="0" parTransId="{074727DD-DE13-4EF9-B212-A18DD7C21DCF}" sibTransId="{72FFFEED-B02B-4AD8-8089-1EC6715CBCD9}"/>
    <dgm:cxn modelId="{706EC596-099B-4840-BD55-7CA665B986A8}" srcId="{17029948-06D5-4C55-8E20-CE36D943FC57}" destId="{B6FAD396-1977-446D-8DA6-7393C684C868}" srcOrd="0" destOrd="0" parTransId="{52AF0B8C-98BC-4C65-A6F6-88D6F9AF1812}" sibTransId="{3EBE30A8-8EDD-4364-B7FC-268DFECBF96C}"/>
    <dgm:cxn modelId="{78650986-40D9-4D5D-82B4-5C0F9BBF0847}" type="presOf" srcId="{650BBB77-2A05-443F-9AF7-C0EF668EE9AC}" destId="{72AA9F7F-FF1B-4253-A924-EFD621CE575B}" srcOrd="0" destOrd="0" presId="urn:microsoft.com/office/officeart/2005/8/layout/cycle2"/>
    <dgm:cxn modelId="{F767DC91-2692-4504-83B1-8C6ADCC56142}" srcId="{17029948-06D5-4C55-8E20-CE36D943FC57}" destId="{650BBB77-2A05-443F-9AF7-C0EF668EE9AC}" srcOrd="4" destOrd="0" parTransId="{654908FF-A363-490C-8271-C343474D6349}" sibTransId="{20BB34EE-0B32-4490-8ACB-8535EA384055}"/>
    <dgm:cxn modelId="{05755375-480D-48D2-9768-CAC48AD31829}" type="presOf" srcId="{3EBE30A8-8EDD-4364-B7FC-268DFECBF96C}" destId="{A0C56271-D2BF-4235-B9C0-447A45171908}" srcOrd="0" destOrd="0" presId="urn:microsoft.com/office/officeart/2005/8/layout/cycle2"/>
    <dgm:cxn modelId="{16FCB1F5-F514-48C5-A723-DCEF1DCE430F}" type="presOf" srcId="{7D0597D1-979E-4C04-887A-7088F660D041}" destId="{F3FE5A82-BD52-424D-B22F-C4D1E2766337}" srcOrd="0" destOrd="0" presId="urn:microsoft.com/office/officeart/2005/8/layout/cycle2"/>
    <dgm:cxn modelId="{EE2AD6B7-9055-4DD9-8194-63D8F1DFEE31}" srcId="{17029948-06D5-4C55-8E20-CE36D943FC57}" destId="{0BB6BED1-124A-4261-B5AB-5AF02A924C7C}" srcOrd="3" destOrd="0" parTransId="{3B031B02-8A99-4E92-ABFA-8844A5CA396C}" sibTransId="{324557E7-01C7-47D9-9A69-5F3A2825AF13}"/>
    <dgm:cxn modelId="{558A822B-5DD1-40E6-8620-A67E5F314214}" type="presOf" srcId="{324557E7-01C7-47D9-9A69-5F3A2825AF13}" destId="{3B91F918-B66F-4CA2-AB1E-6F92D485A64D}" srcOrd="1" destOrd="0" presId="urn:microsoft.com/office/officeart/2005/8/layout/cycle2"/>
    <dgm:cxn modelId="{C257EE85-6495-4C1D-8F2E-01A294EABBAF}" type="presParOf" srcId="{90C48C25-536C-45DD-9E10-A119A43B416E}" destId="{6E60A137-2DF2-473B-AC6A-309CF174F816}" srcOrd="0" destOrd="0" presId="urn:microsoft.com/office/officeart/2005/8/layout/cycle2"/>
    <dgm:cxn modelId="{55066C5B-6999-45A7-AA80-0629348F36FC}" type="presParOf" srcId="{90C48C25-536C-45DD-9E10-A119A43B416E}" destId="{A0C56271-D2BF-4235-B9C0-447A45171908}" srcOrd="1" destOrd="0" presId="urn:microsoft.com/office/officeart/2005/8/layout/cycle2"/>
    <dgm:cxn modelId="{086E174A-BCE7-40AB-BEA6-7676746BB689}" type="presParOf" srcId="{A0C56271-D2BF-4235-B9C0-447A45171908}" destId="{6E51F97B-9FBE-475C-B162-48A3BB644FF0}" srcOrd="0" destOrd="0" presId="urn:microsoft.com/office/officeart/2005/8/layout/cycle2"/>
    <dgm:cxn modelId="{D4A57365-F1D8-4E33-B5EB-EEF6EFDA6EDD}" type="presParOf" srcId="{90C48C25-536C-45DD-9E10-A119A43B416E}" destId="{F3FE5A82-BD52-424D-B22F-C4D1E2766337}" srcOrd="2" destOrd="0" presId="urn:microsoft.com/office/officeart/2005/8/layout/cycle2"/>
    <dgm:cxn modelId="{F6393AFE-F98C-4767-BE12-FFA47F7A684D}" type="presParOf" srcId="{90C48C25-536C-45DD-9E10-A119A43B416E}" destId="{F99EDA91-5AFF-44E7-B388-742211F5B2A9}" srcOrd="3" destOrd="0" presId="urn:microsoft.com/office/officeart/2005/8/layout/cycle2"/>
    <dgm:cxn modelId="{EC0068F1-B5AD-4FB5-A06C-40768E60EB52}" type="presParOf" srcId="{F99EDA91-5AFF-44E7-B388-742211F5B2A9}" destId="{B1E803A5-9712-430C-A636-D6C8D6B616CB}" srcOrd="0" destOrd="0" presId="urn:microsoft.com/office/officeart/2005/8/layout/cycle2"/>
    <dgm:cxn modelId="{16D62970-8B61-4E7C-94E6-D3E83CAE7D82}" type="presParOf" srcId="{90C48C25-536C-45DD-9E10-A119A43B416E}" destId="{890B7DC6-BD3E-4BF6-AC0C-664B91E8CA95}" srcOrd="4" destOrd="0" presId="urn:microsoft.com/office/officeart/2005/8/layout/cycle2"/>
    <dgm:cxn modelId="{FB75F813-256E-4A4D-854B-91D5415EF76F}" type="presParOf" srcId="{90C48C25-536C-45DD-9E10-A119A43B416E}" destId="{16501D47-FAC1-4BBE-B3A8-AA5F25AE416E}" srcOrd="5" destOrd="0" presId="urn:microsoft.com/office/officeart/2005/8/layout/cycle2"/>
    <dgm:cxn modelId="{D4ECDFF1-BCFE-449F-8876-A888A5761467}" type="presParOf" srcId="{16501D47-FAC1-4BBE-B3A8-AA5F25AE416E}" destId="{2E9ED532-B2AB-4334-AA42-B91293CF9FAF}" srcOrd="0" destOrd="0" presId="urn:microsoft.com/office/officeart/2005/8/layout/cycle2"/>
    <dgm:cxn modelId="{F6846A29-8D76-4B1F-8D58-8B2465C02FF9}" type="presParOf" srcId="{90C48C25-536C-45DD-9E10-A119A43B416E}" destId="{9D55D244-A841-43DB-A5A6-93D14D80DFE9}" srcOrd="6" destOrd="0" presId="urn:microsoft.com/office/officeart/2005/8/layout/cycle2"/>
    <dgm:cxn modelId="{FA11F693-5128-4B07-B74A-FB9FF277F630}" type="presParOf" srcId="{90C48C25-536C-45DD-9E10-A119A43B416E}" destId="{FEB1E05B-39A2-45AE-9279-3582FB04494B}" srcOrd="7" destOrd="0" presId="urn:microsoft.com/office/officeart/2005/8/layout/cycle2"/>
    <dgm:cxn modelId="{6DE0BE99-A083-422D-9297-25BA7F449689}" type="presParOf" srcId="{FEB1E05B-39A2-45AE-9279-3582FB04494B}" destId="{3B91F918-B66F-4CA2-AB1E-6F92D485A64D}" srcOrd="0" destOrd="0" presId="urn:microsoft.com/office/officeart/2005/8/layout/cycle2"/>
    <dgm:cxn modelId="{41FC8906-3DCF-4E01-B446-6BC27C497CF2}" type="presParOf" srcId="{90C48C25-536C-45DD-9E10-A119A43B416E}" destId="{72AA9F7F-FF1B-4253-A924-EFD621CE575B}" srcOrd="8" destOrd="0" presId="urn:microsoft.com/office/officeart/2005/8/layout/cycle2"/>
    <dgm:cxn modelId="{00044103-E34B-4790-AB50-DDB08A506388}" type="presParOf" srcId="{90C48C25-536C-45DD-9E10-A119A43B416E}" destId="{F5BAD022-BD2E-413F-AD3C-AD3FFF5685CA}" srcOrd="9" destOrd="0" presId="urn:microsoft.com/office/officeart/2005/8/layout/cycle2"/>
    <dgm:cxn modelId="{3037D6F6-BD9B-4CCA-9F89-A5996179B8D5}" type="presParOf" srcId="{F5BAD022-BD2E-413F-AD3C-AD3FFF5685CA}" destId="{3DB24370-E79B-41DD-AD9D-308099317931}" srcOrd="0" destOrd="0" presId="urn:microsoft.com/office/officeart/2005/8/layout/cycle2"/>
    <dgm:cxn modelId="{4B3AF0AD-8422-449E-AD6D-9962A83EE43C}" type="presParOf" srcId="{90C48C25-536C-45DD-9E10-A119A43B416E}" destId="{A28256BC-D53F-41C5-88C1-84CA98E23FAF}" srcOrd="10" destOrd="0" presId="urn:microsoft.com/office/officeart/2005/8/layout/cycle2"/>
    <dgm:cxn modelId="{24B0395F-F34E-4E9A-9F99-24014D410421}" type="presParOf" srcId="{90C48C25-536C-45DD-9E10-A119A43B416E}" destId="{6379DADF-B0FE-4EDD-A278-26CA53B52DFE}" srcOrd="11" destOrd="0" presId="urn:microsoft.com/office/officeart/2005/8/layout/cycle2"/>
    <dgm:cxn modelId="{0CFE6F08-4C52-4263-8414-E971239D3E47}" type="presParOf" srcId="{6379DADF-B0FE-4EDD-A278-26CA53B52DFE}" destId="{AF822051-87F3-45B5-A59A-1572D8D83187}" srcOrd="0" destOrd="0" presId="urn:microsoft.com/office/officeart/2005/8/layout/cycle2"/>
  </dgm:cxnLst>
  <dgm:bg>
    <a:noFill/>
  </dgm:bg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D17F84-3A70-4EB0-93AD-7CD78F764D17}">
      <dsp:nvSpPr>
        <dsp:cNvPr id="0" name=""/>
        <dsp:cNvSpPr/>
      </dsp:nvSpPr>
      <dsp:spPr>
        <a:xfrm>
          <a:off x="2116523" y="0"/>
          <a:ext cx="4191000" cy="4191000"/>
        </a:xfrm>
        <a:prstGeom prst="ellipse">
          <a:avLst/>
        </a:prstGeom>
        <a:solidFill>
          <a:srgbClr val="FF0000">
            <a:alpha val="50000"/>
          </a:srgbClr>
        </a:soli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>
              <a:latin typeface="Clarendon BT" pitchFamily="18" charset="0"/>
            </a:rPr>
            <a:t>It is planned future state</a:t>
          </a:r>
          <a:endParaRPr lang="en-US" sz="4000" kern="1200" dirty="0">
            <a:latin typeface="Clarendon BT" pitchFamily="18" charset="0"/>
          </a:endParaRPr>
        </a:p>
      </dsp:txBody>
      <dsp:txXfrm>
        <a:off x="2730281" y="613758"/>
        <a:ext cx="2963484" cy="296348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F398A4-F9D3-4467-9BA5-04501718D58F}">
      <dsp:nvSpPr>
        <dsp:cNvPr id="0" name=""/>
        <dsp:cNvSpPr/>
      </dsp:nvSpPr>
      <dsp:spPr>
        <a:xfrm>
          <a:off x="1341813" y="0"/>
          <a:ext cx="5286412" cy="5286412"/>
        </a:xfrm>
        <a:prstGeom prst="triangle">
          <a:avLst/>
        </a:prstGeom>
        <a:solidFill>
          <a:srgbClr val="C00000"/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7E2630B-95D7-49DA-B3BE-7A3AB35011AA}">
      <dsp:nvSpPr>
        <dsp:cNvPr id="0" name=""/>
        <dsp:cNvSpPr/>
      </dsp:nvSpPr>
      <dsp:spPr>
        <a:xfrm>
          <a:off x="3985019" y="529157"/>
          <a:ext cx="3436167" cy="751661"/>
        </a:xfrm>
        <a:prstGeom prst="roundRect">
          <a:avLst/>
        </a:prstGeom>
        <a:solidFill>
          <a:srgbClr val="A50021">
            <a:alpha val="90000"/>
          </a:srgbClr>
        </a:solidFill>
        <a:ln w="9525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chemeClr val="bg1"/>
              </a:solidFill>
              <a:latin typeface="CastleTUlt" pitchFamily="34" charset="0"/>
            </a:rPr>
            <a:t>S </a:t>
          </a:r>
          <a:r>
            <a:rPr lang="en-US" sz="2800" b="1" kern="1200" dirty="0">
              <a:solidFill>
                <a:schemeClr val="bg1"/>
              </a:solidFill>
            </a:rPr>
            <a:t>PECIFIC</a:t>
          </a:r>
          <a:endParaRPr lang="en-IN" sz="2800" b="1" kern="1200" dirty="0">
            <a:solidFill>
              <a:schemeClr val="bg1"/>
            </a:solidFill>
          </a:endParaRPr>
        </a:p>
      </dsp:txBody>
      <dsp:txXfrm>
        <a:off x="4021712" y="565850"/>
        <a:ext cx="3362781" cy="678275"/>
      </dsp:txXfrm>
    </dsp:sp>
    <dsp:sp modelId="{C6A738EB-C441-4791-9B86-96EEA30EAF61}">
      <dsp:nvSpPr>
        <dsp:cNvPr id="0" name=""/>
        <dsp:cNvSpPr/>
      </dsp:nvSpPr>
      <dsp:spPr>
        <a:xfrm>
          <a:off x="3985019" y="1374776"/>
          <a:ext cx="3436167" cy="751661"/>
        </a:xfrm>
        <a:prstGeom prst="roundRect">
          <a:avLst/>
        </a:prstGeom>
        <a:solidFill>
          <a:srgbClr val="FFC000">
            <a:alpha val="90000"/>
          </a:srgbClr>
        </a:solidFill>
        <a:ln w="9525" cap="flat" cmpd="sng" algn="ctr">
          <a:solidFill>
            <a:schemeClr val="accent1">
              <a:shade val="50000"/>
              <a:hueOff val="286217"/>
              <a:satOff val="-30860"/>
              <a:lumOff val="21564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solidFill>
                <a:srgbClr val="000000"/>
              </a:solidFill>
              <a:latin typeface="CastleTUlt" pitchFamily="34" charset="0"/>
            </a:rPr>
            <a:t>M </a:t>
          </a:r>
          <a:r>
            <a:rPr lang="en-US" sz="2800" b="1" kern="1200" dirty="0">
              <a:solidFill>
                <a:srgbClr val="000000"/>
              </a:solidFill>
            </a:rPr>
            <a:t>EASURABLE</a:t>
          </a:r>
          <a:endParaRPr lang="en-IN" sz="2800" b="1" kern="1200" dirty="0">
            <a:solidFill>
              <a:srgbClr val="000000"/>
            </a:solidFill>
          </a:endParaRPr>
        </a:p>
      </dsp:txBody>
      <dsp:txXfrm>
        <a:off x="4021712" y="1411469"/>
        <a:ext cx="3362781" cy="678275"/>
      </dsp:txXfrm>
    </dsp:sp>
    <dsp:sp modelId="{962A214F-8717-4B6F-85BB-64A169243ED8}">
      <dsp:nvSpPr>
        <dsp:cNvPr id="0" name=""/>
        <dsp:cNvSpPr/>
      </dsp:nvSpPr>
      <dsp:spPr>
        <a:xfrm>
          <a:off x="3985019" y="2220396"/>
          <a:ext cx="3436167" cy="751661"/>
        </a:xfrm>
        <a:prstGeom prst="roundRect">
          <a:avLst/>
        </a:prstGeom>
        <a:solidFill>
          <a:srgbClr val="00B050">
            <a:alpha val="90000"/>
          </a:srgbClr>
        </a:solidFill>
        <a:ln w="9525" cap="flat" cmpd="sng" algn="ctr">
          <a:solidFill>
            <a:schemeClr val="accent1">
              <a:shade val="50000"/>
              <a:hueOff val="572435"/>
              <a:satOff val="-61721"/>
              <a:lumOff val="43128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chemeClr val="bg1"/>
              </a:solidFill>
              <a:latin typeface="CastleTUlt" pitchFamily="34" charset="0"/>
            </a:rPr>
            <a:t>A </a:t>
          </a:r>
          <a:r>
            <a:rPr lang="en-US" sz="2800" b="1" kern="1200" dirty="0">
              <a:solidFill>
                <a:schemeClr val="bg1"/>
              </a:solidFill>
            </a:rPr>
            <a:t>CHIEVABLE</a:t>
          </a:r>
          <a:endParaRPr lang="en-IN" sz="2800" b="1" kern="1200" dirty="0">
            <a:solidFill>
              <a:schemeClr val="bg1"/>
            </a:solidFill>
          </a:endParaRPr>
        </a:p>
      </dsp:txBody>
      <dsp:txXfrm>
        <a:off x="4021712" y="2257089"/>
        <a:ext cx="3362781" cy="678275"/>
      </dsp:txXfrm>
    </dsp:sp>
    <dsp:sp modelId="{6E12FBD5-EFE0-4E46-AB4B-3C9C06952A2F}">
      <dsp:nvSpPr>
        <dsp:cNvPr id="0" name=""/>
        <dsp:cNvSpPr/>
      </dsp:nvSpPr>
      <dsp:spPr>
        <a:xfrm>
          <a:off x="3985019" y="3066015"/>
          <a:ext cx="3436167" cy="751661"/>
        </a:xfrm>
        <a:prstGeom prst="roundRect">
          <a:avLst/>
        </a:prstGeom>
        <a:solidFill>
          <a:srgbClr val="1B05BB">
            <a:alpha val="90000"/>
          </a:srgbClr>
        </a:solidFill>
        <a:ln w="9525" cap="flat" cmpd="sng" algn="ctr">
          <a:solidFill>
            <a:schemeClr val="accent1">
              <a:shade val="50000"/>
              <a:hueOff val="572435"/>
              <a:satOff val="-61721"/>
              <a:lumOff val="43128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chemeClr val="bg1"/>
              </a:solidFill>
              <a:latin typeface="CastleTUlt" pitchFamily="34" charset="0"/>
            </a:rPr>
            <a:t>R </a:t>
          </a:r>
          <a:r>
            <a:rPr lang="en-US" sz="2800" b="1" kern="1200" dirty="0">
              <a:solidFill>
                <a:schemeClr val="bg1"/>
              </a:solidFill>
            </a:rPr>
            <a:t>EALISTIC</a:t>
          </a:r>
          <a:endParaRPr lang="en-IN" sz="2800" b="1" kern="1200" dirty="0">
            <a:solidFill>
              <a:schemeClr val="bg1"/>
            </a:solidFill>
          </a:endParaRPr>
        </a:p>
      </dsp:txBody>
      <dsp:txXfrm>
        <a:off x="4021712" y="3102708"/>
        <a:ext cx="3362781" cy="678275"/>
      </dsp:txXfrm>
    </dsp:sp>
    <dsp:sp modelId="{F754288D-7E83-4FB2-93AD-B36333480D98}">
      <dsp:nvSpPr>
        <dsp:cNvPr id="0" name=""/>
        <dsp:cNvSpPr/>
      </dsp:nvSpPr>
      <dsp:spPr>
        <a:xfrm>
          <a:off x="3985019" y="3911635"/>
          <a:ext cx="3436167" cy="751661"/>
        </a:xfrm>
        <a:prstGeom prst="roundRect">
          <a:avLst/>
        </a:prstGeom>
        <a:solidFill>
          <a:srgbClr val="7030A0">
            <a:alpha val="90000"/>
          </a:srgbClr>
        </a:solidFill>
        <a:ln w="9525" cap="flat" cmpd="sng" algn="ctr">
          <a:solidFill>
            <a:schemeClr val="accent1">
              <a:shade val="50000"/>
              <a:hueOff val="286217"/>
              <a:satOff val="-30860"/>
              <a:lumOff val="21564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chemeClr val="bg1"/>
              </a:solidFill>
              <a:latin typeface="CastleTUlt" pitchFamily="34" charset="0"/>
            </a:rPr>
            <a:t>T </a:t>
          </a:r>
          <a:r>
            <a:rPr lang="en-US" sz="2800" b="1" kern="1200" dirty="0">
              <a:solidFill>
                <a:schemeClr val="bg1"/>
              </a:solidFill>
            </a:rPr>
            <a:t>IME BOUND</a:t>
          </a:r>
        </a:p>
      </dsp:txBody>
      <dsp:txXfrm>
        <a:off x="4021712" y="3948328"/>
        <a:ext cx="3362781" cy="67827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026070-38C6-42A7-97F0-B3A716A72FE9}">
      <dsp:nvSpPr>
        <dsp:cNvPr id="0" name=""/>
        <dsp:cNvSpPr/>
      </dsp:nvSpPr>
      <dsp:spPr>
        <a:xfrm>
          <a:off x="3459888" y="2048"/>
          <a:ext cx="5486400" cy="1109315"/>
        </a:xfrm>
        <a:prstGeom prst="rightArrow">
          <a:avLst>
            <a:gd name="adj1" fmla="val 75000"/>
            <a:gd name="adj2" fmla="val 50000"/>
          </a:avLst>
        </a:prstGeom>
        <a:solidFill>
          <a:srgbClr val="FFC000">
            <a:alpha val="90000"/>
          </a:srgbClr>
        </a:solidFill>
        <a:ln w="9525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z="-190500" prstMaterial="metal">
          <a:bevelT w="88900" h="88900" prst="angle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 dirty="0">
              <a:solidFill>
                <a:srgbClr val="000000"/>
              </a:solidFill>
              <a:ea typeface="Gill Sans" pitchFamily="80" charset="0"/>
              <a:cs typeface="Gill Sans" pitchFamily="80" charset="0"/>
            </a:rPr>
            <a:t>What are you going to do and why? </a:t>
          </a:r>
          <a:endParaRPr lang="en-IN" sz="2400" b="1" kern="1200" dirty="0">
            <a:solidFill>
              <a:srgbClr val="000000"/>
            </a:solidFill>
          </a:endParaRPr>
        </a:p>
      </dsp:txBody>
      <dsp:txXfrm>
        <a:off x="3459888" y="140712"/>
        <a:ext cx="5070407" cy="831987"/>
      </dsp:txXfrm>
    </dsp:sp>
    <dsp:sp modelId="{90F2F8D3-7DA5-447E-9040-683840E18DEB}">
      <dsp:nvSpPr>
        <dsp:cNvPr id="0" name=""/>
        <dsp:cNvSpPr/>
      </dsp:nvSpPr>
      <dsp:spPr>
        <a:xfrm>
          <a:off x="197711" y="2048"/>
          <a:ext cx="3262176" cy="110931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SPECIFIC</a:t>
          </a:r>
          <a:endParaRPr lang="en-IN" sz="2400" b="1" kern="1200" dirty="0"/>
        </a:p>
      </dsp:txBody>
      <dsp:txXfrm>
        <a:off x="251863" y="56200"/>
        <a:ext cx="3153872" cy="1001011"/>
      </dsp:txXfrm>
    </dsp:sp>
    <dsp:sp modelId="{A99BABA5-38FA-4203-AB73-D1AB2395BFE8}">
      <dsp:nvSpPr>
        <dsp:cNvPr id="0" name=""/>
        <dsp:cNvSpPr/>
      </dsp:nvSpPr>
      <dsp:spPr>
        <a:xfrm>
          <a:off x="3459888" y="1222295"/>
          <a:ext cx="5486400" cy="1109315"/>
        </a:xfrm>
        <a:prstGeom prst="rightArrow">
          <a:avLst>
            <a:gd name="adj1" fmla="val 75000"/>
            <a:gd name="adj2" fmla="val 50000"/>
          </a:avLst>
        </a:prstGeom>
        <a:solidFill>
          <a:srgbClr val="00B050">
            <a:alpha val="90000"/>
          </a:srgbClr>
        </a:solidFill>
        <a:ln w="9525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z="-190500" prstMaterial="metal">
          <a:bevelT w="88900" h="88900" prst="angle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 dirty="0">
              <a:solidFill>
                <a:schemeClr val="bg1"/>
              </a:solidFill>
              <a:ea typeface="Gill Sans" pitchFamily="80" charset="0"/>
              <a:cs typeface="Gill Sans" pitchFamily="80" charset="0"/>
            </a:rPr>
            <a:t>How will you know when you have succeeded?</a:t>
          </a:r>
          <a:endParaRPr lang="en-IN" sz="2400" b="1" kern="1200" dirty="0">
            <a:solidFill>
              <a:schemeClr val="bg1"/>
            </a:solidFill>
          </a:endParaRPr>
        </a:p>
      </dsp:txBody>
      <dsp:txXfrm>
        <a:off x="3459888" y="1360959"/>
        <a:ext cx="5070407" cy="831987"/>
      </dsp:txXfrm>
    </dsp:sp>
    <dsp:sp modelId="{96F5F8C6-728E-48E3-8375-FA9A41088B2C}">
      <dsp:nvSpPr>
        <dsp:cNvPr id="0" name=""/>
        <dsp:cNvSpPr/>
      </dsp:nvSpPr>
      <dsp:spPr>
        <a:xfrm>
          <a:off x="197711" y="1222295"/>
          <a:ext cx="3262176" cy="1109315"/>
        </a:xfrm>
        <a:prstGeom prst="roundRect">
          <a:avLst/>
        </a:prstGeom>
        <a:gradFill rotWithShape="0">
          <a:gsLst>
            <a:gs pos="0">
              <a:schemeClr val="accent4">
                <a:hueOff val="5315611"/>
                <a:satOff val="5797"/>
                <a:lumOff val="11961"/>
                <a:alphaOff val="0"/>
                <a:shade val="15000"/>
                <a:satMod val="180000"/>
              </a:schemeClr>
            </a:gs>
            <a:gs pos="50000">
              <a:schemeClr val="accent4">
                <a:hueOff val="5315611"/>
                <a:satOff val="5797"/>
                <a:lumOff val="11961"/>
                <a:alphaOff val="0"/>
                <a:shade val="45000"/>
                <a:satMod val="170000"/>
              </a:schemeClr>
            </a:gs>
            <a:gs pos="70000">
              <a:schemeClr val="accent4">
                <a:hueOff val="5315611"/>
                <a:satOff val="5797"/>
                <a:lumOff val="11961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hueOff val="5315611"/>
                <a:satOff val="5797"/>
                <a:lumOff val="11961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MEASURABLE</a:t>
          </a:r>
          <a:endParaRPr lang="en-IN" sz="2400" b="1" kern="1200" dirty="0"/>
        </a:p>
      </dsp:txBody>
      <dsp:txXfrm>
        <a:off x="251863" y="1276447"/>
        <a:ext cx="3153872" cy="1001011"/>
      </dsp:txXfrm>
    </dsp:sp>
    <dsp:sp modelId="{D3EADEF3-42C6-4BCF-8F21-81F0353A3579}">
      <dsp:nvSpPr>
        <dsp:cNvPr id="0" name=""/>
        <dsp:cNvSpPr/>
      </dsp:nvSpPr>
      <dsp:spPr>
        <a:xfrm>
          <a:off x="3459888" y="2442542"/>
          <a:ext cx="5486400" cy="1109315"/>
        </a:xfrm>
        <a:prstGeom prst="rightArrow">
          <a:avLst>
            <a:gd name="adj1" fmla="val 75000"/>
            <a:gd name="adj2" fmla="val 50000"/>
          </a:avLst>
        </a:prstGeom>
        <a:solidFill>
          <a:srgbClr val="320CD6">
            <a:alpha val="89804"/>
          </a:srgbClr>
        </a:solidFill>
        <a:ln w="9525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z="-190500" prstMaterial="metal">
          <a:bevelT w="88900" h="88900" prst="angle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 dirty="0">
              <a:solidFill>
                <a:schemeClr val="bg1"/>
              </a:solidFill>
              <a:ea typeface="Gill Sans" pitchFamily="80" charset="0"/>
              <a:cs typeface="Gill Sans" pitchFamily="80" charset="0"/>
            </a:rPr>
            <a:t>What steps will you take?</a:t>
          </a:r>
          <a:endParaRPr lang="en-IN" sz="2400" b="1" kern="1200" dirty="0">
            <a:solidFill>
              <a:schemeClr val="bg1"/>
            </a:solidFill>
          </a:endParaRPr>
        </a:p>
      </dsp:txBody>
      <dsp:txXfrm>
        <a:off x="3459888" y="2581206"/>
        <a:ext cx="5070407" cy="831987"/>
      </dsp:txXfrm>
    </dsp:sp>
    <dsp:sp modelId="{96C9B131-EC76-429D-BD35-B0EC37E4ACA2}">
      <dsp:nvSpPr>
        <dsp:cNvPr id="0" name=""/>
        <dsp:cNvSpPr/>
      </dsp:nvSpPr>
      <dsp:spPr>
        <a:xfrm>
          <a:off x="197711" y="2442542"/>
          <a:ext cx="3262176" cy="1109315"/>
        </a:xfrm>
        <a:prstGeom prst="roundRect">
          <a:avLst/>
        </a:prstGeom>
        <a:gradFill rotWithShape="0">
          <a:gsLst>
            <a:gs pos="0">
              <a:schemeClr val="accent4">
                <a:hueOff val="10631222"/>
                <a:satOff val="11594"/>
                <a:lumOff val="23922"/>
                <a:alphaOff val="0"/>
                <a:shade val="15000"/>
                <a:satMod val="180000"/>
              </a:schemeClr>
            </a:gs>
            <a:gs pos="50000">
              <a:schemeClr val="accent4">
                <a:hueOff val="10631222"/>
                <a:satOff val="11594"/>
                <a:lumOff val="23922"/>
                <a:alphaOff val="0"/>
                <a:shade val="45000"/>
                <a:satMod val="170000"/>
              </a:schemeClr>
            </a:gs>
            <a:gs pos="70000">
              <a:schemeClr val="accent4">
                <a:hueOff val="10631222"/>
                <a:satOff val="11594"/>
                <a:lumOff val="23922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hueOff val="10631222"/>
                <a:satOff val="11594"/>
                <a:lumOff val="23922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ACHIEVEBLE</a:t>
          </a:r>
          <a:endParaRPr lang="en-IN" sz="2400" b="1" kern="1200" dirty="0"/>
        </a:p>
      </dsp:txBody>
      <dsp:txXfrm>
        <a:off x="251863" y="2496694"/>
        <a:ext cx="3153872" cy="1001011"/>
      </dsp:txXfrm>
    </dsp:sp>
    <dsp:sp modelId="{3857D2E6-0101-4BB4-8307-76F9DA3EA7BD}">
      <dsp:nvSpPr>
        <dsp:cNvPr id="0" name=""/>
        <dsp:cNvSpPr/>
      </dsp:nvSpPr>
      <dsp:spPr>
        <a:xfrm>
          <a:off x="3459888" y="3662789"/>
          <a:ext cx="5486400" cy="1109315"/>
        </a:xfrm>
        <a:prstGeom prst="rightArrow">
          <a:avLst>
            <a:gd name="adj1" fmla="val 75000"/>
            <a:gd name="adj2" fmla="val 50000"/>
          </a:avLst>
        </a:prstGeom>
        <a:solidFill>
          <a:srgbClr val="C00000">
            <a:alpha val="90000"/>
          </a:srgbClr>
        </a:solidFill>
        <a:ln w="9525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z="-190500" prstMaterial="metal">
          <a:bevelT w="88900" h="88900" prst="angle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 dirty="0">
              <a:solidFill>
                <a:schemeClr val="bg1"/>
              </a:solidFill>
              <a:ea typeface="Gill Sans" pitchFamily="80" charset="0"/>
              <a:cs typeface="Gill Sans" pitchFamily="80" charset="0"/>
            </a:rPr>
            <a:t>Have you considered your own skills and the experiences? </a:t>
          </a:r>
          <a:endParaRPr lang="en-IN" sz="2400" b="1" kern="1200" dirty="0">
            <a:solidFill>
              <a:schemeClr val="bg1"/>
            </a:solidFill>
          </a:endParaRPr>
        </a:p>
      </dsp:txBody>
      <dsp:txXfrm>
        <a:off x="3459888" y="3801453"/>
        <a:ext cx="5070407" cy="831987"/>
      </dsp:txXfrm>
    </dsp:sp>
    <dsp:sp modelId="{46C68D07-6E05-48E6-86AC-026669BA4284}">
      <dsp:nvSpPr>
        <dsp:cNvPr id="0" name=""/>
        <dsp:cNvSpPr/>
      </dsp:nvSpPr>
      <dsp:spPr>
        <a:xfrm>
          <a:off x="197711" y="3662789"/>
          <a:ext cx="3262176" cy="1109315"/>
        </a:xfrm>
        <a:prstGeom prst="roundRect">
          <a:avLst/>
        </a:prstGeom>
        <a:gradFill rotWithShape="0">
          <a:gsLst>
            <a:gs pos="0">
              <a:schemeClr val="accent4">
                <a:hueOff val="15946833"/>
                <a:satOff val="17391"/>
                <a:lumOff val="35882"/>
                <a:alphaOff val="0"/>
                <a:shade val="15000"/>
                <a:satMod val="180000"/>
              </a:schemeClr>
            </a:gs>
            <a:gs pos="50000">
              <a:schemeClr val="accent4">
                <a:hueOff val="15946833"/>
                <a:satOff val="17391"/>
                <a:lumOff val="35882"/>
                <a:alphaOff val="0"/>
                <a:shade val="45000"/>
                <a:satMod val="170000"/>
              </a:schemeClr>
            </a:gs>
            <a:gs pos="70000">
              <a:schemeClr val="accent4">
                <a:hueOff val="15946833"/>
                <a:satOff val="17391"/>
                <a:lumOff val="35882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hueOff val="15946833"/>
                <a:satOff val="17391"/>
                <a:lumOff val="35882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REALISTIC</a:t>
          </a:r>
          <a:endParaRPr lang="en-IN" sz="2400" b="1" kern="1200" dirty="0"/>
        </a:p>
      </dsp:txBody>
      <dsp:txXfrm>
        <a:off x="251863" y="3716941"/>
        <a:ext cx="3153872" cy="1001011"/>
      </dsp:txXfrm>
    </dsp:sp>
    <dsp:sp modelId="{BDFA6305-CFE4-4C58-8CAB-8638BB14F4BE}">
      <dsp:nvSpPr>
        <dsp:cNvPr id="0" name=""/>
        <dsp:cNvSpPr/>
      </dsp:nvSpPr>
      <dsp:spPr>
        <a:xfrm>
          <a:off x="3459888" y="4883035"/>
          <a:ext cx="5486400" cy="1109315"/>
        </a:xfrm>
        <a:prstGeom prst="rightArrow">
          <a:avLst>
            <a:gd name="adj1" fmla="val 75000"/>
            <a:gd name="adj2" fmla="val 50000"/>
          </a:avLst>
        </a:prstGeom>
        <a:solidFill>
          <a:srgbClr val="7030A0">
            <a:alpha val="90000"/>
          </a:srgbClr>
        </a:solidFill>
        <a:ln w="9525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z="-190500" prstMaterial="metal">
          <a:bevelT w="88900" h="88900" prst="angle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 dirty="0">
              <a:solidFill>
                <a:schemeClr val="bg1"/>
              </a:solidFill>
              <a:ea typeface="Gill Sans" pitchFamily="80" charset="0"/>
              <a:cs typeface="Gill Sans" pitchFamily="80" charset="0"/>
            </a:rPr>
            <a:t>At what time will you complete each phase of the project?</a:t>
          </a:r>
          <a:endParaRPr lang="en-IN" sz="2400" b="1" kern="1200" dirty="0">
            <a:solidFill>
              <a:schemeClr val="bg1"/>
            </a:solidFill>
          </a:endParaRPr>
        </a:p>
      </dsp:txBody>
      <dsp:txXfrm>
        <a:off x="3459888" y="5021699"/>
        <a:ext cx="5070407" cy="831987"/>
      </dsp:txXfrm>
    </dsp:sp>
    <dsp:sp modelId="{CBA3C5EB-D94C-42E1-AB01-CF8FE610695D}">
      <dsp:nvSpPr>
        <dsp:cNvPr id="0" name=""/>
        <dsp:cNvSpPr/>
      </dsp:nvSpPr>
      <dsp:spPr>
        <a:xfrm>
          <a:off x="197711" y="4883035"/>
          <a:ext cx="3262176" cy="1109315"/>
        </a:xfrm>
        <a:prstGeom prst="roundRect">
          <a:avLst/>
        </a:prstGeom>
        <a:gradFill rotWithShape="0">
          <a:gsLst>
            <a:gs pos="0">
              <a:schemeClr val="accent4">
                <a:hueOff val="21262443"/>
                <a:satOff val="23188"/>
                <a:lumOff val="47843"/>
                <a:alphaOff val="0"/>
                <a:shade val="15000"/>
                <a:satMod val="180000"/>
              </a:schemeClr>
            </a:gs>
            <a:gs pos="50000">
              <a:schemeClr val="accent4">
                <a:hueOff val="21262443"/>
                <a:satOff val="23188"/>
                <a:lumOff val="47843"/>
                <a:alphaOff val="0"/>
                <a:shade val="45000"/>
                <a:satMod val="170000"/>
              </a:schemeClr>
            </a:gs>
            <a:gs pos="70000">
              <a:schemeClr val="accent4">
                <a:hueOff val="21262443"/>
                <a:satOff val="23188"/>
                <a:lumOff val="47843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hueOff val="21262443"/>
                <a:satOff val="23188"/>
                <a:lumOff val="47843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TIME BOUND</a:t>
          </a:r>
          <a:endParaRPr lang="en-IN" sz="2400" b="1" kern="1200" dirty="0"/>
        </a:p>
      </dsp:txBody>
      <dsp:txXfrm>
        <a:off x="251863" y="4937187"/>
        <a:ext cx="3153872" cy="100101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5B1D45-51CA-4057-988B-F0F5F9459D74}">
      <dsp:nvSpPr>
        <dsp:cNvPr id="0" name=""/>
        <dsp:cNvSpPr/>
      </dsp:nvSpPr>
      <dsp:spPr>
        <a:xfrm>
          <a:off x="0" y="291"/>
          <a:ext cx="7315200" cy="60901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How to achieve the goals</a:t>
          </a:r>
        </a:p>
      </dsp:txBody>
      <dsp:txXfrm>
        <a:off x="29730" y="30021"/>
        <a:ext cx="7255740" cy="54955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CD0BE3-4D95-45EE-81BB-2A39BD3B7ACC}">
      <dsp:nvSpPr>
        <dsp:cNvPr id="0" name=""/>
        <dsp:cNvSpPr/>
      </dsp:nvSpPr>
      <dsp:spPr>
        <a:xfrm>
          <a:off x="914403" y="0"/>
          <a:ext cx="6857993" cy="5867399"/>
        </a:xfrm>
        <a:prstGeom prst="diamond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4">
              <a:satMod val="30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</dsp:sp>
    <dsp:sp modelId="{199D1603-BC4D-4FD4-AD92-C4F26249B6CB}">
      <dsp:nvSpPr>
        <dsp:cNvPr id="0" name=""/>
        <dsp:cNvSpPr/>
      </dsp:nvSpPr>
      <dsp:spPr>
        <a:xfrm>
          <a:off x="1802895" y="2287"/>
          <a:ext cx="2311901" cy="274090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2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Write down why the goals are important to you</a:t>
          </a:r>
          <a:endParaRPr lang="en-US" sz="2400" kern="1200" dirty="0"/>
        </a:p>
      </dsp:txBody>
      <dsp:txXfrm>
        <a:off x="1915753" y="115145"/>
        <a:ext cx="2086185" cy="2515192"/>
      </dsp:txXfrm>
    </dsp:sp>
    <dsp:sp modelId="{AF39E533-E571-481F-8EAF-71D7B5062710}">
      <dsp:nvSpPr>
        <dsp:cNvPr id="0" name=""/>
        <dsp:cNvSpPr/>
      </dsp:nvSpPr>
      <dsp:spPr>
        <a:xfrm>
          <a:off x="4572003" y="0"/>
          <a:ext cx="2288286" cy="2745485"/>
        </a:xfrm>
        <a:prstGeom prst="roundRect">
          <a:avLst/>
        </a:prstGeom>
        <a:gradFill rotWithShape="0">
          <a:gsLst>
            <a:gs pos="0">
              <a:schemeClr val="accent2">
                <a:hueOff val="-3022401"/>
                <a:satOff val="1745"/>
                <a:lumOff val="-3202"/>
                <a:alphaOff val="0"/>
                <a:shade val="15000"/>
                <a:satMod val="180000"/>
              </a:schemeClr>
            </a:gs>
            <a:gs pos="50000">
              <a:schemeClr val="accent2">
                <a:hueOff val="-3022401"/>
                <a:satOff val="1745"/>
                <a:lumOff val="-3202"/>
                <a:alphaOff val="0"/>
                <a:shade val="45000"/>
                <a:satMod val="170000"/>
              </a:schemeClr>
            </a:gs>
            <a:gs pos="70000">
              <a:schemeClr val="accent2">
                <a:hueOff val="-3022401"/>
                <a:satOff val="1745"/>
                <a:lumOff val="-3202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-3022401"/>
                <a:satOff val="1745"/>
                <a:lumOff val="-3202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2">
              <a:hueOff val="-3022401"/>
              <a:satOff val="1745"/>
              <a:lumOff val="-3202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Set a time frame give the goal a specific deadline</a:t>
          </a:r>
          <a:endParaRPr lang="en-US" sz="2400" kern="1200" dirty="0"/>
        </a:p>
      </dsp:txBody>
      <dsp:txXfrm>
        <a:off x="4683708" y="111705"/>
        <a:ext cx="2064876" cy="2522075"/>
      </dsp:txXfrm>
    </dsp:sp>
    <dsp:sp modelId="{90502066-4215-4BA2-91B8-9B9AC317A433}">
      <dsp:nvSpPr>
        <dsp:cNvPr id="0" name=""/>
        <dsp:cNvSpPr/>
      </dsp:nvSpPr>
      <dsp:spPr>
        <a:xfrm>
          <a:off x="1802895" y="2895603"/>
          <a:ext cx="2311901" cy="2945893"/>
        </a:xfrm>
        <a:prstGeom prst="roundRect">
          <a:avLst/>
        </a:prstGeom>
        <a:gradFill rotWithShape="0">
          <a:gsLst>
            <a:gs pos="0">
              <a:schemeClr val="accent2">
                <a:hueOff val="-6044802"/>
                <a:satOff val="3491"/>
                <a:lumOff val="-6405"/>
                <a:alphaOff val="0"/>
                <a:shade val="15000"/>
                <a:satMod val="180000"/>
              </a:schemeClr>
            </a:gs>
            <a:gs pos="50000">
              <a:schemeClr val="accent2">
                <a:hueOff val="-6044802"/>
                <a:satOff val="3491"/>
                <a:lumOff val="-6405"/>
                <a:alphaOff val="0"/>
                <a:shade val="45000"/>
                <a:satMod val="170000"/>
              </a:schemeClr>
            </a:gs>
            <a:gs pos="70000">
              <a:schemeClr val="accent2">
                <a:hueOff val="-6044802"/>
                <a:satOff val="3491"/>
                <a:lumOff val="-6405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-6044802"/>
                <a:satOff val="3491"/>
                <a:lumOff val="-6405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2">
              <a:hueOff val="-6044802"/>
              <a:satOff val="3491"/>
              <a:lumOff val="-6405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Write down the  daily steps of action necessary to achieve the goals</a:t>
          </a:r>
          <a:endParaRPr lang="en-US" sz="2400" kern="1200" dirty="0"/>
        </a:p>
      </dsp:txBody>
      <dsp:txXfrm>
        <a:off x="1915753" y="3008461"/>
        <a:ext cx="2086185" cy="2720177"/>
      </dsp:txXfrm>
    </dsp:sp>
    <dsp:sp modelId="{C386A827-CD96-4B15-B314-0F85BB8760FA}">
      <dsp:nvSpPr>
        <dsp:cNvPr id="0" name=""/>
        <dsp:cNvSpPr/>
      </dsp:nvSpPr>
      <dsp:spPr>
        <a:xfrm>
          <a:off x="4572003" y="2893315"/>
          <a:ext cx="2283709" cy="2897885"/>
        </a:xfrm>
        <a:prstGeom prst="roundRect">
          <a:avLst/>
        </a:prstGeom>
        <a:gradFill rotWithShape="0">
          <a:gsLst>
            <a:gs pos="0">
              <a:schemeClr val="accent2">
                <a:hueOff val="-9067203"/>
                <a:satOff val="5236"/>
                <a:lumOff val="-9607"/>
                <a:alphaOff val="0"/>
                <a:shade val="15000"/>
                <a:satMod val="180000"/>
              </a:schemeClr>
            </a:gs>
            <a:gs pos="50000">
              <a:schemeClr val="accent2">
                <a:hueOff val="-9067203"/>
                <a:satOff val="5236"/>
                <a:lumOff val="-9607"/>
                <a:alphaOff val="0"/>
                <a:shade val="45000"/>
                <a:satMod val="170000"/>
              </a:schemeClr>
            </a:gs>
            <a:gs pos="70000">
              <a:schemeClr val="accent2">
                <a:hueOff val="-9067203"/>
                <a:satOff val="5236"/>
                <a:lumOff val="-9607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-9067203"/>
                <a:satOff val="5236"/>
                <a:lumOff val="-9607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2">
              <a:hueOff val="-9067203"/>
              <a:satOff val="5236"/>
              <a:lumOff val="-9607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Identify what your benefit will be, when you attain these goals</a:t>
          </a:r>
          <a:endParaRPr lang="en-US" sz="2400" kern="1200" dirty="0"/>
        </a:p>
      </dsp:txBody>
      <dsp:txXfrm>
        <a:off x="4683484" y="3004796"/>
        <a:ext cx="2060747" cy="2674923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8DF3EE-1895-4B66-88DA-8FBCA5F44C15}">
      <dsp:nvSpPr>
        <dsp:cNvPr id="0" name=""/>
        <dsp:cNvSpPr/>
      </dsp:nvSpPr>
      <dsp:spPr>
        <a:xfrm>
          <a:off x="3474764" y="1881"/>
          <a:ext cx="2194470" cy="219447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 prst="angl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Creating a to do list</a:t>
          </a:r>
          <a:endParaRPr lang="en-IN" sz="2000" kern="1200" dirty="0"/>
        </a:p>
      </dsp:txBody>
      <dsp:txXfrm>
        <a:off x="3796137" y="323254"/>
        <a:ext cx="1551724" cy="1551724"/>
      </dsp:txXfrm>
    </dsp:sp>
    <dsp:sp modelId="{6F6D4DD4-1B4E-47E2-A95A-6293BB20A820}">
      <dsp:nvSpPr>
        <dsp:cNvPr id="0" name=""/>
        <dsp:cNvSpPr/>
      </dsp:nvSpPr>
      <dsp:spPr>
        <a:xfrm rot="2700000">
          <a:off x="5433641" y="1882069"/>
          <a:ext cx="583255" cy="740633"/>
        </a:xfrm>
        <a:prstGeom prst="rightArrow">
          <a:avLst>
            <a:gd name="adj1" fmla="val 60000"/>
            <a:gd name="adj2" fmla="val 50000"/>
          </a:avLst>
        </a:prstGeom>
        <a:solidFill>
          <a:srgbClr val="EA32EE"/>
        </a:soli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>
          <a:bevelT prst="angl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2000" kern="1200"/>
        </a:p>
      </dsp:txBody>
      <dsp:txXfrm>
        <a:off x="5459266" y="1968333"/>
        <a:ext cx="408279" cy="444379"/>
      </dsp:txXfrm>
    </dsp:sp>
    <dsp:sp modelId="{42BB5D17-7EC2-4C9A-894F-186D69B91EB3}">
      <dsp:nvSpPr>
        <dsp:cNvPr id="0" name=""/>
        <dsp:cNvSpPr/>
      </dsp:nvSpPr>
      <dsp:spPr>
        <a:xfrm>
          <a:off x="5804647" y="2331764"/>
          <a:ext cx="2194470" cy="2194470"/>
        </a:xfrm>
        <a:prstGeom prst="ellipse">
          <a:avLst/>
        </a:prstGeom>
        <a:solidFill>
          <a:srgbClr val="009900"/>
        </a:soli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 prst="angl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Using time wisely</a:t>
          </a:r>
          <a:endParaRPr lang="en-IN" sz="2000" kern="1200" dirty="0"/>
        </a:p>
      </dsp:txBody>
      <dsp:txXfrm>
        <a:off x="6126020" y="2653137"/>
        <a:ext cx="1551724" cy="1551724"/>
      </dsp:txXfrm>
    </dsp:sp>
    <dsp:sp modelId="{66E79924-D52F-4D0F-85B1-8AF00BA1EEB4}">
      <dsp:nvSpPr>
        <dsp:cNvPr id="0" name=""/>
        <dsp:cNvSpPr/>
      </dsp:nvSpPr>
      <dsp:spPr>
        <a:xfrm rot="8100000">
          <a:off x="5456986" y="4211952"/>
          <a:ext cx="583255" cy="740633"/>
        </a:xfrm>
        <a:prstGeom prst="rightArrow">
          <a:avLst>
            <a:gd name="adj1" fmla="val 60000"/>
            <a:gd name="adj2" fmla="val 50000"/>
          </a:avLst>
        </a:prstGeom>
        <a:solidFill>
          <a:srgbClr val="EA32EE"/>
        </a:soli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>
          <a:bevelT prst="angl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2000" kern="1200"/>
        </a:p>
      </dsp:txBody>
      <dsp:txXfrm rot="10800000">
        <a:off x="5606337" y="4298216"/>
        <a:ext cx="408279" cy="444379"/>
      </dsp:txXfrm>
    </dsp:sp>
    <dsp:sp modelId="{B532A73B-47ED-4367-BAC7-A35B8D35DC3C}">
      <dsp:nvSpPr>
        <dsp:cNvPr id="0" name=""/>
        <dsp:cNvSpPr/>
      </dsp:nvSpPr>
      <dsp:spPr>
        <a:xfrm>
          <a:off x="3474764" y="4661647"/>
          <a:ext cx="2194470" cy="2194470"/>
        </a:xfrm>
        <a:prstGeom prst="ellipse">
          <a:avLst/>
        </a:prstGeom>
        <a:solidFill>
          <a:srgbClr val="0000FF"/>
        </a:soli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 prst="angl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Avoiding </a:t>
          </a:r>
          <a:r>
            <a:rPr lang="en-US" sz="2000" b="1" kern="1200" dirty="0" err="1"/>
            <a:t>procrast</a:t>
          </a:r>
          <a:r>
            <a:rPr lang="en-US" sz="2000" b="1" kern="1200" dirty="0"/>
            <a:t>- </a:t>
          </a:r>
          <a:r>
            <a:rPr lang="en-US" sz="2000" b="1" kern="1200" dirty="0" err="1"/>
            <a:t>ination</a:t>
          </a:r>
          <a:endParaRPr lang="en-IN" sz="2000" kern="1200" dirty="0"/>
        </a:p>
      </dsp:txBody>
      <dsp:txXfrm>
        <a:off x="3796137" y="4983020"/>
        <a:ext cx="1551724" cy="1551724"/>
      </dsp:txXfrm>
    </dsp:sp>
    <dsp:sp modelId="{080FEBB6-6BDA-41E7-AFF2-CBE4E027DB57}">
      <dsp:nvSpPr>
        <dsp:cNvPr id="0" name=""/>
        <dsp:cNvSpPr/>
      </dsp:nvSpPr>
      <dsp:spPr>
        <a:xfrm rot="13500000">
          <a:off x="3127103" y="4235296"/>
          <a:ext cx="583255" cy="740633"/>
        </a:xfrm>
        <a:prstGeom prst="rightArrow">
          <a:avLst>
            <a:gd name="adj1" fmla="val 60000"/>
            <a:gd name="adj2" fmla="val 50000"/>
          </a:avLst>
        </a:prstGeom>
        <a:solidFill>
          <a:srgbClr val="EA32EE"/>
        </a:soli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>
          <a:bevelT prst="angl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2000" kern="1200"/>
        </a:p>
      </dsp:txBody>
      <dsp:txXfrm rot="10800000">
        <a:off x="3276454" y="4445286"/>
        <a:ext cx="408279" cy="444379"/>
      </dsp:txXfrm>
    </dsp:sp>
    <dsp:sp modelId="{F6250AF1-5501-4AAD-BBC7-80106EF34FCB}">
      <dsp:nvSpPr>
        <dsp:cNvPr id="0" name=""/>
        <dsp:cNvSpPr/>
      </dsp:nvSpPr>
      <dsp:spPr>
        <a:xfrm>
          <a:off x="1144881" y="2331764"/>
          <a:ext cx="2194470" cy="2194470"/>
        </a:xfrm>
        <a:prstGeom prst="ellipse">
          <a:avLst/>
        </a:prstGeom>
        <a:solidFill>
          <a:srgbClr val="FFC000"/>
        </a:soli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 prst="angl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bg1"/>
              </a:solidFill>
            </a:rPr>
            <a:t>Making things happen</a:t>
          </a:r>
          <a:endParaRPr lang="en-IN" sz="2000" kern="1200" dirty="0">
            <a:solidFill>
              <a:schemeClr val="bg1"/>
            </a:solidFill>
          </a:endParaRPr>
        </a:p>
      </dsp:txBody>
      <dsp:txXfrm>
        <a:off x="1466254" y="2653137"/>
        <a:ext cx="1551724" cy="1551724"/>
      </dsp:txXfrm>
    </dsp:sp>
    <dsp:sp modelId="{15D5BA9D-74CD-465B-936A-4B25493D20A0}">
      <dsp:nvSpPr>
        <dsp:cNvPr id="0" name=""/>
        <dsp:cNvSpPr/>
      </dsp:nvSpPr>
      <dsp:spPr>
        <a:xfrm rot="18900000">
          <a:off x="3103758" y="1905413"/>
          <a:ext cx="583255" cy="740633"/>
        </a:xfrm>
        <a:prstGeom prst="rightArrow">
          <a:avLst>
            <a:gd name="adj1" fmla="val 60000"/>
            <a:gd name="adj2" fmla="val 50000"/>
          </a:avLst>
        </a:prstGeom>
        <a:solidFill>
          <a:srgbClr val="EA32EE"/>
        </a:soli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>
          <a:bevelT prst="angl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2000" kern="1200"/>
        </a:p>
      </dsp:txBody>
      <dsp:txXfrm>
        <a:off x="3129383" y="2115403"/>
        <a:ext cx="408279" cy="4443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8AD296-0F7B-4B83-8899-252F0DC3F49C}">
      <dsp:nvSpPr>
        <dsp:cNvPr id="0" name=""/>
        <dsp:cNvSpPr/>
      </dsp:nvSpPr>
      <dsp:spPr>
        <a:xfrm rot="10800000">
          <a:off x="116291" y="558"/>
          <a:ext cx="8113308" cy="114188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 zoom="91000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3539" tIns="137160" rIns="256032" bIns="13716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baseline="0" dirty="0"/>
            <a:t>Planning </a:t>
          </a:r>
          <a:r>
            <a:rPr lang="en-US" sz="4000" b="1" kern="1200" baseline="0" dirty="0"/>
            <a:t>for</a:t>
          </a:r>
          <a:r>
            <a:rPr lang="en-US" sz="3600" b="1" kern="1200" baseline="0" dirty="0"/>
            <a:t> performance</a:t>
          </a:r>
        </a:p>
      </dsp:txBody>
      <dsp:txXfrm rot="10800000">
        <a:off x="401762" y="558"/>
        <a:ext cx="7827837" cy="1141883"/>
      </dsp:txXfrm>
    </dsp:sp>
    <dsp:sp modelId="{A13981C0-2E26-40D1-9CC7-D13B766D4F94}">
      <dsp:nvSpPr>
        <dsp:cNvPr id="0" name=""/>
        <dsp:cNvSpPr/>
      </dsp:nvSpPr>
      <dsp:spPr>
        <a:xfrm>
          <a:off x="167416" y="558"/>
          <a:ext cx="1141895" cy="114188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z="57200" extrusionH="10600" prstMaterial="plastic">
          <a:bevelT w="101600" h="8600" prst="relaxedInset"/>
          <a:bevelB w="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E72F98-A51D-45D7-B1F4-C86F41C47596}">
      <dsp:nvSpPr>
        <dsp:cNvPr id="0" name=""/>
        <dsp:cNvSpPr/>
      </dsp:nvSpPr>
      <dsp:spPr>
        <a:xfrm>
          <a:off x="2978050" y="6250"/>
          <a:ext cx="5784949" cy="5784949"/>
        </a:xfrm>
        <a:prstGeom prst="ellipse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  <a:backdrop>
            <a:anchor x="0" y="0" z="-210000"/>
            <a:norm dx="0" dy="0" dz="914400"/>
            <a:up dx="0" dy="914400" dz="0"/>
          </a:backdrop>
        </a:scene3d>
        <a:sp3d prstMaterial="metal">
          <a:bevelT w="88900" h="889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  <a:sp3d extrusionH="28000" prstMaterial="matte"/>
        </a:bodyPr>
        <a:lstStyle/>
        <a:p>
          <a:pPr marL="0" lvl="0" indent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 dirty="0"/>
            <a:t>Many people fail in life, not for lack of ability or brains or even courage, but simply because they have never organized their energies around a goal.</a:t>
          </a:r>
          <a:endParaRPr lang="en-US" sz="3100" kern="1200" dirty="0"/>
        </a:p>
      </dsp:txBody>
      <dsp:txXfrm>
        <a:off x="3825236" y="853436"/>
        <a:ext cx="4090577" cy="409057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74B4A8-B556-4C38-AF65-F416F0CCC9E8}">
      <dsp:nvSpPr>
        <dsp:cNvPr id="0" name=""/>
        <dsp:cNvSpPr/>
      </dsp:nvSpPr>
      <dsp:spPr>
        <a:xfrm>
          <a:off x="0" y="899"/>
          <a:ext cx="7086600" cy="912600"/>
        </a:xfrm>
        <a:prstGeom prst="roundRect">
          <a:avLst/>
        </a:prstGeom>
        <a:solidFill>
          <a:srgbClr val="FFC000"/>
        </a:soli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 zoom="91000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rPr>
            <a:t>Goal setting</a:t>
          </a:r>
        </a:p>
      </dsp:txBody>
      <dsp:txXfrm>
        <a:off x="44549" y="45448"/>
        <a:ext cx="6997502" cy="82350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3715FF-9CA2-481D-94C6-845880EC1758}">
      <dsp:nvSpPr>
        <dsp:cNvPr id="0" name=""/>
        <dsp:cNvSpPr/>
      </dsp:nvSpPr>
      <dsp:spPr>
        <a:xfrm>
          <a:off x="859376" y="0"/>
          <a:ext cx="4724399" cy="4724399"/>
        </a:xfrm>
        <a:prstGeom prst="triangle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  <a:backdrop>
            <a:anchor x="0" y="0" z="-210000"/>
            <a:norm dx="0" dy="0" dz="914400"/>
            <a:up dx="0" dy="914400" dz="0"/>
          </a:backdrop>
        </a:scene3d>
        <a:sp3d prstMaterial="metal">
          <a:bevelT w="88900" h="889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0CB2ADC-D07F-47F9-8D1C-CF3E02788AA7}">
      <dsp:nvSpPr>
        <dsp:cNvPr id="0" name=""/>
        <dsp:cNvSpPr/>
      </dsp:nvSpPr>
      <dsp:spPr>
        <a:xfrm>
          <a:off x="990603" y="524932"/>
          <a:ext cx="5039342" cy="3420060"/>
        </a:xfrm>
        <a:prstGeom prst="roundRect">
          <a:avLst/>
        </a:prstGeom>
        <a:solidFill>
          <a:srgbClr val="C00000">
            <a:alpha val="90000"/>
          </a:srgbClr>
        </a:solidFill>
        <a:ln w="3810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  <a:backdrop>
            <a:anchor x="0" y="0" z="-210000"/>
            <a:norm dx="0" dy="0" dz="914400"/>
            <a:up dx="0" dy="914400" dz="0"/>
          </a:backdrop>
        </a:scene3d>
        <a:sp3d prstMaterial="metal">
          <a:bevelT w="88900" h="889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Goals lead to a properly directed life and give us a vision and mission to work upon</a:t>
          </a:r>
          <a:endParaRPr lang="en-US" sz="36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157557" y="691886"/>
        <a:ext cx="4705434" cy="308615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725CD0-C503-49F1-899C-B94FBA3FE060}">
      <dsp:nvSpPr>
        <dsp:cNvPr id="0" name=""/>
        <dsp:cNvSpPr/>
      </dsp:nvSpPr>
      <dsp:spPr>
        <a:xfrm>
          <a:off x="3457" y="0"/>
          <a:ext cx="7079685" cy="990600"/>
        </a:xfrm>
        <a:prstGeom prst="roundRect">
          <a:avLst/>
        </a:prstGeom>
        <a:solidFill>
          <a:srgbClr val="007033"/>
        </a:soli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 zoom="82000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latin typeface="Berlin Sans FB Demi" pitchFamily="34" charset="0"/>
            </a:rPr>
            <a:t>Why goals</a:t>
          </a:r>
        </a:p>
      </dsp:txBody>
      <dsp:txXfrm>
        <a:off x="51814" y="48357"/>
        <a:ext cx="6982971" cy="89388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7B7458-E559-4EAA-9372-13E4C852C47E}">
      <dsp:nvSpPr>
        <dsp:cNvPr id="0" name=""/>
        <dsp:cNvSpPr/>
      </dsp:nvSpPr>
      <dsp:spPr>
        <a:xfrm>
          <a:off x="0" y="0"/>
          <a:ext cx="3949291" cy="3508700"/>
        </a:xfrm>
        <a:prstGeom prst="ellipse">
          <a:avLst/>
        </a:prstGeom>
        <a:solidFill>
          <a:srgbClr val="C00000">
            <a:alpha val="50000"/>
          </a:srgbClr>
        </a:soli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 zoom="91000">
            <a:rot lat="0" lon="0" rev="0"/>
          </a:camera>
          <a:lightRig rig="contrasting" dir="t">
            <a:rot lat="0" lon="0" rev="1500000"/>
          </a:lightRig>
        </a:scene3d>
        <a:sp3d>
          <a:bevelT prst="angle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It saves time while making decisions</a:t>
          </a:r>
          <a:endParaRPr lang="en-US" sz="2800" kern="1200" dirty="0"/>
        </a:p>
      </dsp:txBody>
      <dsp:txXfrm>
        <a:off x="526572" y="614022"/>
        <a:ext cx="2896147" cy="1578915"/>
      </dsp:txXfrm>
    </dsp:sp>
    <dsp:sp modelId="{9932D5D6-00AC-4FEA-9978-0952B819419C}">
      <dsp:nvSpPr>
        <dsp:cNvPr id="0" name=""/>
        <dsp:cNvSpPr/>
      </dsp:nvSpPr>
      <dsp:spPr>
        <a:xfrm>
          <a:off x="2741968" y="1004752"/>
          <a:ext cx="3830123" cy="3659901"/>
        </a:xfrm>
        <a:prstGeom prst="ellipse">
          <a:avLst/>
        </a:prstGeom>
        <a:solidFill>
          <a:srgbClr val="320CD6">
            <a:alpha val="65000"/>
          </a:srgbClr>
        </a:soli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 zoom="91000">
            <a:rot lat="0" lon="0" rev="0"/>
          </a:camera>
          <a:lightRig rig="contrasting" dir="t">
            <a:rot lat="0" lon="0" rev="1500000"/>
          </a:lightRig>
        </a:scene3d>
        <a:sp3d>
          <a:bevelT prst="angle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You have a reason for any activity</a:t>
          </a:r>
          <a:endParaRPr lang="en-US" sz="2800" kern="1200" dirty="0"/>
        </a:p>
      </dsp:txBody>
      <dsp:txXfrm>
        <a:off x="3913347" y="1950227"/>
        <a:ext cx="2298073" cy="2012945"/>
      </dsp:txXfrm>
    </dsp:sp>
    <dsp:sp modelId="{E8DAD0D1-EA85-462E-BFC1-04248FE2B4F7}">
      <dsp:nvSpPr>
        <dsp:cNvPr id="0" name=""/>
        <dsp:cNvSpPr/>
      </dsp:nvSpPr>
      <dsp:spPr>
        <a:xfrm>
          <a:off x="0" y="2166798"/>
          <a:ext cx="3906470" cy="3548201"/>
        </a:xfrm>
        <a:prstGeom prst="ellipse">
          <a:avLst/>
        </a:prstGeom>
        <a:solidFill>
          <a:srgbClr val="FFC000">
            <a:alpha val="80000"/>
          </a:srgbClr>
        </a:soli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 zoom="91000">
            <a:rot lat="0" lon="0" rev="0"/>
          </a:camera>
          <a:lightRig rig="contrasting" dir="t">
            <a:rot lat="0" lon="0" rev="1500000"/>
          </a:lightRig>
        </a:scene3d>
        <a:sp3d>
          <a:bevelT prst="angle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rgbClr val="000000"/>
              </a:solidFill>
            </a:rPr>
            <a:t>You become responsible and meaningful</a:t>
          </a:r>
          <a:endParaRPr lang="en-US" sz="2800" kern="1200" dirty="0">
            <a:solidFill>
              <a:srgbClr val="000000"/>
            </a:solidFill>
          </a:endParaRPr>
        </a:p>
      </dsp:txBody>
      <dsp:txXfrm>
        <a:off x="367859" y="3083417"/>
        <a:ext cx="2343882" cy="195151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60A137-2DF2-473B-AC6A-309CF174F816}">
      <dsp:nvSpPr>
        <dsp:cNvPr id="0" name=""/>
        <dsp:cNvSpPr/>
      </dsp:nvSpPr>
      <dsp:spPr>
        <a:xfrm>
          <a:off x="3128901" y="8129"/>
          <a:ext cx="2659166" cy="161722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PASSION AND DESIRE</a:t>
          </a:r>
          <a:endParaRPr lang="en-US" sz="2000" kern="1200" dirty="0"/>
        </a:p>
      </dsp:txBody>
      <dsp:txXfrm>
        <a:off x="3518327" y="244966"/>
        <a:ext cx="1880314" cy="1143548"/>
      </dsp:txXfrm>
    </dsp:sp>
    <dsp:sp modelId="{A0C56271-D2BF-4235-B9C0-447A45171908}">
      <dsp:nvSpPr>
        <dsp:cNvPr id="0" name=""/>
        <dsp:cNvSpPr/>
      </dsp:nvSpPr>
      <dsp:spPr>
        <a:xfrm rot="1800000">
          <a:off x="5454884" y="1150814"/>
          <a:ext cx="109842" cy="5458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5457091" y="1251738"/>
        <a:ext cx="76889" cy="327488"/>
      </dsp:txXfrm>
    </dsp:sp>
    <dsp:sp modelId="{F3FE5A82-BD52-424D-B22F-C4D1E2766337}">
      <dsp:nvSpPr>
        <dsp:cNvPr id="0" name=""/>
        <dsp:cNvSpPr/>
      </dsp:nvSpPr>
      <dsp:spPr>
        <a:xfrm>
          <a:off x="5204375" y="1248408"/>
          <a:ext cx="2712485" cy="1563999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BELIEF</a:t>
          </a:r>
          <a:endParaRPr lang="en-US" sz="2000" kern="1200" dirty="0"/>
        </a:p>
      </dsp:txBody>
      <dsp:txXfrm>
        <a:off x="5601609" y="1477450"/>
        <a:ext cx="1918017" cy="1105915"/>
      </dsp:txXfrm>
    </dsp:sp>
    <dsp:sp modelId="{F99EDA91-5AFF-44E7-B388-742211F5B2A9}">
      <dsp:nvSpPr>
        <dsp:cNvPr id="0" name=""/>
        <dsp:cNvSpPr/>
      </dsp:nvSpPr>
      <dsp:spPr>
        <a:xfrm rot="5096998">
          <a:off x="6510735" y="2796875"/>
          <a:ext cx="283461" cy="5458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6549511" y="2863683"/>
        <a:ext cx="198423" cy="327488"/>
      </dsp:txXfrm>
    </dsp:sp>
    <dsp:sp modelId="{890B7DC6-BD3E-4BF6-AC0C-664B91E8CA95}">
      <dsp:nvSpPr>
        <dsp:cNvPr id="0" name=""/>
        <dsp:cNvSpPr/>
      </dsp:nvSpPr>
      <dsp:spPr>
        <a:xfrm>
          <a:off x="5328601" y="3343129"/>
          <a:ext cx="2838952" cy="161722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STRATEGY</a:t>
          </a:r>
          <a:endParaRPr lang="en-US" sz="2000" kern="1200" dirty="0"/>
        </a:p>
      </dsp:txBody>
      <dsp:txXfrm>
        <a:off x="5744356" y="3579966"/>
        <a:ext cx="2007442" cy="1143548"/>
      </dsp:txXfrm>
    </dsp:sp>
    <dsp:sp modelId="{16501D47-FAC1-4BBE-B3A8-AA5F25AE416E}">
      <dsp:nvSpPr>
        <dsp:cNvPr id="0" name=""/>
        <dsp:cNvSpPr/>
      </dsp:nvSpPr>
      <dsp:spPr>
        <a:xfrm rot="8630530">
          <a:off x="5588218" y="4641719"/>
          <a:ext cx="231795" cy="5458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 rot="10800000">
        <a:off x="5651059" y="4730367"/>
        <a:ext cx="162257" cy="327488"/>
      </dsp:txXfrm>
    </dsp:sp>
    <dsp:sp modelId="{9D55D244-A841-43DB-A5A6-93D14D80DFE9}">
      <dsp:nvSpPr>
        <dsp:cNvPr id="0" name=""/>
        <dsp:cNvSpPr/>
      </dsp:nvSpPr>
      <dsp:spPr>
        <a:xfrm>
          <a:off x="3239106" y="4882079"/>
          <a:ext cx="2836543" cy="159492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METHOD</a:t>
          </a:r>
          <a:endParaRPr lang="en-US" sz="2000" kern="1200" dirty="0"/>
        </a:p>
      </dsp:txBody>
      <dsp:txXfrm>
        <a:off x="3654508" y="5115650"/>
        <a:ext cx="2005739" cy="1127778"/>
      </dsp:txXfrm>
    </dsp:sp>
    <dsp:sp modelId="{FEB1E05B-39A2-45AE-9279-3582FB04494B}">
      <dsp:nvSpPr>
        <dsp:cNvPr id="0" name=""/>
        <dsp:cNvSpPr/>
      </dsp:nvSpPr>
      <dsp:spPr>
        <a:xfrm rot="12582491">
          <a:off x="3207560" y="4679500"/>
          <a:ext cx="350880" cy="5458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 rot="10800000">
        <a:off x="3305906" y="4814746"/>
        <a:ext cx="245616" cy="327488"/>
      </dsp:txXfrm>
    </dsp:sp>
    <dsp:sp modelId="{72AA9F7F-FF1B-4253-A924-EFD621CE575B}">
      <dsp:nvSpPr>
        <dsp:cNvPr id="0" name=""/>
        <dsp:cNvSpPr/>
      </dsp:nvSpPr>
      <dsp:spPr>
        <a:xfrm>
          <a:off x="731688" y="3412782"/>
          <a:ext cx="2740269" cy="161722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RELATIONSHIPS</a:t>
          </a:r>
          <a:endParaRPr lang="en-US" sz="2000" kern="1200" dirty="0"/>
        </a:p>
      </dsp:txBody>
      <dsp:txXfrm>
        <a:off x="1132991" y="3649619"/>
        <a:ext cx="1937663" cy="1143548"/>
      </dsp:txXfrm>
    </dsp:sp>
    <dsp:sp modelId="{F5BAD022-BD2E-413F-AD3C-AD3FFF5685CA}">
      <dsp:nvSpPr>
        <dsp:cNvPr id="0" name=""/>
        <dsp:cNvSpPr/>
      </dsp:nvSpPr>
      <dsp:spPr>
        <a:xfrm rot="16170579">
          <a:off x="1934705" y="2851227"/>
          <a:ext cx="315453" cy="5458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 rot="10800000">
        <a:off x="1982428" y="3007705"/>
        <a:ext cx="220817" cy="327488"/>
      </dsp:txXfrm>
    </dsp:sp>
    <dsp:sp modelId="{A28256BC-D53F-41C5-88C1-84CA98E23FAF}">
      <dsp:nvSpPr>
        <dsp:cNvPr id="0" name=""/>
        <dsp:cNvSpPr/>
      </dsp:nvSpPr>
      <dsp:spPr>
        <a:xfrm>
          <a:off x="662071" y="1253628"/>
          <a:ext cx="2842090" cy="1563999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ACTION AND EVALUATION</a:t>
          </a:r>
          <a:endParaRPr lang="en-US" sz="2000" kern="1200" dirty="0"/>
        </a:p>
      </dsp:txBody>
      <dsp:txXfrm>
        <a:off x="1078285" y="1482670"/>
        <a:ext cx="2009662" cy="1105915"/>
      </dsp:txXfrm>
    </dsp:sp>
    <dsp:sp modelId="{6379DADF-B0FE-4EDD-A278-26CA53B52DFE}">
      <dsp:nvSpPr>
        <dsp:cNvPr id="0" name=""/>
        <dsp:cNvSpPr/>
      </dsp:nvSpPr>
      <dsp:spPr>
        <a:xfrm rot="19970159">
          <a:off x="3182288" y="1149809"/>
          <a:ext cx="190544" cy="5458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3185440" y="1272020"/>
        <a:ext cx="133381" cy="3274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#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2#3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801729-AD32-458A-AFAF-854F52458CBF}" type="datetimeFigureOut">
              <a:rPr lang="en-US" smtClean="0"/>
              <a:pPr/>
              <a:t>10/6/2023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6116B6-2829-4F7D-AC30-648B8A07FFE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C9D969-E126-4F45-AE3A-EE5A35CFAE14}" type="slidenum">
              <a:rPr lang="en-US"/>
              <a:pPr/>
              <a:t>2</a:t>
            </a:fld>
            <a:endParaRPr lang="en-US"/>
          </a:p>
        </p:txBody>
      </p:sp>
      <p:sp>
        <p:nvSpPr>
          <p:cNvPr id="198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116B6-2829-4F7D-AC30-648B8A07FFE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2434B-955F-40B5-BE1E-06835C39ECD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C40ABB-40B6-482E-BF6D-D5CF06DE8273}" type="slidenum">
              <a:rPr lang="en-US"/>
              <a:pPr/>
              <a:t>5</a:t>
            </a:fld>
            <a:endParaRPr lang="en-US"/>
          </a:p>
        </p:txBody>
      </p:sp>
      <p:sp>
        <p:nvSpPr>
          <p:cNvPr id="200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3E4749-A7B9-467D-87EF-08B85C7A5CDB}" type="slidenum">
              <a:rPr lang="en-US"/>
              <a:pPr/>
              <a:t>6</a:t>
            </a:fld>
            <a:endParaRPr lang="en-US"/>
          </a:p>
        </p:txBody>
      </p:sp>
      <p:sp>
        <p:nvSpPr>
          <p:cNvPr id="201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116B6-2829-4F7D-AC30-648B8A07FFE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DADAB0-C8FA-491D-915A-9A6C2D65EF1F}" type="slidenum">
              <a:rPr lang="en-US"/>
              <a:pPr/>
              <a:t>8</a:t>
            </a:fld>
            <a:endParaRPr lang="en-US"/>
          </a:p>
        </p:txBody>
      </p:sp>
      <p:sp>
        <p:nvSpPr>
          <p:cNvPr id="206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89A27A-60F4-4F43-86A8-0DF0C4A92A2C}" type="slidenum">
              <a:rPr lang="en-US"/>
              <a:pPr/>
              <a:t>11</a:t>
            </a:fld>
            <a:endParaRPr lang="en-US"/>
          </a:p>
        </p:txBody>
      </p:sp>
      <p:sp>
        <p:nvSpPr>
          <p:cNvPr id="209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99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998AD0EA-658E-4CE5-8016-6FEE62C839FB}" type="slidenum">
              <a:rPr lang="en-US" sz="1200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sz="120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2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2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2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2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2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2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2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2.wav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2.wav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2.wav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2.wav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2.wav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2.wav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39CB1386-37A3-4458-A6D2-DE24C1AC7E37}" type="datetime1">
              <a:rPr lang="en-US" smtClean="0"/>
              <a:pPr/>
              <a:t>10/6/2023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r>
              <a:rPr lang="en-US"/>
              <a:t>TOTAL TRAINING SOLUTIONS,COCHIN</a:t>
            </a: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E0E4BFCB-9A2F-42D3-8432-7808BAF238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085AA-9FCC-4643-A4E5-21732C2BA6B9}" type="datetime1">
              <a:rPr lang="en-US" smtClean="0"/>
              <a:pPr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TOTAL TRAINING SOLUTIONS,COCHIN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4BFCB-9A2F-42D3-8432-7808BAF238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7EF79-ABFF-4ED5-8AB2-3B64FB34551A}" type="datetime1">
              <a:rPr lang="en-US" smtClean="0"/>
              <a:pPr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TOTAL TRAINING SOLUTIONS,COCHIN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4BFCB-9A2F-42D3-8432-7808BAF238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295400" y="1219200"/>
            <a:ext cx="70866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53200" y="6507163"/>
            <a:ext cx="1828800" cy="274637"/>
          </a:xfrm>
        </p:spPr>
        <p:txBody>
          <a:bodyPr/>
          <a:lstStyle>
            <a:lvl1pPr>
              <a:defRPr/>
            </a:lvl1pPr>
          </a:lstStyle>
          <a:p>
            <a:fld id="{AC964439-E100-42F6-A43D-4CAAB0A9997E}" type="datetime1">
              <a:rPr lang="en-US" smtClean="0"/>
              <a:pPr/>
              <a:t>10/6/2023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295400" y="6507163"/>
            <a:ext cx="2895600" cy="27463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TOTAL TRAINING SOLUTIONS,COCHIN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791200" y="6172200"/>
            <a:ext cx="762000" cy="609600"/>
          </a:xfrm>
        </p:spPr>
        <p:txBody>
          <a:bodyPr/>
          <a:lstStyle>
            <a:lvl1pPr>
              <a:defRPr/>
            </a:lvl1pPr>
          </a:lstStyle>
          <a:p>
            <a:fld id="{ACD0180E-1B3D-4C56-AB4C-6EDC6C9E2F1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orient="vert"/>
    <p:sndAc>
      <p:stSnd>
        <p:snd r:embed="rId1" name="voltage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EA9F18B1-EC7A-4E99-8AF6-3E58D756D272}" type="datetime1">
              <a:rPr lang="en-US" smtClean="0"/>
              <a:pPr/>
              <a:t>10/6/2023</a:t>
            </a:fld>
            <a:endParaRPr lang="en-GB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GB"/>
              <a:t>TOTAL TRAINING SOLUTIONS,COCHIN</a:t>
            </a:r>
            <a:endParaRPr lang="en-GB" dirty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DE00026-81FF-4333-AF54-141EECC01778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4104" name="Rectangle 8"/>
          <p:cNvSpPr>
            <a:spLocks noChangeArrowheads="1"/>
          </p:cNvSpPr>
          <p:nvPr userDrawn="1"/>
        </p:nvSpPr>
        <p:spPr bwMode="auto">
          <a:xfrm>
            <a:off x="0" y="0"/>
            <a:ext cx="685800" cy="6858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 advClick="0" advTm="22000">
    <p:dissolve/>
    <p:sndAc>
      <p:stSnd loop="1">
        <p:snd r:embed="rId1" name="costarica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 advClick="0" advTm="22000">
    <p:dissolve/>
    <p:sndAc>
      <p:stSnd loop="1">
        <p:snd r:embed="rId1" name="costarica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slow" advClick="0" advTm="22000">
    <p:dissolve/>
    <p:sndAc>
      <p:stSnd loop="1">
        <p:snd r:embed="rId1" name="costarica.wav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 advClick="0" advTm="22000">
    <p:dissolve/>
    <p:sndAc>
      <p:stSnd loop="1">
        <p:snd r:embed="rId1" name="costarica.wav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 advClick="0" advTm="22000">
    <p:dissolve/>
    <p:sndAc>
      <p:stSnd loop="1">
        <p:snd r:embed="rId1" name="costarica.wav"/>
      </p:stSnd>
    </p:sndAc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spd="slow" advClick="0" advTm="22000">
    <p:dissolve/>
    <p:sndAc>
      <p:stSnd loop="1">
        <p:snd r:embed="rId1" name="costarica.wav"/>
      </p:stSnd>
    </p:sndAc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22000">
    <p:dissolve/>
    <p:sndAc>
      <p:stSnd loop="1">
        <p:snd r:embed="rId1" name="costarica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72A9834D-B1F5-426B-9BFA-FF5225201F00}" type="datetime1">
              <a:rPr lang="en-US" smtClean="0"/>
              <a:pPr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r>
              <a:rPr lang="en-US"/>
              <a:t>TOTAL TRAINING SOLUTIONS,COCHIN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4BFCB-9A2F-42D3-8432-7808BAF238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slow" advClick="0" advTm="22000">
    <p:dissolve/>
    <p:sndAc>
      <p:stSnd loop="1">
        <p:snd r:embed="rId1" name="costarica.wav"/>
      </p:stSnd>
    </p:sndAc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slow" advClick="0" advTm="22000">
    <p:dissolve/>
    <p:sndAc>
      <p:stSnd loop="1">
        <p:snd r:embed="rId1" name="costarica.wav"/>
      </p:stSnd>
    </p:sndAc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 advClick="0" advTm="22000">
    <p:dissolve/>
    <p:sndAc>
      <p:stSnd loop="1">
        <p:snd r:embed="rId1" name="costarica.wav"/>
      </p:stSnd>
    </p:sndAc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 advClick="0" advTm="22000">
    <p:dissolve/>
    <p:sndAc>
      <p:stSnd loop="1">
        <p:snd r:embed="rId1" name="costarica.wav"/>
      </p:stSnd>
    </p:sndAc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 advClick="0" advTm="22000">
    <p:dissolve/>
    <p:sndAc>
      <p:stSnd loop="1">
        <p:snd r:embed="rId1" name="costarica.wav"/>
      </p:stSnd>
    </p:sndAc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 advClick="0" advTm="22000">
    <p:dissolve/>
    <p:sndAc>
      <p:stSnd loop="1">
        <p:snd r:embed="rId1" name="costarica.wav"/>
      </p:stSnd>
    </p:sndAc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0" y="3933825"/>
            <a:ext cx="5724525" cy="122396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IN" kern="1200">
              <a:solidFill>
                <a:srgbClr val="4D4D4D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925" y="3721100"/>
            <a:ext cx="6048375" cy="1109663"/>
          </a:xfrm>
        </p:spPr>
        <p:txBody>
          <a:bodyPr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925" y="4581525"/>
            <a:ext cx="6048375" cy="696913"/>
          </a:xfrm>
        </p:spPr>
        <p:txBody>
          <a:bodyPr/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338" y="2997200"/>
            <a:ext cx="3744912" cy="345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3650" y="2997200"/>
            <a:ext cx="3746500" cy="345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88887378-179A-4F2E-B0A7-D7EB2B01C119}" type="datetime1">
              <a:rPr lang="en-US" smtClean="0"/>
              <a:pPr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r>
              <a:rPr lang="en-US"/>
              <a:t>TOTAL TRAINING SOLUTIONS,COCHIN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E0E4BFCB-9A2F-42D3-8432-7808BAF2389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  <p:transition spd="slow">
    <p:push dir="d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0388" y="2416175"/>
            <a:ext cx="1909762" cy="40354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338" y="2416175"/>
            <a:ext cx="5581650" cy="40354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kern="1200">
              <a:solidFill>
                <a:prstClr val="white"/>
              </a:solidFill>
              <a:latin typeface="Century Gothic"/>
              <a:ea typeface="+mn-ea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prstClr val="whit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prstClr val="whit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 algn="ctr">
              <a:defRPr sz="1300" smtClean="0">
                <a:solidFill>
                  <a:srgbClr val="FFFFFF"/>
                </a:solidFill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8037EF54-0502-40BC-8870-8072CA250EBD}" type="slidenum">
              <a:rPr lang="en-US" kern="1200">
                <a:latin typeface="Arial" charset="0"/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kern="1200"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kern="1200">
              <a:solidFill>
                <a:prstClr val="whit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kern="1200">
              <a:solidFill>
                <a:prstClr val="whit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fld id="{C42F7414-0D2D-424B-A3FF-2A0D2534437E}" type="slidenum">
              <a:rPr lang="en-US" sz="1200" kern="1200">
                <a:solidFill>
                  <a:prstClr val="white"/>
                </a:solidFill>
                <a:latin typeface="Arial" charset="0"/>
                <a:ea typeface="+mn-ea"/>
                <a:cs typeface="+mn-cs"/>
              </a:rPr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200" kern="1200">
              <a:solidFill>
                <a:prstClr val="white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prstClr val="white"/>
              </a:solidFill>
              <a:latin typeface="Century Gothic"/>
              <a:ea typeface="+mn-ea"/>
              <a:cs typeface="+mn-cs"/>
            </a:endParaRPr>
          </a:p>
        </p:txBody>
      </p:sp>
      <p:sp>
        <p:nvSpPr>
          <p:cNvPr id="5" name="Isosceles Triangle 4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kern="1200">
              <a:solidFill>
                <a:prstClr val="white"/>
              </a:solidFill>
              <a:latin typeface="Century Gothic"/>
              <a:ea typeface="+mn-ea"/>
              <a:cs typeface="+mn-cs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kern="1200">
              <a:solidFill>
                <a:prstClr val="whit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kern="1200">
              <a:solidFill>
                <a:prstClr val="whit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fld id="{93E644E6-B690-41AB-AD2B-536D306EC320}" type="slidenum">
              <a:rPr lang="en-US" sz="1200" kern="1200">
                <a:solidFill>
                  <a:prstClr val="white"/>
                </a:solidFill>
                <a:latin typeface="Arial" charset="0"/>
                <a:ea typeface="+mn-ea"/>
                <a:cs typeface="+mn-cs"/>
              </a:rPr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200" kern="1200">
              <a:solidFill>
                <a:prstClr val="white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1F5E74E-4257-468F-A6D0-77C471C1A185}" type="datetime1">
              <a:rPr lang="en-US" smtClean="0"/>
              <a:pPr/>
              <a:t>10/6/2023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r>
              <a:rPr lang="en-US"/>
              <a:t>TOTAL TRAINING SOLUTIONS,COCHIN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E0E4BFCB-9A2F-42D3-8432-7808BAF238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d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kern="1200">
              <a:solidFill>
                <a:prstClr val="whit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kern="1200">
              <a:solidFill>
                <a:prstClr val="whit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fld id="{063CB6D3-C05A-4836-BCBB-866BD95DFFAC}" type="slidenum">
              <a:rPr lang="en-US" sz="1200" kern="1200">
                <a:solidFill>
                  <a:prstClr val="white"/>
                </a:solidFill>
                <a:latin typeface="Arial" charset="0"/>
                <a:ea typeface="+mn-ea"/>
                <a:cs typeface="+mn-cs"/>
              </a:rPr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200" kern="1200">
              <a:solidFill>
                <a:prstClr val="white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kern="1200">
              <a:solidFill>
                <a:prstClr val="whit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kern="1200">
              <a:solidFill>
                <a:prstClr val="whit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 algn="ctr">
              <a:defRPr smtClean="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EA5E6DE9-6E0E-48CD-AB40-3DAE506AAF5D}" type="slidenum">
              <a:rPr lang="en-US" sz="1200" kern="1200">
                <a:solidFill>
                  <a:prstClr val="white"/>
                </a:solidFill>
                <a:latin typeface="Arial" charset="0"/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200" kern="1200">
              <a:solidFill>
                <a:prstClr val="white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kern="1200">
              <a:solidFill>
                <a:prstClr val="whit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kern="1200">
              <a:solidFill>
                <a:prstClr val="whit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fld id="{1C206C1D-1505-42F5-9A5C-9374CF502FDA}" type="slidenum">
              <a:rPr lang="en-US" sz="1200" kern="1200">
                <a:solidFill>
                  <a:prstClr val="white"/>
                </a:solidFill>
                <a:latin typeface="Arial" charset="0"/>
                <a:ea typeface="+mn-ea"/>
                <a:cs typeface="+mn-cs"/>
              </a:rPr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200" kern="1200">
              <a:solidFill>
                <a:prstClr val="white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kern="1200">
              <a:solidFill>
                <a:prstClr val="whit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kern="1200">
              <a:solidFill>
                <a:prstClr val="whit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fld id="{995AF8C6-DD01-4ADC-9095-4D3891F2AE4D}" type="slidenum">
              <a:rPr lang="en-US" sz="1200" kern="1200">
                <a:solidFill>
                  <a:prstClr val="white"/>
                </a:solidFill>
                <a:latin typeface="Arial" charset="0"/>
                <a:ea typeface="+mn-ea"/>
                <a:cs typeface="+mn-cs"/>
              </a:rPr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200" kern="1200">
              <a:solidFill>
                <a:prstClr val="white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prstClr val="whit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prstClr val="whit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 smtClean="0"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fld id="{554C1679-F276-4B9F-8676-9CD160DFF7F0}" type="slidenum">
              <a:rPr lang="en-US" kern="1200">
                <a:solidFill>
                  <a:prstClr val="white"/>
                </a:solidFill>
                <a:latin typeface="Arial" charset="0"/>
                <a:ea typeface="+mn-ea"/>
                <a:cs typeface="+mn-cs"/>
              </a:rPr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kern="1200">
              <a:solidFill>
                <a:prstClr val="white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prstClr val="whit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prstClr val="whit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 algn="ctr">
              <a:defRPr sz="900" smtClean="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CBC485D1-A6CF-47D6-BEC1-969275D1850E}" type="slidenum">
              <a:rPr lang="en-US" kern="1200">
                <a:solidFill>
                  <a:prstClr val="white"/>
                </a:solidFill>
                <a:latin typeface="Arial" charset="0"/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kern="1200">
              <a:solidFill>
                <a:prstClr val="white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kern="1200">
              <a:solidFill>
                <a:prstClr val="whit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kern="1200">
              <a:solidFill>
                <a:prstClr val="whit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fld id="{7CE6AFA3-ABA5-4BA3-AA9F-E89C284490F3}" type="slidenum">
              <a:rPr lang="en-US" sz="1200" kern="1200">
                <a:solidFill>
                  <a:prstClr val="white"/>
                </a:solidFill>
                <a:latin typeface="Arial" charset="0"/>
                <a:ea typeface="+mn-ea"/>
                <a:cs typeface="+mn-cs"/>
              </a:rPr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200" kern="1200">
              <a:solidFill>
                <a:prstClr val="white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kern="1200">
              <a:solidFill>
                <a:prstClr val="whit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kern="1200">
              <a:solidFill>
                <a:prstClr val="whit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fld id="{C08241DB-3077-4F84-8022-EC7552FC396E}" type="slidenum">
              <a:rPr lang="en-US" sz="1200" kern="1200">
                <a:solidFill>
                  <a:prstClr val="white"/>
                </a:solidFill>
                <a:latin typeface="Arial" charset="0"/>
                <a:ea typeface="+mn-ea"/>
                <a:cs typeface="+mn-cs"/>
              </a:rPr>
              <a:pPr algn="ct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200" kern="1200">
              <a:solidFill>
                <a:prstClr val="white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775EBA7C-64D3-417D-B828-C78D2F6217C0}" type="datetime1">
              <a:rPr lang="en-US" smtClean="0"/>
              <a:pPr/>
              <a:t>10/6/2023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r>
              <a:rPr lang="en-US"/>
              <a:t>TOTAL TRAINING SOLUTIONS,COCHIN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E0E4BFCB-9A2F-42D3-8432-7808BAF238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27AF-3A5E-4896-8FDB-E3087666125E}" type="datetime1">
              <a:rPr lang="en-US" smtClean="0"/>
              <a:pPr/>
              <a:t>10/6/2023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TOTAL TRAINING SOLUTIONS,COCHIN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4BFCB-9A2F-42D3-8432-7808BAF238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FA809B5E-3198-4497-9B39-AD1057FA5ECF}" type="datetime1">
              <a:rPr lang="en-US" smtClean="0"/>
              <a:pPr/>
              <a:t>10/6/2023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r>
              <a:rPr lang="en-US"/>
              <a:t>TOTAL TRAINING SOLUTIONS,COCHIN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E0E4BFCB-9A2F-42D3-8432-7808BAF238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1B2B13E-D3BA-41B1-B367-3124FFAC79F6}" type="datetime1">
              <a:rPr lang="en-US" smtClean="0"/>
              <a:pPr/>
              <a:t>10/6/2023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TOTAL TRAINING SOLUTIONS,COCHIN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E0E4BFCB-9A2F-42D3-8432-7808BAF238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C055027C-12D0-449E-8F81-FA6CDAB572FA}" type="datetime1">
              <a:rPr lang="en-US" smtClean="0"/>
              <a:pPr/>
              <a:t>10/6/2023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TOTAL TRAINING SOLUTIONS,COCHIN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E0E4BFCB-9A2F-42D3-8432-7808BAF238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audio" Target="../media/audio2.wav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86934912-EA85-4E3B-89EA-D33163C37D41}" type="datetime1">
              <a:rPr lang="en-US" smtClean="0"/>
              <a:pPr/>
              <a:t>10/6/2023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TOTAL TRAINING SOLUTIONS,COCHIN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E0E4BFCB-9A2F-42D3-8432-7808BAF2389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push dir="d"/>
  </p:transition>
  <p:hf hdr="0"/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898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2"/>
          <p:cNvSpPr>
            <a:spLocks noChangeShapeType="1"/>
          </p:cNvSpPr>
          <p:nvPr/>
        </p:nvSpPr>
        <p:spPr bwMode="auto">
          <a:xfrm>
            <a:off x="317500" y="0"/>
            <a:ext cx="0" cy="6858000"/>
          </a:xfrm>
          <a:prstGeom prst="line">
            <a:avLst/>
          </a:prstGeom>
          <a:noFill/>
          <a:ln w="85725" cmpd="thinThick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3075" name="Line 3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85725" cmpd="thinThick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4038600" y="6491288"/>
            <a:ext cx="14573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GB" b="1" i="1" dirty="0"/>
              <a:t>© </a:t>
            </a:r>
            <a:r>
              <a:rPr lang="en-GB" b="1" i="1" dirty="0" err="1"/>
              <a:t>i</a:t>
            </a:r>
            <a:r>
              <a:rPr lang="en-GB" dirty="0"/>
              <a:t>-manager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</p:sldLayoutIdLst>
  <p:transition spd="slow" advClick="0" advTm="22000">
    <p:dissolve/>
    <p:sndAc>
      <p:stSnd loop="1">
        <p:snd r:embed="rId15" name="costarica.wav"/>
      </p:stSnd>
    </p:sndAc>
  </p:transition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2416175"/>
            <a:ext cx="65532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5516563"/>
            <a:ext cx="9144000" cy="1341437"/>
          </a:xfrm>
          <a:prstGeom prst="rect">
            <a:avLst/>
          </a:prstGeom>
          <a:gradFill rotWithShape="1">
            <a:gsLst>
              <a:gs pos="0">
                <a:srgbClr val="765E2F">
                  <a:alpha val="0"/>
                </a:srgbClr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uk-UA" kern="1200">
              <a:solidFill>
                <a:srgbClr val="4D4D4D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6338" y="2997200"/>
            <a:ext cx="7643812" cy="345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kern="1200">
              <a:solidFill>
                <a:prstClr val="white"/>
              </a:solidFill>
              <a:latin typeface="Century Gothic"/>
              <a:ea typeface="+mn-ea"/>
              <a:cs typeface="+mn-cs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078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prstClr val="whit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prstClr val="white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 smtClean="0">
                <a:solidFill>
                  <a:schemeClr val="tx1"/>
                </a:solidFill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0054D10D-A8FB-4D83-B4E0-D5C71B63C429}" type="slidenum">
              <a:rPr lang="en-US" kern="1200">
                <a:solidFill>
                  <a:prstClr val="white"/>
                </a:solidFill>
                <a:latin typeface="Arial" charset="0"/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kern="1200">
              <a:solidFill>
                <a:prstClr val="white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marL="484188" indent="-484188" algn="l" rtl="0" fontAlgn="base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B9CAA5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B9CAA5"/>
          </a:solidFill>
          <a:latin typeface="Century Gothic" pitchFamily="34" charset="0"/>
        </a:defRPr>
      </a:lvl2pPr>
      <a:lvl3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B9CAA5"/>
          </a:solidFill>
          <a:latin typeface="Century Gothic" pitchFamily="34" charset="0"/>
        </a:defRPr>
      </a:lvl3pPr>
      <a:lvl4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B9CAA5"/>
          </a:solidFill>
          <a:latin typeface="Century Gothic" pitchFamily="34" charset="0"/>
        </a:defRPr>
      </a:lvl4pPr>
      <a:lvl5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B9CAA5"/>
          </a:solidFill>
          <a:latin typeface="Century Gothic" pitchFamily="34" charset="0"/>
        </a:defRPr>
      </a:lvl5pPr>
      <a:lvl6pPr marL="941388" indent="-484188" algn="l" rtl="0" fontAlgn="base">
        <a:spcBef>
          <a:spcPct val="0"/>
        </a:spcBef>
        <a:spcAft>
          <a:spcPct val="0"/>
        </a:spcAft>
        <a:defRPr sz="4200">
          <a:solidFill>
            <a:srgbClr val="B9CAA5"/>
          </a:solidFill>
          <a:latin typeface="Century Gothic" pitchFamily="34" charset="0"/>
        </a:defRPr>
      </a:lvl6pPr>
      <a:lvl7pPr marL="1398588" indent="-484188" algn="l" rtl="0" fontAlgn="base">
        <a:spcBef>
          <a:spcPct val="0"/>
        </a:spcBef>
        <a:spcAft>
          <a:spcPct val="0"/>
        </a:spcAft>
        <a:defRPr sz="4200">
          <a:solidFill>
            <a:srgbClr val="B9CAA5"/>
          </a:solidFill>
          <a:latin typeface="Century Gothic" pitchFamily="34" charset="0"/>
        </a:defRPr>
      </a:lvl7pPr>
      <a:lvl8pPr marL="1855788" indent="-484188" algn="l" rtl="0" fontAlgn="base">
        <a:spcBef>
          <a:spcPct val="0"/>
        </a:spcBef>
        <a:spcAft>
          <a:spcPct val="0"/>
        </a:spcAft>
        <a:defRPr sz="4200">
          <a:solidFill>
            <a:srgbClr val="B9CAA5"/>
          </a:solidFill>
          <a:latin typeface="Century Gothic" pitchFamily="34" charset="0"/>
        </a:defRPr>
      </a:lvl8pPr>
      <a:lvl9pPr marL="2312988" indent="-484188" algn="l" rtl="0" fontAlgn="base">
        <a:spcBef>
          <a:spcPct val="0"/>
        </a:spcBef>
        <a:spcAft>
          <a:spcPct val="0"/>
        </a:spcAft>
        <a:defRPr sz="4200">
          <a:solidFill>
            <a:srgbClr val="B9CAA5"/>
          </a:solidFill>
          <a:latin typeface="Century Gothic" pitchFamily="34" charset="0"/>
        </a:defRPr>
      </a:lvl9pPr>
    </p:titleStyle>
    <p:bodyStyle>
      <a:lvl1pPr marL="447675" indent="-3825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fontAlgn="base">
        <a:spcBef>
          <a:spcPct val="20000"/>
        </a:spcBef>
        <a:spcAft>
          <a:spcPct val="0"/>
        </a:spcAft>
        <a:buClr>
          <a:srgbClr val="C1CBB6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13" Type="http://schemas.microsoft.com/office/2007/relationships/diagramDrawing" Target="../diagrams/drawing13.xml"/><Relationship Id="rId3" Type="http://schemas.openxmlformats.org/officeDocument/2006/relationships/image" Target="../media/image19.jpeg"/><Relationship Id="rId7" Type="http://schemas.openxmlformats.org/officeDocument/2006/relationships/diagramColors" Target="../diagrams/colors12.xml"/><Relationship Id="rId12" Type="http://schemas.openxmlformats.org/officeDocument/2006/relationships/diagramColors" Target="../diagrams/colors1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2.xml"/><Relationship Id="rId11" Type="http://schemas.openxmlformats.org/officeDocument/2006/relationships/diagramQuickStyle" Target="../diagrams/quickStyle13.xml"/><Relationship Id="rId5" Type="http://schemas.openxmlformats.org/officeDocument/2006/relationships/diagramLayout" Target="../diagrams/layout12.xml"/><Relationship Id="rId10" Type="http://schemas.openxmlformats.org/officeDocument/2006/relationships/diagramLayout" Target="../diagrams/layout13.xml"/><Relationship Id="rId4" Type="http://schemas.openxmlformats.org/officeDocument/2006/relationships/diagramData" Target="../diagrams/data12.xml"/><Relationship Id="rId9" Type="http://schemas.openxmlformats.org/officeDocument/2006/relationships/diagramData" Target="../diagrams/data13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4.xml"/><Relationship Id="rId3" Type="http://schemas.openxmlformats.org/officeDocument/2006/relationships/image" Target="../media/image20.jpeg"/><Relationship Id="rId7" Type="http://schemas.openxmlformats.org/officeDocument/2006/relationships/diagramColors" Target="../diagrams/colors1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8.xml"/><Relationship Id="rId6" Type="http://schemas.openxmlformats.org/officeDocument/2006/relationships/diagramQuickStyle" Target="../diagrams/quickStyle14.xml"/><Relationship Id="rId5" Type="http://schemas.openxmlformats.org/officeDocument/2006/relationships/diagramLayout" Target="../diagrams/layout14.xml"/><Relationship Id="rId4" Type="http://schemas.openxmlformats.org/officeDocument/2006/relationships/diagramData" Target="../diagrams/data14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6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G:\documents\Videos\CUT00005.MPG" TargetMode="Externa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3" Type="http://schemas.openxmlformats.org/officeDocument/2006/relationships/image" Target="../media/image8.jpeg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2.xml"/><Relationship Id="rId10" Type="http://schemas.openxmlformats.org/officeDocument/2006/relationships/diagramLayout" Target="../diagrams/layout3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Relationship Id="rId14" Type="http://schemas.openxmlformats.org/officeDocument/2006/relationships/image" Target="../media/image10.wmf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13" Type="http://schemas.microsoft.com/office/2007/relationships/diagramDrawing" Target="../diagrams/drawing5.xml"/><Relationship Id="rId3" Type="http://schemas.openxmlformats.org/officeDocument/2006/relationships/image" Target="../media/image11.jpeg"/><Relationship Id="rId7" Type="http://schemas.openxmlformats.org/officeDocument/2006/relationships/diagramColors" Target="../diagrams/colors4.xml"/><Relationship Id="rId12" Type="http://schemas.openxmlformats.org/officeDocument/2006/relationships/diagramColors" Target="../diagrams/colors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11" Type="http://schemas.openxmlformats.org/officeDocument/2006/relationships/diagramQuickStyle" Target="../diagrams/quickStyle5.xml"/><Relationship Id="rId5" Type="http://schemas.openxmlformats.org/officeDocument/2006/relationships/diagramLayout" Target="../diagrams/layout4.xml"/><Relationship Id="rId10" Type="http://schemas.openxmlformats.org/officeDocument/2006/relationships/diagramLayout" Target="../diagrams/layout5.xml"/><Relationship Id="rId4" Type="http://schemas.openxmlformats.org/officeDocument/2006/relationships/diagramData" Target="../diagrams/data4.xml"/><Relationship Id="rId9" Type="http://schemas.openxmlformats.org/officeDocument/2006/relationships/diagramData" Target="../diagrams/data5.xml"/><Relationship Id="rId14" Type="http://schemas.openxmlformats.org/officeDocument/2006/relationships/image" Target="../media/image12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13" Type="http://schemas.openxmlformats.org/officeDocument/2006/relationships/image" Target="../media/image13.wmf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Care\Videos\DESIRE.MPG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13" Type="http://schemas.microsoft.com/office/2007/relationships/diagramDrawing" Target="../diagrams/drawing9.xml"/><Relationship Id="rId3" Type="http://schemas.openxmlformats.org/officeDocument/2006/relationships/image" Target="../media/image16.jpeg"/><Relationship Id="rId7" Type="http://schemas.openxmlformats.org/officeDocument/2006/relationships/diagramColors" Target="../diagrams/colors8.xml"/><Relationship Id="rId12" Type="http://schemas.openxmlformats.org/officeDocument/2006/relationships/diagramColors" Target="../diagrams/colors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11" Type="http://schemas.openxmlformats.org/officeDocument/2006/relationships/diagramQuickStyle" Target="../diagrams/quickStyle9.xml"/><Relationship Id="rId5" Type="http://schemas.openxmlformats.org/officeDocument/2006/relationships/diagramLayout" Target="../diagrams/layout8.xml"/><Relationship Id="rId10" Type="http://schemas.openxmlformats.org/officeDocument/2006/relationships/diagramLayout" Target="../diagrams/layout9.xml"/><Relationship Id="rId4" Type="http://schemas.openxmlformats.org/officeDocument/2006/relationships/diagramData" Target="../diagrams/data8.xml"/><Relationship Id="rId9" Type="http://schemas.openxmlformats.org/officeDocument/2006/relationships/diagramData" Target="../diagrams/data9.xml"/><Relationship Id="rId14" Type="http://schemas.openxmlformats.org/officeDocument/2006/relationships/image" Target="../media/image17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18.gif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lide2"/>
          <p:cNvPicPr>
            <a:picLocks noChangeAspect="1" noChangeArrowheads="1"/>
          </p:cNvPicPr>
          <p:nvPr/>
        </p:nvPicPr>
        <p:blipFill>
          <a:blip r:embed="rId2">
            <a:lum bright="-10000" contrast="40000"/>
          </a:blip>
          <a:srcRect b="13693"/>
          <a:stretch>
            <a:fillRect/>
          </a:stretch>
        </p:blipFill>
        <p:spPr bwMode="auto">
          <a:xfrm>
            <a:off x="0" y="0"/>
            <a:ext cx="9182100" cy="6858000"/>
          </a:xfrm>
          <a:prstGeom prst="rect">
            <a:avLst/>
          </a:prstGeom>
          <a:noFill/>
        </p:spPr>
      </p:pic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47800" y="914400"/>
            <a:ext cx="6500826" cy="1062030"/>
          </a:xfrm>
          <a:solidFill>
            <a:srgbClr val="99003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slope"/>
          </a:sp3d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stleTUlt" pitchFamily="34" charset="0"/>
              </a:rPr>
              <a:t>Set your GOAL</a:t>
            </a:r>
            <a:endParaRPr lang="uk-UA" sz="600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4800600"/>
            <a:ext cx="6500826" cy="838200"/>
          </a:xfrm>
          <a:solidFill>
            <a:srgbClr val="320CD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ngle"/>
          </a:sp3d>
        </p:spPr>
        <p:txBody>
          <a:bodyPr>
            <a:noAutofit/>
          </a:bodyPr>
          <a:lstStyle/>
          <a:p>
            <a:pPr algn="ctr"/>
            <a:r>
              <a:rPr lang="en-US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Creative Business Group</a:t>
            </a:r>
            <a:endParaRPr lang="uk-UA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46DC5-5919-4858-BB8F-A4DE85AC354B}" type="datetime1">
              <a:rPr lang="en-US" smtClean="0"/>
              <a:pPr/>
              <a:t>10/6/2023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4BFCB-9A2F-42D3-8432-7808BAF23896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TOTAL TRAINING SOLUTIONS,COCHIN</a:t>
            </a:r>
          </a:p>
        </p:txBody>
      </p:sp>
    </p:spTree>
  </p:cSld>
  <p:clrMapOvr>
    <a:masterClrMapping/>
  </p:clrMapOvr>
  <p:transition spd="slow">
    <p:push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457200"/>
          <a:ext cx="9144000" cy="599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>
                                            <p:graphicEl>
                                              <a:dgm id="{90F2F8D3-7DA5-447E-9040-683840E18D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90F2F8D3-7DA5-447E-9040-683840E18D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4">
                                            <p:graphicEl>
                                              <a:dgm id="{90F2F8D3-7DA5-447E-9040-683840E18D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4">
                                            <p:graphicEl>
                                              <a:dgm id="{90F2F8D3-7DA5-447E-9040-683840E18D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0F2F8D3-7DA5-447E-9040-683840E18D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>
                                            <p:graphicEl>
                                              <a:dgm id="{07026070-38C6-42A7-97F0-B3A716A72F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07026070-38C6-42A7-97F0-B3A716A72F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">
                                            <p:graphicEl>
                                              <a:dgm id="{07026070-38C6-42A7-97F0-B3A716A72F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07026070-38C6-42A7-97F0-B3A716A72F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7026070-38C6-42A7-97F0-B3A716A72F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96F5F8C6-728E-48E3-8375-FA9A41088B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96F5F8C6-728E-48E3-8375-FA9A41088B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4">
                                            <p:graphicEl>
                                              <a:dgm id="{96F5F8C6-728E-48E3-8375-FA9A41088B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4">
                                            <p:graphicEl>
                                              <a:dgm id="{96F5F8C6-728E-48E3-8375-FA9A41088B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6F5F8C6-728E-48E3-8375-FA9A41088B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4">
                                            <p:graphicEl>
                                              <a:dgm id="{A99BABA5-38FA-4203-AB73-D1AB2395BF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A99BABA5-38FA-4203-AB73-D1AB2395BF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dgm id="{A99BABA5-38FA-4203-AB73-D1AB2395BF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4">
                                            <p:graphicEl>
                                              <a:dgm id="{A99BABA5-38FA-4203-AB73-D1AB2395BF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99BABA5-38FA-4203-AB73-D1AB2395BF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9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">
                                            <p:graphicEl>
                                              <a:dgm id="{96C9B131-EC76-429D-BD35-B0EC37E4AC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96C9B131-EC76-429D-BD35-B0EC37E4AC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4">
                                            <p:graphicEl>
                                              <a:dgm id="{96C9B131-EC76-429D-BD35-B0EC37E4AC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4">
                                            <p:graphicEl>
                                              <a:dgm id="{96C9B131-EC76-429D-BD35-B0EC37E4AC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6C9B131-EC76-429D-BD35-B0EC37E4AC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9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4">
                                            <p:graphicEl>
                                              <a:dgm id="{D3EADEF3-42C6-4BCF-8F21-81F0353A35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D3EADEF3-42C6-4BCF-8F21-81F0353A35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">
                                            <p:graphicEl>
                                              <a:dgm id="{D3EADEF3-42C6-4BCF-8F21-81F0353A35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">
                                            <p:graphicEl>
                                              <a:dgm id="{D3EADEF3-42C6-4BCF-8F21-81F0353A35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3EADEF3-42C6-4BCF-8F21-81F0353A35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9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4">
                                            <p:graphicEl>
                                              <a:dgm id="{46C68D07-6E05-48E6-86AC-026669BA42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">
                                            <p:graphicEl>
                                              <a:dgm id="{46C68D07-6E05-48E6-86AC-026669BA42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4">
                                            <p:graphicEl>
                                              <a:dgm id="{46C68D07-6E05-48E6-86AC-026669BA42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4">
                                            <p:graphicEl>
                                              <a:dgm id="{46C68D07-6E05-48E6-86AC-026669BA42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6C68D07-6E05-48E6-86AC-026669BA42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9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4">
                                            <p:graphicEl>
                                              <a:dgm id="{3857D2E6-0101-4BB4-8307-76F9DA3EA7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4">
                                            <p:graphicEl>
                                              <a:dgm id="{3857D2E6-0101-4BB4-8307-76F9DA3EA7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4">
                                            <p:graphicEl>
                                              <a:dgm id="{3857D2E6-0101-4BB4-8307-76F9DA3EA7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4">
                                            <p:graphicEl>
                                              <a:dgm id="{3857D2E6-0101-4BB4-8307-76F9DA3EA7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857D2E6-0101-4BB4-8307-76F9DA3EA7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9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4">
                                            <p:graphicEl>
                                              <a:dgm id="{CBA3C5EB-D94C-42E1-AB01-CF8FE61069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4">
                                            <p:graphicEl>
                                              <a:dgm id="{CBA3C5EB-D94C-42E1-AB01-CF8FE61069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4">
                                            <p:graphicEl>
                                              <a:dgm id="{CBA3C5EB-D94C-42E1-AB01-CF8FE61069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4">
                                            <p:graphicEl>
                                              <a:dgm id="{CBA3C5EB-D94C-42E1-AB01-CF8FE61069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BA3C5EB-D94C-42E1-AB01-CF8FE61069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9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4">
                                            <p:graphicEl>
                                              <a:dgm id="{BDFA6305-CFE4-4C58-8CAB-8638BB14F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4">
                                            <p:graphicEl>
                                              <a:dgm id="{BDFA6305-CFE4-4C58-8CAB-8638BB14F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4">
                                            <p:graphicEl>
                                              <a:dgm id="{BDFA6305-CFE4-4C58-8CAB-8638BB14F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4">
                                            <p:graphicEl>
                                              <a:dgm id="{BDFA6305-CFE4-4C58-8CAB-8638BB14F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DFA6305-CFE4-4C58-8CAB-8638BB14F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0F2F8D3-7DA5-447E-9040-683840E18D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">
                                            <p:graphicEl>
                                              <a:dgm id="{90F2F8D3-7DA5-447E-9040-683840E18D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">
                                            <p:graphicEl>
                                              <a:dgm id="{90F2F8D3-7DA5-447E-9040-683840E18D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">
                                            <p:graphicEl>
                                              <a:dgm id="{90F2F8D3-7DA5-447E-9040-683840E18D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7026070-38C6-42A7-97F0-B3A716A72F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">
                                            <p:graphicEl>
                                              <a:dgm id="{07026070-38C6-42A7-97F0-B3A716A72F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">
                                            <p:graphicEl>
                                              <a:dgm id="{07026070-38C6-42A7-97F0-B3A716A72F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">
                                            <p:graphicEl>
                                              <a:dgm id="{07026070-38C6-42A7-97F0-B3A716A72F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6F5F8C6-728E-48E3-8375-FA9A41088B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">
                                            <p:graphicEl>
                                              <a:dgm id="{96F5F8C6-728E-48E3-8375-FA9A41088B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">
                                            <p:graphicEl>
                                              <a:dgm id="{96F5F8C6-728E-48E3-8375-FA9A41088B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">
                                            <p:graphicEl>
                                              <a:dgm id="{96F5F8C6-728E-48E3-8375-FA9A41088B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99BABA5-38FA-4203-AB73-D1AB2395BF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">
                                            <p:graphicEl>
                                              <a:dgm id="{A99BABA5-38FA-4203-AB73-D1AB2395BF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">
                                            <p:graphicEl>
                                              <a:dgm id="{A99BABA5-38FA-4203-AB73-D1AB2395BF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">
                                            <p:graphicEl>
                                              <a:dgm id="{A99BABA5-38FA-4203-AB73-D1AB2395BF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6C9B131-EC76-429D-BD35-B0EC37E4AC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">
                                            <p:graphicEl>
                                              <a:dgm id="{96C9B131-EC76-429D-BD35-B0EC37E4AC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">
                                            <p:graphicEl>
                                              <a:dgm id="{96C9B131-EC76-429D-BD35-B0EC37E4AC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">
                                            <p:graphicEl>
                                              <a:dgm id="{96C9B131-EC76-429D-BD35-B0EC37E4AC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3EADEF3-42C6-4BCF-8F21-81F0353A35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">
                                            <p:graphicEl>
                                              <a:dgm id="{D3EADEF3-42C6-4BCF-8F21-81F0353A35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">
                                            <p:graphicEl>
                                              <a:dgm id="{D3EADEF3-42C6-4BCF-8F21-81F0353A35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">
                                            <p:graphicEl>
                                              <a:dgm id="{D3EADEF3-42C6-4BCF-8F21-81F0353A35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6C68D07-6E05-48E6-86AC-026669BA42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">
                                            <p:graphicEl>
                                              <a:dgm id="{46C68D07-6E05-48E6-86AC-026669BA42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">
                                            <p:graphicEl>
                                              <a:dgm id="{46C68D07-6E05-48E6-86AC-026669BA42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">
                                            <p:graphicEl>
                                              <a:dgm id="{46C68D07-6E05-48E6-86AC-026669BA42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857D2E6-0101-4BB4-8307-76F9DA3EA7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">
                                            <p:graphicEl>
                                              <a:dgm id="{3857D2E6-0101-4BB4-8307-76F9DA3EA7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4">
                                            <p:graphicEl>
                                              <a:dgm id="{3857D2E6-0101-4BB4-8307-76F9DA3EA7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">
                                            <p:graphicEl>
                                              <a:dgm id="{3857D2E6-0101-4BB4-8307-76F9DA3EA7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BA3C5EB-D94C-42E1-AB01-CF8FE61069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">
                                            <p:graphicEl>
                                              <a:dgm id="{CBA3C5EB-D94C-42E1-AB01-CF8FE61069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">
                                            <p:graphicEl>
                                              <a:dgm id="{CBA3C5EB-D94C-42E1-AB01-CF8FE61069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">
                                            <p:graphicEl>
                                              <a:dgm id="{CBA3C5EB-D94C-42E1-AB01-CF8FE61069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DFA6305-CFE4-4C58-8CAB-8638BB14F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4">
                                            <p:graphicEl>
                                              <a:dgm id="{BDFA6305-CFE4-4C58-8CAB-8638BB14F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4">
                                            <p:graphicEl>
                                              <a:dgm id="{BDFA6305-CFE4-4C58-8CAB-8638BB14F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4">
                                            <p:graphicEl>
                                              <a:dgm id="{BDFA6305-CFE4-4C58-8CAB-8638BB14F4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Graphic spid="4" grpId="1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v2001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/>
        </p:nvGraphicFramePr>
        <p:xfrm>
          <a:off x="990600" y="152400"/>
          <a:ext cx="7315200" cy="60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914400"/>
          <a:ext cx="86868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E0BBE-E454-4964-B4BD-28A3D6CFC88B}" type="datetime1">
              <a:rPr lang="en-US" smtClean="0"/>
              <a:pPr/>
              <a:t>10/6/2023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4BFCB-9A2F-42D3-8432-7808BAF2389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TOTAL TRAINING SOLUTIONS,COCHIN</a:t>
            </a:r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6CD0BE3-4D95-45EE-81BB-2A39BD3B7A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>
                                            <p:graphicEl>
                                              <a:dgm id="{86CD0BE3-4D95-45EE-81BB-2A39BD3B7A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>
                                            <p:graphicEl>
                                              <a:dgm id="{86CD0BE3-4D95-45EE-81BB-2A39BD3B7A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9D1603-BC4D-4FD4-AD92-C4F26249B6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4">
                                            <p:graphicEl>
                                              <a:dgm id="{199D1603-BC4D-4FD4-AD92-C4F26249B6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4">
                                            <p:graphicEl>
                                              <a:dgm id="{199D1603-BC4D-4FD4-AD92-C4F26249B6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F39E533-E571-481F-8EAF-71D7B50627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4">
                                            <p:graphicEl>
                                              <a:dgm id="{AF39E533-E571-481F-8EAF-71D7B50627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4">
                                            <p:graphicEl>
                                              <a:dgm id="{AF39E533-E571-481F-8EAF-71D7B50627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0502066-4215-4BA2-91B8-9B9AC317A4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4">
                                            <p:graphicEl>
                                              <a:dgm id="{90502066-4215-4BA2-91B8-9B9AC317A4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4">
                                            <p:graphicEl>
                                              <a:dgm id="{90502066-4215-4BA2-91B8-9B9AC317A4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386A827-CD96-4B15-B314-0F85BB8760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4">
                                            <p:graphicEl>
                                              <a:dgm id="{C386A827-CD96-4B15-B314-0F85BB8760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4">
                                            <p:graphicEl>
                                              <a:dgm id="{C386A827-CD96-4B15-B314-0F85BB8760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v1007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219200" y="0"/>
            <a:ext cx="7086600" cy="114300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b">
              <a:rot lat="0" lon="0" rev="1500000"/>
            </a:lightRig>
          </a:scene3d>
          <a:sp3d prstMaterial="metal">
            <a:bevelT w="88900" h="88900"/>
          </a:sp3d>
        </p:spPr>
        <p:txBody>
          <a:bodyPr vert="horz" anchor="ctr">
            <a:normAutofit fontScale="90000"/>
          </a:bodyPr>
          <a:lstStyle/>
          <a:p>
            <a:pPr marL="484632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Perpetua Titling MT" pitchFamily="18" charset="0"/>
                <a:ea typeface="+mj-ea"/>
                <a:cs typeface="+mj-cs"/>
              </a:rPr>
              <a:t>Taking action now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08DF3EE-1895-4B66-88DA-8FBCA5F44C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>
                                            <p:graphicEl>
                                              <a:dgm id="{008DF3EE-1895-4B66-88DA-8FBCA5F44C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>
                                            <p:graphicEl>
                                              <a:dgm id="{008DF3EE-1895-4B66-88DA-8FBCA5F44C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>
                                            <p:graphicEl>
                                              <a:dgm id="{008DF3EE-1895-4B66-88DA-8FBCA5F44C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F6D4DD4-1B4E-47E2-A95A-6293BB20A8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>
                                            <p:graphicEl>
                                              <a:dgm id="{6F6D4DD4-1B4E-47E2-A95A-6293BB20A8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>
                                            <p:graphicEl>
                                              <a:dgm id="{6F6D4DD4-1B4E-47E2-A95A-6293BB20A8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4">
                                            <p:graphicEl>
                                              <a:dgm id="{6F6D4DD4-1B4E-47E2-A95A-6293BB20A8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2BB5D17-7EC2-4C9A-894F-186D69B91E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4">
                                            <p:graphicEl>
                                              <a:dgm id="{42BB5D17-7EC2-4C9A-894F-186D69B91E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4">
                                            <p:graphicEl>
                                              <a:dgm id="{42BB5D17-7EC2-4C9A-894F-186D69B91E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4">
                                            <p:graphicEl>
                                              <a:dgm id="{42BB5D17-7EC2-4C9A-894F-186D69B91E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E79924-D52F-4D0F-85B1-8AF00BA1EE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4">
                                            <p:graphicEl>
                                              <a:dgm id="{66E79924-D52F-4D0F-85B1-8AF00BA1EE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4">
                                            <p:graphicEl>
                                              <a:dgm id="{66E79924-D52F-4D0F-85B1-8AF00BA1EE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4">
                                            <p:graphicEl>
                                              <a:dgm id="{66E79924-D52F-4D0F-85B1-8AF00BA1EE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532A73B-47ED-4367-BAC7-A35B8D35DC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4">
                                            <p:graphicEl>
                                              <a:dgm id="{B532A73B-47ED-4367-BAC7-A35B8D35DC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4">
                                            <p:graphicEl>
                                              <a:dgm id="{B532A73B-47ED-4367-BAC7-A35B8D35DC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4">
                                            <p:graphicEl>
                                              <a:dgm id="{B532A73B-47ED-4367-BAC7-A35B8D35DC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80FEBB6-6BDA-41E7-AFF2-CBE4E027DB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4">
                                            <p:graphicEl>
                                              <a:dgm id="{080FEBB6-6BDA-41E7-AFF2-CBE4E027DB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4">
                                            <p:graphicEl>
                                              <a:dgm id="{080FEBB6-6BDA-41E7-AFF2-CBE4E027DB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4">
                                            <p:graphicEl>
                                              <a:dgm id="{080FEBB6-6BDA-41E7-AFF2-CBE4E027DB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6250AF1-5501-4AAD-BBC7-80106EF34F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4">
                                            <p:graphicEl>
                                              <a:dgm id="{F6250AF1-5501-4AAD-BBC7-80106EF34F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4">
                                            <p:graphicEl>
                                              <a:dgm id="{F6250AF1-5501-4AAD-BBC7-80106EF34F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3000"/>
                                        <p:tgtEl>
                                          <p:spTgt spid="4">
                                            <p:graphicEl>
                                              <a:dgm id="{F6250AF1-5501-4AAD-BBC7-80106EF34F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5D5BA9D-74CD-465B-936A-4B25493D20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4">
                                            <p:graphicEl>
                                              <a:dgm id="{15D5BA9D-74CD-465B-936A-4B25493D20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4">
                                            <p:graphicEl>
                                              <a:dgm id="{15D5BA9D-74CD-465B-936A-4B25493D20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3000"/>
                                        <p:tgtEl>
                                          <p:spTgt spid="4">
                                            <p:graphicEl>
                                              <a:dgm id="{15D5BA9D-74CD-465B-936A-4B25493D20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08DF3EE-1895-4B66-88DA-8FBCA5F44C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08DF3EE-1895-4B66-88DA-8FBCA5F44C15}"/>
                                            </p:graphicEl>
                                          </p:spTgt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56" dur="1230" decel="100000"/>
                                        <p:tgtEl>
                                          <p:spTgt spid="4">
                                            <p:graphicEl>
                                              <a:dgm id="{008DF3EE-1895-4B66-88DA-8FBCA5F44C15}"/>
                                            </p:graphicEl>
                                          </p:spTgt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57" dur="1230" decel="100000"/>
                                        <p:tgtEl>
                                          <p:spTgt spid="4">
                                            <p:graphicEl>
                                              <a:dgm id="{008DF3EE-1895-4B66-88DA-8FBCA5F44C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58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08DF3EE-1895-4B66-88DA-8FBCA5F44C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59" dur="1230" decel="100000"/>
                                        <p:tgtEl>
                                          <p:spTgt spid="4">
                                            <p:graphicEl>
                                              <a:dgm id="{008DF3EE-1895-4B66-88DA-8FBCA5F44C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60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08DF3EE-1895-4B66-88DA-8FBCA5F44C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08DF3EE-1895-4B66-88DA-8FBCA5F44C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F6D4DD4-1B4E-47E2-A95A-6293BB20A8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F6D4DD4-1B4E-47E2-A95A-6293BB20A820}"/>
                                            </p:graphicEl>
                                          </p:spTgt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67" dur="1230" decel="100000"/>
                                        <p:tgtEl>
                                          <p:spTgt spid="4">
                                            <p:graphicEl>
                                              <a:dgm id="{6F6D4DD4-1B4E-47E2-A95A-6293BB20A820}"/>
                                            </p:graphicEl>
                                          </p:spTgt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68" dur="1230" decel="100000"/>
                                        <p:tgtEl>
                                          <p:spTgt spid="4">
                                            <p:graphicEl>
                                              <a:dgm id="{6F6D4DD4-1B4E-47E2-A95A-6293BB20A8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69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F6D4DD4-1B4E-47E2-A95A-6293BB20A8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70" dur="1230" decel="100000"/>
                                        <p:tgtEl>
                                          <p:spTgt spid="4">
                                            <p:graphicEl>
                                              <a:dgm id="{6F6D4DD4-1B4E-47E2-A95A-6293BB20A8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71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F6D4DD4-1B4E-47E2-A95A-6293BB20A8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F6D4DD4-1B4E-47E2-A95A-6293BB20A8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2BB5D17-7EC2-4C9A-894F-186D69B91E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2BB5D17-7EC2-4C9A-894F-186D69B91EB3}"/>
                                            </p:graphicEl>
                                          </p:spTgt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76" dur="1230" decel="100000"/>
                                        <p:tgtEl>
                                          <p:spTgt spid="4">
                                            <p:graphicEl>
                                              <a:dgm id="{42BB5D17-7EC2-4C9A-894F-186D69B91EB3}"/>
                                            </p:graphicEl>
                                          </p:spTgt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77" dur="1230" decel="100000"/>
                                        <p:tgtEl>
                                          <p:spTgt spid="4">
                                            <p:graphicEl>
                                              <a:dgm id="{42BB5D17-7EC2-4C9A-894F-186D69B91E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78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2BB5D17-7EC2-4C9A-894F-186D69B91E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79" dur="1230" decel="100000"/>
                                        <p:tgtEl>
                                          <p:spTgt spid="4">
                                            <p:graphicEl>
                                              <a:dgm id="{42BB5D17-7EC2-4C9A-894F-186D69B91E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80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2BB5D17-7EC2-4C9A-894F-186D69B91E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2BB5D17-7EC2-4C9A-894F-186D69B91E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E79924-D52F-4D0F-85B1-8AF00BA1EE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E79924-D52F-4D0F-85B1-8AF00BA1EEB4}"/>
                                            </p:graphicEl>
                                          </p:spTgt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87" dur="1230" decel="100000"/>
                                        <p:tgtEl>
                                          <p:spTgt spid="4">
                                            <p:graphicEl>
                                              <a:dgm id="{66E79924-D52F-4D0F-85B1-8AF00BA1EEB4}"/>
                                            </p:graphicEl>
                                          </p:spTgt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88" dur="1230" decel="100000"/>
                                        <p:tgtEl>
                                          <p:spTgt spid="4">
                                            <p:graphicEl>
                                              <a:dgm id="{66E79924-D52F-4D0F-85B1-8AF00BA1EE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89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E79924-D52F-4D0F-85B1-8AF00BA1EE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90" dur="1230" decel="100000"/>
                                        <p:tgtEl>
                                          <p:spTgt spid="4">
                                            <p:graphicEl>
                                              <a:dgm id="{66E79924-D52F-4D0F-85B1-8AF00BA1EE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91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E79924-D52F-4D0F-85B1-8AF00BA1EE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E79924-D52F-4D0F-85B1-8AF00BA1EE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5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532A73B-47ED-4367-BAC7-A35B8D35DC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532A73B-47ED-4367-BAC7-A35B8D35DC3C}"/>
                                            </p:graphicEl>
                                          </p:spTgt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96" dur="1230" decel="100000"/>
                                        <p:tgtEl>
                                          <p:spTgt spid="4">
                                            <p:graphicEl>
                                              <a:dgm id="{B532A73B-47ED-4367-BAC7-A35B8D35DC3C}"/>
                                            </p:graphicEl>
                                          </p:spTgt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97" dur="1230" decel="100000"/>
                                        <p:tgtEl>
                                          <p:spTgt spid="4">
                                            <p:graphicEl>
                                              <a:dgm id="{B532A73B-47ED-4367-BAC7-A35B8D35DC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98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532A73B-47ED-4367-BAC7-A35B8D35DC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99" dur="1230" decel="100000"/>
                                        <p:tgtEl>
                                          <p:spTgt spid="4">
                                            <p:graphicEl>
                                              <a:dgm id="{B532A73B-47ED-4367-BAC7-A35B8D35DC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100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532A73B-47ED-4367-BAC7-A35B8D35DC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532A73B-47ED-4367-BAC7-A35B8D35DC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80FEBB6-6BDA-41E7-AFF2-CBE4E027DB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80FEBB6-6BDA-41E7-AFF2-CBE4E027DB57}"/>
                                            </p:graphicEl>
                                          </p:spTgt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107" dur="1230" decel="100000"/>
                                        <p:tgtEl>
                                          <p:spTgt spid="4">
                                            <p:graphicEl>
                                              <a:dgm id="{080FEBB6-6BDA-41E7-AFF2-CBE4E027DB57}"/>
                                            </p:graphicEl>
                                          </p:spTgt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108" dur="1230" decel="100000"/>
                                        <p:tgtEl>
                                          <p:spTgt spid="4">
                                            <p:graphicEl>
                                              <a:dgm id="{080FEBB6-6BDA-41E7-AFF2-CBE4E027DB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109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80FEBB6-6BDA-41E7-AFF2-CBE4E027DB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110" dur="1230" decel="100000"/>
                                        <p:tgtEl>
                                          <p:spTgt spid="4">
                                            <p:graphicEl>
                                              <a:dgm id="{080FEBB6-6BDA-41E7-AFF2-CBE4E027DB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111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80FEBB6-6BDA-41E7-AFF2-CBE4E027DB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80FEBB6-6BDA-41E7-AFF2-CBE4E027DB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5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6250AF1-5501-4AAD-BBC7-80106EF34F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6250AF1-5501-4AAD-BBC7-80106EF34FCB}"/>
                                            </p:graphicEl>
                                          </p:spTgt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116" dur="1230" decel="100000"/>
                                        <p:tgtEl>
                                          <p:spTgt spid="4">
                                            <p:graphicEl>
                                              <a:dgm id="{F6250AF1-5501-4AAD-BBC7-80106EF34FCB}"/>
                                            </p:graphicEl>
                                          </p:spTgt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117" dur="1230" decel="100000"/>
                                        <p:tgtEl>
                                          <p:spTgt spid="4">
                                            <p:graphicEl>
                                              <a:dgm id="{F6250AF1-5501-4AAD-BBC7-80106EF34F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118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6250AF1-5501-4AAD-BBC7-80106EF34F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119" dur="1230" decel="100000"/>
                                        <p:tgtEl>
                                          <p:spTgt spid="4">
                                            <p:graphicEl>
                                              <a:dgm id="{F6250AF1-5501-4AAD-BBC7-80106EF34F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120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6250AF1-5501-4AAD-BBC7-80106EF34F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6250AF1-5501-4AAD-BBC7-80106EF34F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5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5D5BA9D-74CD-465B-936A-4B25493D20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5D5BA9D-74CD-465B-936A-4B25493D20A0}"/>
                                            </p:graphicEl>
                                          </p:spTgt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125" dur="1230" decel="100000"/>
                                        <p:tgtEl>
                                          <p:spTgt spid="4">
                                            <p:graphicEl>
                                              <a:dgm id="{15D5BA9D-74CD-465B-936A-4B25493D20A0}"/>
                                            </p:graphicEl>
                                          </p:spTgt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126" dur="1230" decel="100000"/>
                                        <p:tgtEl>
                                          <p:spTgt spid="4">
                                            <p:graphicEl>
                                              <a:dgm id="{15D5BA9D-74CD-465B-936A-4B25493D20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127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5D5BA9D-74CD-465B-936A-4B25493D20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128" dur="1230" decel="100000"/>
                                        <p:tgtEl>
                                          <p:spTgt spid="4">
                                            <p:graphicEl>
                                              <a:dgm id="{15D5BA9D-74CD-465B-936A-4B25493D20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129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5D5BA9D-74CD-465B-936A-4B25493D20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5D5BA9D-74CD-465B-936A-4B25493D20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Graphic spid="4" grpId="1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v2010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410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67000" y="914400"/>
            <a:ext cx="6019800" cy="990600"/>
          </a:xfr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b">
              <a:rot lat="0" lon="0" rev="14100000"/>
            </a:lightRig>
          </a:scene3d>
          <a:sp3d prstMaterial="softEdge">
            <a:bevelT w="127000" prst="artDeco"/>
          </a:sp3d>
        </p:spPr>
        <p:txBody>
          <a:bodyPr>
            <a:normAutofit/>
            <a:flatTx/>
          </a:bodyPr>
          <a:lstStyle/>
          <a:p>
            <a:pPr algn="ctr" eaLnBrk="1" hangingPunct="1"/>
            <a:r>
              <a:rPr lang="en-US" sz="4800" dirty="0">
                <a:solidFill>
                  <a:schemeClr val="tx1"/>
                </a:solidFill>
                <a:latin typeface="Clarendon BT" pitchFamily="18" charset="0"/>
              </a:rPr>
              <a:t>Goal setting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2514600" y="2209800"/>
          <a:ext cx="64008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Picture 4" descr="AD000399.WM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1000" y="2286000"/>
            <a:ext cx="3810000" cy="4385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B860B-9192-4BAC-A881-8AED423F893A}" type="datetime1">
              <a:rPr lang="en-US" smtClean="0"/>
              <a:pPr/>
              <a:t>10/6/2023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4BFCB-9A2F-42D3-8432-7808BAF2389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TOTAL TRAINING SOLUTIONS,COCHIN</a:t>
            </a:r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10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6E54F-8383-4C42-A63B-BFCBDB5BB174}" type="datetime1">
              <a:rPr lang="en-US" smtClean="0"/>
              <a:pPr/>
              <a:t>10/6/2023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4BFCB-9A2F-42D3-8432-7808BAF2389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TOTAL TRAINING SOLUTIONS,COCHIN</a:t>
            </a:r>
          </a:p>
        </p:txBody>
      </p:sp>
      <p:pic>
        <p:nvPicPr>
          <p:cNvPr id="13" name="CUT00005.MPG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81000" y="207818"/>
            <a:ext cx="8534400" cy="6421582"/>
          </a:xfrm>
          <a:prstGeom prst="rect">
            <a:avLst/>
          </a:prstGeom>
        </p:spPr>
      </p:pic>
    </p:spTree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37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v2007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/>
        </p:nvGraphicFramePr>
        <p:xfrm>
          <a:off x="457200" y="228600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381000" y="1066800"/>
          <a:ext cx="87630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6" name="Picture 5" descr="AD004497.WMF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04800" y="2590800"/>
            <a:ext cx="3886200" cy="38862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97B35-5461-49BE-B2AB-8D10212E3D3E}" type="datetime1">
              <a:rPr lang="en-US" smtClean="0"/>
              <a:pPr/>
              <a:t>10/6/2023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4BFCB-9A2F-42D3-8432-7808BAF2389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TOTAL TRAINING SOLUTIONS,COCHIN</a:t>
            </a:r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v2006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/>
        </p:nvGraphicFramePr>
        <p:xfrm>
          <a:off x="1143000" y="304800"/>
          <a:ext cx="7086600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09800" y="1524000"/>
          <a:ext cx="67056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5" name="Picture 4" descr="A1G.WMF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2743322"/>
            <a:ext cx="3581400" cy="41146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CBBCC-89DE-4BDF-AD88-755CD689B7BF}" type="datetime1">
              <a:rPr lang="en-US" smtClean="0"/>
              <a:pPr/>
              <a:t>10/6/2023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4BFCB-9A2F-42D3-8432-7808BAF2389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TOTAL TRAINING SOLUTIONS,COCHIN</a:t>
            </a:r>
          </a:p>
        </p:txBody>
      </p:sp>
    </p:spTree>
  </p:cSld>
  <p:clrMapOvr>
    <a:masterClrMapping/>
  </p:clrMapOvr>
  <p:transition spd="slow">
    <p:push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762000" y="228600"/>
          <a:ext cx="7086600" cy="99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143000"/>
          <a:ext cx="83820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6" name="Picture 5" descr="BIRDFLYI.WMF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454432" y="228600"/>
            <a:ext cx="3460967" cy="3352800"/>
          </a:xfrm>
          <a:prstGeom prst="rect">
            <a:avLst/>
          </a:prstGeom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F2F8F-262D-4284-BD87-BB08A689DF9B}" type="datetime1">
              <a:rPr lang="en-US" smtClean="0"/>
              <a:pPr/>
              <a:t>10/6/2023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4BFCB-9A2F-42D3-8432-7808BAF2389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TOTAL TRAINING SOLUTIONS,COCHIN</a:t>
            </a:r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27B7458-E559-4EAA-9372-13E4C852C4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graphicEl>
                                              <a:dgm id="{927B7458-E559-4EAA-9372-13E4C852C4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932D5D6-00AC-4FEA-9978-0952B81941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graphicEl>
                                              <a:dgm id="{9932D5D6-00AC-4FEA-9978-0952B81941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8DAD0D1-EA85-462E-BFC1-04248FE2B4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graphicEl>
                                              <a:dgm id="{E8DAD0D1-EA85-462E-BFC1-04248FE2B4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" name="Group 9"/>
          <p:cNvGrpSpPr/>
          <p:nvPr/>
        </p:nvGrpSpPr>
        <p:grpSpPr>
          <a:xfrm>
            <a:off x="152400" y="5715000"/>
            <a:ext cx="685800" cy="990600"/>
            <a:chOff x="685800" y="3886200"/>
            <a:chExt cx="1828800" cy="2362200"/>
          </a:xfrm>
        </p:grpSpPr>
        <p:sp>
          <p:nvSpPr>
            <p:cNvPr id="6" name="Rectangle 5"/>
            <p:cNvSpPr/>
            <p:nvPr/>
          </p:nvSpPr>
          <p:spPr>
            <a:xfrm>
              <a:off x="685800" y="3886200"/>
              <a:ext cx="1828800" cy="2362200"/>
            </a:xfrm>
            <a:prstGeom prst="rect">
              <a:avLst/>
            </a:prstGeom>
            <a:solidFill>
              <a:sysClr val="window" lastClr="FFFFFF"/>
            </a:solidFill>
            <a:ln w="1905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pic>
          <p:nvPicPr>
            <p:cNvPr id="7" name="Picture 6" descr="LOGO.png"/>
            <p:cNvPicPr>
              <a:picLocks noChangeAspect="1"/>
            </p:cNvPicPr>
            <p:nvPr/>
          </p:nvPicPr>
          <p:blipFill>
            <a:blip r:embed="rId4" cstate="print"/>
            <a:srcRect l="12500" t="11090" r="12500" b="22368"/>
            <a:stretch>
              <a:fillRect/>
            </a:stretch>
          </p:blipFill>
          <p:spPr>
            <a:xfrm>
              <a:off x="914400" y="4038600"/>
              <a:ext cx="1371600" cy="18288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12" name="DESIRE.MPG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28600" y="228600"/>
            <a:ext cx="8763000" cy="6421582"/>
          </a:xfrm>
          <a:prstGeom prst="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77945-D738-47D1-A0FF-E6CB46AF1F1F}" type="datetime1">
              <a:rPr lang="en-US" smtClean="0"/>
              <a:pPr/>
              <a:t>10/6/2023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4BFCB-9A2F-42D3-8432-7808BAF2389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TOTAL TRAINING SOLUTIONS,COCHIN</a:t>
            </a:r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936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v3003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4" name="Diagram 3"/>
          <p:cNvGraphicFramePr/>
          <p:nvPr/>
        </p:nvGraphicFramePr>
        <p:xfrm>
          <a:off x="990600" y="76200"/>
          <a:ext cx="7543800" cy="68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28600" y="381000"/>
          <a:ext cx="8915400" cy="647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6" name="Picture 5" descr="AD003531.WMF"/>
          <p:cNvPicPr>
            <a:picLocks noChangeAspect="1"/>
          </p:cNvPicPr>
          <p:nvPr/>
        </p:nvPicPr>
        <p:blipFill>
          <a:blip r:embed="rId14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124200" y="1828800"/>
            <a:ext cx="2986202" cy="3048000"/>
          </a:xfrm>
          <a:prstGeom prst="rect">
            <a:avLst/>
          </a:prstGeom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E103A-4363-4BD4-B6E3-8E59DC0A34EB}" type="datetime1">
              <a:rPr lang="en-US" smtClean="0"/>
              <a:pPr/>
              <a:t>10/6/2023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4BFCB-9A2F-42D3-8432-7808BAF2389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TOTAL TRAINING SOLUTIONS,COCHIN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676400" y="152400"/>
            <a:ext cx="6019800" cy="685130"/>
            <a:chOff x="-1143000" y="76200"/>
            <a:chExt cx="6019800" cy="685130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5" name="Rounded Rectangle 14"/>
            <p:cNvSpPr/>
            <p:nvPr/>
          </p:nvSpPr>
          <p:spPr>
            <a:xfrm>
              <a:off x="-1066800" y="76200"/>
              <a:ext cx="5943600" cy="685130"/>
            </a:xfrm>
            <a:prstGeom prst="roundRect">
              <a:avLst>
                <a:gd name="adj" fmla="val 10000"/>
              </a:avLst>
            </a:prstGeom>
            <a:solidFill>
              <a:srgbClr val="320CD6"/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ounded Rectangle 4"/>
            <p:cNvSpPr/>
            <p:nvPr/>
          </p:nvSpPr>
          <p:spPr>
            <a:xfrm>
              <a:off x="-1143000" y="76200"/>
              <a:ext cx="5966526" cy="68513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algn="ctr" defTabSz="1600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b="1" kern="1200" dirty="0">
                  <a:latin typeface="AvantGarde Md BT" pitchFamily="34" charset="0"/>
                </a:rPr>
                <a:t>XTRAS TO ACHIEVE</a:t>
              </a:r>
            </a:p>
          </p:txBody>
        </p:sp>
      </p:grpSp>
    </p:spTree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E60A137-2DF2-473B-AC6A-309CF174F8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>
                                            <p:graphicEl>
                                              <a:dgm id="{6E60A137-2DF2-473B-AC6A-309CF174F8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0C56271-D2BF-4235-B9C0-447A451719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5">
                                            <p:graphicEl>
                                              <a:dgm id="{A0C56271-D2BF-4235-B9C0-447A451719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3FE5A82-BD52-424D-B22F-C4D1E27663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5">
                                            <p:graphicEl>
                                              <a:dgm id="{F3FE5A82-BD52-424D-B22F-C4D1E27663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99EDA91-5AFF-44E7-B388-742211F5B2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2000"/>
                                        <p:tgtEl>
                                          <p:spTgt spid="5">
                                            <p:graphicEl>
                                              <a:dgm id="{F99EDA91-5AFF-44E7-B388-742211F5B2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90B7DC6-BD3E-4BF6-AC0C-664B91E8CA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5">
                                            <p:graphicEl>
                                              <a:dgm id="{890B7DC6-BD3E-4BF6-AC0C-664B91E8CA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6501D47-FAC1-4BBE-B3A8-AA5F25AE41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2000"/>
                                        <p:tgtEl>
                                          <p:spTgt spid="5">
                                            <p:graphicEl>
                                              <a:dgm id="{16501D47-FAC1-4BBE-B3A8-AA5F25AE41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D55D244-A841-43DB-A5A6-93D14D80DF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2000"/>
                                        <p:tgtEl>
                                          <p:spTgt spid="5">
                                            <p:graphicEl>
                                              <a:dgm id="{9D55D244-A841-43DB-A5A6-93D14D80DF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EB1E05B-39A2-45AE-9279-3582FB0449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6" dur="2000"/>
                                        <p:tgtEl>
                                          <p:spTgt spid="5">
                                            <p:graphicEl>
                                              <a:dgm id="{FEB1E05B-39A2-45AE-9279-3582FB0449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2AA9F7F-FF1B-4253-A924-EFD621CE57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9" dur="2000"/>
                                        <p:tgtEl>
                                          <p:spTgt spid="5">
                                            <p:graphicEl>
                                              <a:dgm id="{72AA9F7F-FF1B-4253-A924-EFD621CE57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5BAD022-BD2E-413F-AD3C-AD3FFF5685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" dur="2000"/>
                                        <p:tgtEl>
                                          <p:spTgt spid="5">
                                            <p:graphicEl>
                                              <a:dgm id="{F5BAD022-BD2E-413F-AD3C-AD3FFF5685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28256BC-D53F-41C5-88C1-84CA98E23F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2000"/>
                                        <p:tgtEl>
                                          <p:spTgt spid="5">
                                            <p:graphicEl>
                                              <a:dgm id="{A28256BC-D53F-41C5-88C1-84CA98E23F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379DADF-B0FE-4EDD-A278-26CA53B52D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0" dur="2000"/>
                                        <p:tgtEl>
                                          <p:spTgt spid="5">
                                            <p:graphicEl>
                                              <a:dgm id="{6379DADF-B0FE-4EDD-A278-26CA53B52D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838200" y="914400"/>
          <a:ext cx="8763000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Dove2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304800" y="1447800"/>
            <a:ext cx="5195647" cy="3838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4F398A4-F9D3-4467-9BA5-04501718D5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graphicEl>
                                              <a:dgm id="{74F398A4-F9D3-4467-9BA5-04501718D5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7E2630B-95D7-49DA-B3BE-7A3AB35011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graphicEl>
                                              <a:dgm id="{67E2630B-95D7-49DA-B3BE-7A3AB35011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6A738EB-C441-4791-9B86-96EEA30EAF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graphicEl>
                                              <a:dgm id="{C6A738EB-C441-4791-9B86-96EEA30EAF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62A214F-8717-4B6F-85BB-64A169243E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graphicEl>
                                              <a:dgm id="{962A214F-8717-4B6F-85BB-64A169243E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E12FBD5-EFE0-4E46-AB4B-3C9C06952A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>
                                            <p:graphicEl>
                                              <a:dgm id="{6E12FBD5-EFE0-4E46-AB4B-3C9C06952A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754288D-7E83-4FB2-93AD-B36333480D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>
                                            <p:graphicEl>
                                              <a:dgm id="{F754288D-7E83-4FB2-93AD-B36333480D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4F398A4-F9D3-4467-9BA5-04501718D5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4F398A4-F9D3-4467-9BA5-04501718D58F}"/>
                                            </p:graphicEl>
                                          </p:spTgt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38" dur="1230" decel="100000"/>
                                        <p:tgtEl>
                                          <p:spTgt spid="6">
                                            <p:graphicEl>
                                              <a:dgm id="{74F398A4-F9D3-4467-9BA5-04501718D58F}"/>
                                            </p:graphicEl>
                                          </p:spTgt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39" dur="1230" decel="100000"/>
                                        <p:tgtEl>
                                          <p:spTgt spid="6">
                                            <p:graphicEl>
                                              <a:dgm id="{74F398A4-F9D3-4467-9BA5-04501718D5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40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4F398A4-F9D3-4467-9BA5-04501718D5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41" dur="1230" decel="100000"/>
                                        <p:tgtEl>
                                          <p:spTgt spid="6">
                                            <p:graphicEl>
                                              <a:dgm id="{74F398A4-F9D3-4467-9BA5-04501718D5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42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4F398A4-F9D3-4467-9BA5-04501718D5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4F398A4-F9D3-4467-9BA5-04501718D5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7E2630B-95D7-49DA-B3BE-7A3AB35011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7E2630B-95D7-49DA-B3BE-7A3AB35011AA}"/>
                                            </p:graphicEl>
                                          </p:spTgt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49" dur="1230" decel="100000"/>
                                        <p:tgtEl>
                                          <p:spTgt spid="6">
                                            <p:graphicEl>
                                              <a:dgm id="{67E2630B-95D7-49DA-B3BE-7A3AB35011AA}"/>
                                            </p:graphicEl>
                                          </p:spTgt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50" dur="1230" decel="100000"/>
                                        <p:tgtEl>
                                          <p:spTgt spid="6">
                                            <p:graphicEl>
                                              <a:dgm id="{67E2630B-95D7-49DA-B3BE-7A3AB35011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51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7E2630B-95D7-49DA-B3BE-7A3AB35011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52" dur="1230" decel="100000"/>
                                        <p:tgtEl>
                                          <p:spTgt spid="6">
                                            <p:graphicEl>
                                              <a:dgm id="{67E2630B-95D7-49DA-B3BE-7A3AB35011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53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7E2630B-95D7-49DA-B3BE-7A3AB35011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7E2630B-95D7-49DA-B3BE-7A3AB35011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6A738EB-C441-4791-9B86-96EEA30EAF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6A738EB-C441-4791-9B86-96EEA30EAF61}"/>
                                            </p:graphicEl>
                                          </p:spTgt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60" dur="1230" decel="100000"/>
                                        <p:tgtEl>
                                          <p:spTgt spid="6">
                                            <p:graphicEl>
                                              <a:dgm id="{C6A738EB-C441-4791-9B86-96EEA30EAF61}"/>
                                            </p:graphicEl>
                                          </p:spTgt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61" dur="1230" decel="100000"/>
                                        <p:tgtEl>
                                          <p:spTgt spid="6">
                                            <p:graphicEl>
                                              <a:dgm id="{C6A738EB-C441-4791-9B86-96EEA30EAF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62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6A738EB-C441-4791-9B86-96EEA30EAF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63" dur="1230" decel="100000"/>
                                        <p:tgtEl>
                                          <p:spTgt spid="6">
                                            <p:graphicEl>
                                              <a:dgm id="{C6A738EB-C441-4791-9B86-96EEA30EAF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64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6A738EB-C441-4791-9B86-96EEA30EAF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6A738EB-C441-4791-9B86-96EEA30EAF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62A214F-8717-4B6F-85BB-64A169243E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62A214F-8717-4B6F-85BB-64A169243ED8}"/>
                                            </p:graphicEl>
                                          </p:spTgt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71" dur="1230" decel="100000"/>
                                        <p:tgtEl>
                                          <p:spTgt spid="6">
                                            <p:graphicEl>
                                              <a:dgm id="{962A214F-8717-4B6F-85BB-64A169243ED8}"/>
                                            </p:graphicEl>
                                          </p:spTgt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72" dur="1230" decel="100000"/>
                                        <p:tgtEl>
                                          <p:spTgt spid="6">
                                            <p:graphicEl>
                                              <a:dgm id="{962A214F-8717-4B6F-85BB-64A169243E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73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62A214F-8717-4B6F-85BB-64A169243E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74" dur="1230" decel="100000"/>
                                        <p:tgtEl>
                                          <p:spTgt spid="6">
                                            <p:graphicEl>
                                              <a:dgm id="{962A214F-8717-4B6F-85BB-64A169243E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75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62A214F-8717-4B6F-85BB-64A169243E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62A214F-8717-4B6F-85BB-64A169243E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E12FBD5-EFE0-4E46-AB4B-3C9C06952A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E12FBD5-EFE0-4E46-AB4B-3C9C06952A2F}"/>
                                            </p:graphicEl>
                                          </p:spTgt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82" dur="1230" decel="100000"/>
                                        <p:tgtEl>
                                          <p:spTgt spid="6">
                                            <p:graphicEl>
                                              <a:dgm id="{6E12FBD5-EFE0-4E46-AB4B-3C9C06952A2F}"/>
                                            </p:graphicEl>
                                          </p:spTgt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83" dur="1230" decel="100000"/>
                                        <p:tgtEl>
                                          <p:spTgt spid="6">
                                            <p:graphicEl>
                                              <a:dgm id="{6E12FBD5-EFE0-4E46-AB4B-3C9C06952A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84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E12FBD5-EFE0-4E46-AB4B-3C9C06952A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85" dur="1230" decel="100000"/>
                                        <p:tgtEl>
                                          <p:spTgt spid="6">
                                            <p:graphicEl>
                                              <a:dgm id="{6E12FBD5-EFE0-4E46-AB4B-3C9C06952A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86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E12FBD5-EFE0-4E46-AB4B-3C9C06952A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E12FBD5-EFE0-4E46-AB4B-3C9C06952A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754288D-7E83-4FB2-93AD-B36333480D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754288D-7E83-4FB2-93AD-B36333480D98}"/>
                                            </p:graphicEl>
                                          </p:spTgt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93" dur="1230" decel="100000"/>
                                        <p:tgtEl>
                                          <p:spTgt spid="6">
                                            <p:graphicEl>
                                              <a:dgm id="{F754288D-7E83-4FB2-93AD-B36333480D98}"/>
                                            </p:graphicEl>
                                          </p:spTgt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94" dur="1230" decel="100000"/>
                                        <p:tgtEl>
                                          <p:spTgt spid="6">
                                            <p:graphicEl>
                                              <a:dgm id="{F754288D-7E83-4FB2-93AD-B36333480D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95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754288D-7E83-4FB2-93AD-B36333480D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96" dur="1230" decel="100000"/>
                                        <p:tgtEl>
                                          <p:spTgt spid="6">
                                            <p:graphicEl>
                                              <a:dgm id="{F754288D-7E83-4FB2-93AD-B36333480D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97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754288D-7E83-4FB2-93AD-B36333480D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754288D-7E83-4FB2-93AD-B36333480D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  <p:bldGraphic spid="6" grpId="1">
        <p:bldSub>
          <a:bldDgm bld="one"/>
        </p:bldSub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OAL">
  <a:themeElements>
    <a:clrScheme name="Custom 2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F07F09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plate">
  <a:themeElements>
    <a:clrScheme name="00001 3">
      <a:dk1>
        <a:srgbClr val="4D4D4D"/>
      </a:dk1>
      <a:lt1>
        <a:srgbClr val="FFFFFF"/>
      </a:lt1>
      <a:dk2>
        <a:srgbClr val="666633"/>
      </a:dk2>
      <a:lt2>
        <a:srgbClr val="660033"/>
      </a:lt2>
      <a:accent1>
        <a:srgbClr val="990033"/>
      </a:accent1>
      <a:accent2>
        <a:srgbClr val="FF6699"/>
      </a:accent2>
      <a:accent3>
        <a:srgbClr val="FFFFFF"/>
      </a:accent3>
      <a:accent4>
        <a:srgbClr val="404040"/>
      </a:accent4>
      <a:accent5>
        <a:srgbClr val="CAAAAD"/>
      </a:accent5>
      <a:accent6>
        <a:srgbClr val="E75C8A"/>
      </a:accent6>
      <a:hlink>
        <a:srgbClr val="FF9966"/>
      </a:hlink>
      <a:folHlink>
        <a:srgbClr val="EAEAEA"/>
      </a:folHlink>
    </a:clrScheme>
    <a:fontScheme name="0000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00001 1">
        <a:dk1>
          <a:srgbClr val="4D4D4D"/>
        </a:dk1>
        <a:lt1>
          <a:srgbClr val="FFFFFF"/>
        </a:lt1>
        <a:dk2>
          <a:srgbClr val="000000"/>
        </a:dk2>
        <a:lt2>
          <a:srgbClr val="800000"/>
        </a:lt2>
        <a:accent1>
          <a:srgbClr val="CC3300"/>
        </a:accent1>
        <a:accent2>
          <a:srgbClr val="FF9900"/>
        </a:accent2>
        <a:accent3>
          <a:srgbClr val="FFFFFF"/>
        </a:accent3>
        <a:accent4>
          <a:srgbClr val="404040"/>
        </a:accent4>
        <a:accent5>
          <a:srgbClr val="E2ADAA"/>
        </a:accent5>
        <a:accent6>
          <a:srgbClr val="E78A00"/>
        </a:accent6>
        <a:hlink>
          <a:srgbClr val="FFCC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0001 2">
        <a:dk1>
          <a:srgbClr val="4D4D4D"/>
        </a:dk1>
        <a:lt1>
          <a:srgbClr val="FFFFFF"/>
        </a:lt1>
        <a:dk2>
          <a:srgbClr val="666633"/>
        </a:dk2>
        <a:lt2>
          <a:srgbClr val="CCCC00"/>
        </a:lt2>
        <a:accent1>
          <a:srgbClr val="FF9933"/>
        </a:accent1>
        <a:accent2>
          <a:srgbClr val="6633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5C2D00"/>
        </a:accent6>
        <a:hlink>
          <a:srgbClr val="FFCC6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0001 3">
        <a:dk1>
          <a:srgbClr val="4D4D4D"/>
        </a:dk1>
        <a:lt1>
          <a:srgbClr val="FFFFFF"/>
        </a:lt1>
        <a:dk2>
          <a:srgbClr val="666633"/>
        </a:dk2>
        <a:lt2>
          <a:srgbClr val="660033"/>
        </a:lt2>
        <a:accent1>
          <a:srgbClr val="990033"/>
        </a:accent1>
        <a:accent2>
          <a:srgbClr val="FF6699"/>
        </a:accent2>
        <a:accent3>
          <a:srgbClr val="FFFFFF"/>
        </a:accent3>
        <a:accent4>
          <a:srgbClr val="404040"/>
        </a:accent4>
        <a:accent5>
          <a:srgbClr val="CAAAAD"/>
        </a:accent5>
        <a:accent6>
          <a:srgbClr val="E75C8A"/>
        </a:accent6>
        <a:hlink>
          <a:srgbClr val="FF996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Verve">
  <a:themeElements>
    <a:clrScheme name="Custom 3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B9F25"/>
      </a:accent5>
      <a:accent6>
        <a:srgbClr val="C19859"/>
      </a:accent6>
      <a:hlink>
        <a:srgbClr val="6B9F25"/>
      </a:hlink>
      <a:folHlink>
        <a:srgbClr val="F07F09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GOAL</Template>
  <TotalTime>267</TotalTime>
  <Words>280</Words>
  <Application>Microsoft Office PowerPoint</Application>
  <PresentationFormat>On-screen Show (4:3)</PresentationFormat>
  <Paragraphs>80</Paragraphs>
  <Slides>12</Slides>
  <Notes>9</Notes>
  <HiddenSlides>0</HiddenSlides>
  <MMClips>2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29" baseType="lpstr">
      <vt:lpstr>Arial</vt:lpstr>
      <vt:lpstr>AvantGarde Md BT</vt:lpstr>
      <vt:lpstr>Berlin Sans FB Demi</vt:lpstr>
      <vt:lpstr>Calibri</vt:lpstr>
      <vt:lpstr>CastleTUlt</vt:lpstr>
      <vt:lpstr>Century Gothic</vt:lpstr>
      <vt:lpstr>Clarendon BT</vt:lpstr>
      <vt:lpstr>Corbel</vt:lpstr>
      <vt:lpstr>Gill Sans</vt:lpstr>
      <vt:lpstr>Perpetua Titling MT</vt:lpstr>
      <vt:lpstr>Tahoma</vt:lpstr>
      <vt:lpstr>Verdana</vt:lpstr>
      <vt:lpstr>Wingdings 2</vt:lpstr>
      <vt:lpstr>GOAL</vt:lpstr>
      <vt:lpstr>4</vt:lpstr>
      <vt:lpstr>template</vt:lpstr>
      <vt:lpstr>Verve</vt:lpstr>
      <vt:lpstr>Set your GOAL</vt:lpstr>
      <vt:lpstr>Goal setting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SK</cp:lastModifiedBy>
  <cp:revision>20</cp:revision>
  <dcterms:created xsi:type="dcterms:W3CDTF">2008-01-05T01:53:48Z</dcterms:created>
  <dcterms:modified xsi:type="dcterms:W3CDTF">2023-10-06T07:52:08Z</dcterms:modified>
</cp:coreProperties>
</file>