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67" r:id="rId4"/>
    <p:sldId id="268" r:id="rId5"/>
    <p:sldId id="269" r:id="rId6"/>
    <p:sldId id="259" r:id="rId7"/>
    <p:sldId id="270" r:id="rId8"/>
    <p:sldId id="266" r:id="rId9"/>
    <p:sldId id="265" r:id="rId10"/>
    <p:sldId id="271" r:id="rId11"/>
    <p:sldId id="260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FF"/>
    <a:srgbClr val="0033CC"/>
    <a:srgbClr val="008000"/>
    <a:srgbClr val="F456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AF2CC9-6A3A-4E26-B0F0-01B7F53CE9DC}" type="doc">
      <dgm:prSet loTypeId="urn:microsoft.com/office/officeart/2005/8/layout/pyramid2" loCatId="pyramid" qsTypeId="urn:microsoft.com/office/officeart/2005/8/quickstyle/3d2" qsCatId="3D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10FAFA99-7CCD-4931-BB4E-7BCE0C01B802}">
      <dgm:prSet custT="1"/>
      <dgm:spPr>
        <a:solidFill>
          <a:srgbClr val="FFC000">
            <a:alpha val="90000"/>
          </a:srgbClr>
        </a:solidFill>
      </dgm:spPr>
      <dgm:t>
        <a:bodyPr/>
        <a:lstStyle/>
        <a:p>
          <a:pPr rtl="0"/>
          <a:r>
            <a:rPr lang="en-US" sz="2800" b="1" dirty="0" smtClean="0">
              <a:solidFill>
                <a:schemeClr val="tx1">
                  <a:lumMod val="50000"/>
                </a:schemeClr>
              </a:solidFill>
            </a:rPr>
            <a:t>Living with purpose</a:t>
          </a:r>
          <a:endParaRPr lang="en-US" sz="2800" b="1" dirty="0">
            <a:solidFill>
              <a:schemeClr val="tx1">
                <a:lumMod val="50000"/>
              </a:schemeClr>
            </a:solidFill>
          </a:endParaRPr>
        </a:p>
      </dgm:t>
    </dgm:pt>
    <dgm:pt modelId="{57E0B94D-A8FA-457E-A36E-62E4CEE5BA52}" type="parTrans" cxnId="{1F1050B7-CB14-45FE-BE9A-52039A0AA00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347AF965-661E-4413-82A7-CA83697102EC}" type="sibTrans" cxnId="{1F1050B7-CB14-45FE-BE9A-52039A0AA00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86938070-392E-4FAA-AEB5-8BFB5E40911E}">
      <dgm:prSet custT="1"/>
      <dgm:spPr>
        <a:solidFill>
          <a:srgbClr val="00B050">
            <a:alpha val="90000"/>
          </a:srgbClr>
        </a:solidFill>
      </dgm:spPr>
      <dgm:t>
        <a:bodyPr/>
        <a:lstStyle/>
        <a:p>
          <a:pPr rtl="0"/>
          <a:r>
            <a:rPr lang="en-US" sz="2800" b="1" smtClean="0">
              <a:solidFill>
                <a:schemeClr val="bg1"/>
              </a:solidFill>
            </a:rPr>
            <a:t>Forming intentions</a:t>
          </a:r>
          <a:endParaRPr lang="en-US" sz="2800" b="1" dirty="0">
            <a:solidFill>
              <a:schemeClr val="bg1"/>
            </a:solidFill>
          </a:endParaRPr>
        </a:p>
      </dgm:t>
    </dgm:pt>
    <dgm:pt modelId="{8CA8340D-F310-468A-8CC7-7F2FA486C867}" type="parTrans" cxnId="{0A228AA3-F865-4CD9-A9DD-B8742C41F804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886565EC-AF59-496F-B856-E6761AD8DB1C}" type="sibTrans" cxnId="{0A228AA3-F865-4CD9-A9DD-B8742C41F804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B4536457-FA37-4AF0-896F-F1246689C3EE}">
      <dgm:prSet custT="1"/>
      <dgm:spPr/>
      <dgm:t>
        <a:bodyPr/>
        <a:lstStyle/>
        <a:p>
          <a:pPr rtl="0"/>
          <a:r>
            <a:rPr lang="en-US" sz="2800" b="1" smtClean="0">
              <a:solidFill>
                <a:schemeClr val="accent4">
                  <a:lumMod val="50000"/>
                </a:schemeClr>
              </a:solidFill>
            </a:rPr>
            <a:t>Paying attention</a:t>
          </a:r>
          <a:endParaRPr lang="en-US" sz="2800" b="1" dirty="0">
            <a:solidFill>
              <a:schemeClr val="accent4">
                <a:lumMod val="50000"/>
              </a:schemeClr>
            </a:solidFill>
          </a:endParaRPr>
        </a:p>
      </dgm:t>
    </dgm:pt>
    <dgm:pt modelId="{17DADBF4-E919-4F14-B67F-E33C3F409E92}" type="parTrans" cxnId="{1DAA2E6E-319E-4EE1-A145-4B226A24075C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5D631FDC-A05E-4C0F-AF0E-41E18F5495C1}" type="sibTrans" cxnId="{1DAA2E6E-319E-4EE1-A145-4B226A24075C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6D5A5152-2202-4805-98F4-8EA8A049C06B}">
      <dgm:prSet custT="1"/>
      <dgm:spPr>
        <a:solidFill>
          <a:srgbClr val="7030A0">
            <a:alpha val="90000"/>
          </a:srgbClr>
        </a:solidFill>
      </dgm:spPr>
      <dgm:t>
        <a:bodyPr/>
        <a:lstStyle/>
        <a:p>
          <a:pPr rtl="0"/>
          <a:r>
            <a:rPr lang="en-US" sz="2800" b="1" smtClean="0">
              <a:solidFill>
                <a:schemeClr val="bg1"/>
              </a:solidFill>
            </a:rPr>
            <a:t>Staying focused</a:t>
          </a:r>
          <a:endParaRPr lang="en-US" sz="2800" b="1" dirty="0">
            <a:solidFill>
              <a:schemeClr val="bg1"/>
            </a:solidFill>
          </a:endParaRPr>
        </a:p>
      </dgm:t>
    </dgm:pt>
    <dgm:pt modelId="{A7146705-D2BE-44A5-8162-2E948D322E62}" type="parTrans" cxnId="{7E0CD411-D432-4595-A06C-E77265BB83C1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ACA78713-F820-4F27-9DB2-C2858D345297}" type="sibTrans" cxnId="{7E0CD411-D432-4595-A06C-E77265BB83C1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5F65A64-49BD-4BE0-AD9A-4E38A5E76039}" type="pres">
      <dgm:prSet presAssocID="{BDAF2CC9-6A3A-4E26-B0F0-01B7F53CE9DC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BF7AA9F1-AEBC-4CE4-9E45-F14D462C4FFF}" type="pres">
      <dgm:prSet presAssocID="{BDAF2CC9-6A3A-4E26-B0F0-01B7F53CE9DC}" presName="pyramid" presStyleLbl="node1" presStyleIdx="0" presStyleCnt="1" custLinFactNeighborX="10980" custLinFactNeighborY="-1525"/>
      <dgm:spPr/>
      <dgm:t>
        <a:bodyPr/>
        <a:lstStyle/>
        <a:p>
          <a:endParaRPr lang="en-US"/>
        </a:p>
      </dgm:t>
    </dgm:pt>
    <dgm:pt modelId="{7B1DF8D7-B4CF-4C70-B2CF-B22C89F519E7}" type="pres">
      <dgm:prSet presAssocID="{BDAF2CC9-6A3A-4E26-B0F0-01B7F53CE9DC}" presName="theList" presStyleCnt="0"/>
      <dgm:spPr/>
      <dgm:t>
        <a:bodyPr/>
        <a:lstStyle/>
        <a:p>
          <a:endParaRPr lang="en-IN"/>
        </a:p>
      </dgm:t>
    </dgm:pt>
    <dgm:pt modelId="{4DD15468-FB6B-4302-8EC4-357DE6B62DFF}" type="pres">
      <dgm:prSet presAssocID="{10FAFA99-7CCD-4931-BB4E-7BCE0C01B802}" presName="aNode" presStyleLbl="fgAcc1" presStyleIdx="0" presStyleCnt="4" custScaleX="1262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F8AF80-FC94-4B8E-A021-4EF3FDDF6910}" type="pres">
      <dgm:prSet presAssocID="{10FAFA99-7CCD-4931-BB4E-7BCE0C01B802}" presName="aSpace" presStyleCnt="0"/>
      <dgm:spPr/>
      <dgm:t>
        <a:bodyPr/>
        <a:lstStyle/>
        <a:p>
          <a:endParaRPr lang="en-IN"/>
        </a:p>
      </dgm:t>
    </dgm:pt>
    <dgm:pt modelId="{CB2E4C91-3673-4476-BCB8-2E03B3129163}" type="pres">
      <dgm:prSet presAssocID="{86938070-392E-4FAA-AEB5-8BFB5E40911E}" presName="aNode" presStyleLbl="fgAcc1" presStyleIdx="1" presStyleCnt="4" custScaleX="1271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2B6E99-0C6E-46B1-B27C-9EBF3C77B4BD}" type="pres">
      <dgm:prSet presAssocID="{86938070-392E-4FAA-AEB5-8BFB5E40911E}" presName="aSpace" presStyleCnt="0"/>
      <dgm:spPr/>
      <dgm:t>
        <a:bodyPr/>
        <a:lstStyle/>
        <a:p>
          <a:endParaRPr lang="en-IN"/>
        </a:p>
      </dgm:t>
    </dgm:pt>
    <dgm:pt modelId="{5CBAADA1-93D4-410F-9B65-732F147CD506}" type="pres">
      <dgm:prSet presAssocID="{B4536457-FA37-4AF0-896F-F1246689C3EE}" presName="aNode" presStyleLbl="fgAcc1" presStyleIdx="2" presStyleCnt="4" custScaleX="126690" custLinFactNeighborY="-297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14FD29-218B-4C46-B3FE-AF1888C12741}" type="pres">
      <dgm:prSet presAssocID="{B4536457-FA37-4AF0-896F-F1246689C3EE}" presName="aSpace" presStyleCnt="0"/>
      <dgm:spPr/>
      <dgm:t>
        <a:bodyPr/>
        <a:lstStyle/>
        <a:p>
          <a:endParaRPr lang="en-IN"/>
        </a:p>
      </dgm:t>
    </dgm:pt>
    <dgm:pt modelId="{00FC2A1F-0218-41A4-913E-CBFB5D383FC7}" type="pres">
      <dgm:prSet presAssocID="{6D5A5152-2202-4805-98F4-8EA8A049C06B}" presName="aNode" presStyleLbl="fgAcc1" presStyleIdx="3" presStyleCnt="4" custScaleX="1266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B00547-099B-4448-B03E-B3370163B7D2}" type="pres">
      <dgm:prSet presAssocID="{6D5A5152-2202-4805-98F4-8EA8A049C06B}" presName="aSpace" presStyleCnt="0"/>
      <dgm:spPr/>
      <dgm:t>
        <a:bodyPr/>
        <a:lstStyle/>
        <a:p>
          <a:endParaRPr lang="en-IN"/>
        </a:p>
      </dgm:t>
    </dgm:pt>
  </dgm:ptLst>
  <dgm:cxnLst>
    <dgm:cxn modelId="{7E0CD411-D432-4595-A06C-E77265BB83C1}" srcId="{BDAF2CC9-6A3A-4E26-B0F0-01B7F53CE9DC}" destId="{6D5A5152-2202-4805-98F4-8EA8A049C06B}" srcOrd="3" destOrd="0" parTransId="{A7146705-D2BE-44A5-8162-2E948D322E62}" sibTransId="{ACA78713-F820-4F27-9DB2-C2858D345297}"/>
    <dgm:cxn modelId="{1F1050B7-CB14-45FE-BE9A-52039A0AA000}" srcId="{BDAF2CC9-6A3A-4E26-B0F0-01B7F53CE9DC}" destId="{10FAFA99-7CCD-4931-BB4E-7BCE0C01B802}" srcOrd="0" destOrd="0" parTransId="{57E0B94D-A8FA-457E-A36E-62E4CEE5BA52}" sibTransId="{347AF965-661E-4413-82A7-CA83697102EC}"/>
    <dgm:cxn modelId="{0A228AA3-F865-4CD9-A9DD-B8742C41F804}" srcId="{BDAF2CC9-6A3A-4E26-B0F0-01B7F53CE9DC}" destId="{86938070-392E-4FAA-AEB5-8BFB5E40911E}" srcOrd="1" destOrd="0" parTransId="{8CA8340D-F310-468A-8CC7-7F2FA486C867}" sibTransId="{886565EC-AF59-496F-B856-E6761AD8DB1C}"/>
    <dgm:cxn modelId="{1DAA2E6E-319E-4EE1-A145-4B226A24075C}" srcId="{BDAF2CC9-6A3A-4E26-B0F0-01B7F53CE9DC}" destId="{B4536457-FA37-4AF0-896F-F1246689C3EE}" srcOrd="2" destOrd="0" parTransId="{17DADBF4-E919-4F14-B67F-E33C3F409E92}" sibTransId="{5D631FDC-A05E-4C0F-AF0E-41E18F5495C1}"/>
    <dgm:cxn modelId="{7F1CC655-454C-4AA1-BD0C-91DD6FC96544}" type="presOf" srcId="{B4536457-FA37-4AF0-896F-F1246689C3EE}" destId="{5CBAADA1-93D4-410F-9B65-732F147CD506}" srcOrd="0" destOrd="0" presId="urn:microsoft.com/office/officeart/2005/8/layout/pyramid2"/>
    <dgm:cxn modelId="{05CC8130-05B4-46E5-A4AA-C8EDED055CCC}" type="presOf" srcId="{86938070-392E-4FAA-AEB5-8BFB5E40911E}" destId="{CB2E4C91-3673-4476-BCB8-2E03B3129163}" srcOrd="0" destOrd="0" presId="urn:microsoft.com/office/officeart/2005/8/layout/pyramid2"/>
    <dgm:cxn modelId="{18CF1BE5-3934-4464-90A3-CD73017979D5}" type="presOf" srcId="{BDAF2CC9-6A3A-4E26-B0F0-01B7F53CE9DC}" destId="{95F65A64-49BD-4BE0-AD9A-4E38A5E76039}" srcOrd="0" destOrd="0" presId="urn:microsoft.com/office/officeart/2005/8/layout/pyramid2"/>
    <dgm:cxn modelId="{4D078EBB-2311-4572-9339-30CF2F6CFADD}" type="presOf" srcId="{6D5A5152-2202-4805-98F4-8EA8A049C06B}" destId="{00FC2A1F-0218-41A4-913E-CBFB5D383FC7}" srcOrd="0" destOrd="0" presId="urn:microsoft.com/office/officeart/2005/8/layout/pyramid2"/>
    <dgm:cxn modelId="{5B648A5C-FA99-45F1-93D7-6731ACDF2058}" type="presOf" srcId="{10FAFA99-7CCD-4931-BB4E-7BCE0C01B802}" destId="{4DD15468-FB6B-4302-8EC4-357DE6B62DFF}" srcOrd="0" destOrd="0" presId="urn:microsoft.com/office/officeart/2005/8/layout/pyramid2"/>
    <dgm:cxn modelId="{A859E76D-38A2-4C50-A264-27144DF948AC}" type="presParOf" srcId="{95F65A64-49BD-4BE0-AD9A-4E38A5E76039}" destId="{BF7AA9F1-AEBC-4CE4-9E45-F14D462C4FFF}" srcOrd="0" destOrd="0" presId="urn:microsoft.com/office/officeart/2005/8/layout/pyramid2"/>
    <dgm:cxn modelId="{5CECC5C9-2A60-46DF-9532-BE97D4A7E37A}" type="presParOf" srcId="{95F65A64-49BD-4BE0-AD9A-4E38A5E76039}" destId="{7B1DF8D7-B4CF-4C70-B2CF-B22C89F519E7}" srcOrd="1" destOrd="0" presId="urn:microsoft.com/office/officeart/2005/8/layout/pyramid2"/>
    <dgm:cxn modelId="{EABEABE9-D302-4073-837E-4DBD6373D2C2}" type="presParOf" srcId="{7B1DF8D7-B4CF-4C70-B2CF-B22C89F519E7}" destId="{4DD15468-FB6B-4302-8EC4-357DE6B62DFF}" srcOrd="0" destOrd="0" presId="urn:microsoft.com/office/officeart/2005/8/layout/pyramid2"/>
    <dgm:cxn modelId="{34DB286D-5F24-42E2-B457-CDEBBF0E8FBF}" type="presParOf" srcId="{7B1DF8D7-B4CF-4C70-B2CF-B22C89F519E7}" destId="{F3F8AF80-FC94-4B8E-A021-4EF3FDDF6910}" srcOrd="1" destOrd="0" presId="urn:microsoft.com/office/officeart/2005/8/layout/pyramid2"/>
    <dgm:cxn modelId="{A7906704-3615-4B37-AE2D-EAA02CB9CD63}" type="presParOf" srcId="{7B1DF8D7-B4CF-4C70-B2CF-B22C89F519E7}" destId="{CB2E4C91-3673-4476-BCB8-2E03B3129163}" srcOrd="2" destOrd="0" presId="urn:microsoft.com/office/officeart/2005/8/layout/pyramid2"/>
    <dgm:cxn modelId="{05D1FB39-8680-4655-B844-634685618010}" type="presParOf" srcId="{7B1DF8D7-B4CF-4C70-B2CF-B22C89F519E7}" destId="{832B6E99-0C6E-46B1-B27C-9EBF3C77B4BD}" srcOrd="3" destOrd="0" presId="urn:microsoft.com/office/officeart/2005/8/layout/pyramid2"/>
    <dgm:cxn modelId="{D432312B-7302-4105-ADD3-186D5CBA3B12}" type="presParOf" srcId="{7B1DF8D7-B4CF-4C70-B2CF-B22C89F519E7}" destId="{5CBAADA1-93D4-410F-9B65-732F147CD506}" srcOrd="4" destOrd="0" presId="urn:microsoft.com/office/officeart/2005/8/layout/pyramid2"/>
    <dgm:cxn modelId="{323E8589-114C-4C96-BFBC-798DA17A5646}" type="presParOf" srcId="{7B1DF8D7-B4CF-4C70-B2CF-B22C89F519E7}" destId="{4814FD29-218B-4C46-B3FE-AF1888C12741}" srcOrd="5" destOrd="0" presId="urn:microsoft.com/office/officeart/2005/8/layout/pyramid2"/>
    <dgm:cxn modelId="{FCF21581-25B3-49E3-AA02-1AC65BE51FAE}" type="presParOf" srcId="{7B1DF8D7-B4CF-4C70-B2CF-B22C89F519E7}" destId="{00FC2A1F-0218-41A4-913E-CBFB5D383FC7}" srcOrd="6" destOrd="0" presId="urn:microsoft.com/office/officeart/2005/8/layout/pyramid2"/>
    <dgm:cxn modelId="{99D3F1C3-C803-4CE0-B413-F609676080D1}" type="presParOf" srcId="{7B1DF8D7-B4CF-4C70-B2CF-B22C89F519E7}" destId="{06B00547-099B-4448-B03E-B3370163B7D2}" srcOrd="7" destOrd="0" presId="urn:microsoft.com/office/officeart/2005/8/layout/pyramid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1FB1D0-56A7-47B1-8C69-00D8A4517842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en-IN"/>
        </a:p>
      </dgm:t>
    </dgm:pt>
    <dgm:pt modelId="{94FB7971-0805-4D72-9899-CA1F01F424DE}">
      <dgm:prSet custT="1"/>
      <dgm:spPr/>
      <dgm:t>
        <a:bodyPr/>
        <a:lstStyle/>
        <a:p>
          <a:pPr algn="ctr" rtl="0"/>
          <a:r>
            <a:rPr lang="en-US" sz="4000" b="1" dirty="0" smtClean="0">
              <a:latin typeface="BibleScrT" pitchFamily="34" charset="0"/>
            </a:rPr>
            <a:t>REVIEWING YOUR GOALS</a:t>
          </a:r>
          <a:endParaRPr lang="en-IN" sz="4000" b="1" dirty="0">
            <a:latin typeface="BibleScrT" pitchFamily="34" charset="0"/>
          </a:endParaRPr>
        </a:p>
      </dgm:t>
    </dgm:pt>
    <dgm:pt modelId="{AEB6DF04-3A7F-464B-9EE7-1EAA9829188D}" type="parTrans" cxnId="{B211B6A3-6C89-48BE-BAD3-6B805706D7D7}">
      <dgm:prSet/>
      <dgm:spPr/>
      <dgm:t>
        <a:bodyPr/>
        <a:lstStyle/>
        <a:p>
          <a:endParaRPr lang="en-IN">
            <a:latin typeface="BibleScrT" pitchFamily="34" charset="0"/>
          </a:endParaRPr>
        </a:p>
      </dgm:t>
    </dgm:pt>
    <dgm:pt modelId="{B4D0F2A2-F115-4146-A81C-D8672AA444EE}" type="sibTrans" cxnId="{B211B6A3-6C89-48BE-BAD3-6B805706D7D7}">
      <dgm:prSet/>
      <dgm:spPr/>
      <dgm:t>
        <a:bodyPr/>
        <a:lstStyle/>
        <a:p>
          <a:endParaRPr lang="en-IN">
            <a:latin typeface="BibleScrT" pitchFamily="34" charset="0"/>
          </a:endParaRPr>
        </a:p>
      </dgm:t>
    </dgm:pt>
    <dgm:pt modelId="{7D9FF403-5B28-4E1E-B71D-E0DD12C30175}" type="pres">
      <dgm:prSet presAssocID="{C41FB1D0-56A7-47B1-8C69-00D8A451784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C47C57B0-7B62-43C1-867E-B9B5B7D636CD}" type="pres">
      <dgm:prSet presAssocID="{94FB7971-0805-4D72-9899-CA1F01F424D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D84873D8-1DE5-4EFE-B663-AA314B435090}" type="presOf" srcId="{94FB7971-0805-4D72-9899-CA1F01F424DE}" destId="{C47C57B0-7B62-43C1-867E-B9B5B7D636CD}" srcOrd="0" destOrd="0" presId="urn:microsoft.com/office/officeart/2005/8/layout/vList2"/>
    <dgm:cxn modelId="{14F482C7-C41F-416C-841D-A05F24116F50}" type="presOf" srcId="{C41FB1D0-56A7-47B1-8C69-00D8A4517842}" destId="{7D9FF403-5B28-4E1E-B71D-E0DD12C30175}" srcOrd="0" destOrd="0" presId="urn:microsoft.com/office/officeart/2005/8/layout/vList2"/>
    <dgm:cxn modelId="{B211B6A3-6C89-48BE-BAD3-6B805706D7D7}" srcId="{C41FB1D0-56A7-47B1-8C69-00D8A4517842}" destId="{94FB7971-0805-4D72-9899-CA1F01F424DE}" srcOrd="0" destOrd="0" parTransId="{AEB6DF04-3A7F-464B-9EE7-1EAA9829188D}" sibTransId="{B4D0F2A2-F115-4146-A81C-D8672AA444EE}"/>
    <dgm:cxn modelId="{AD44CBE6-EBEB-42D5-882E-BBEE1FB5A394}" type="presParOf" srcId="{7D9FF403-5B28-4E1E-B71D-E0DD12C30175}" destId="{C47C57B0-7B62-43C1-867E-B9B5B7D636CD}" srcOrd="0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16C0C6E-3BE3-4021-81D1-B38DA22B2E77}" type="doc">
      <dgm:prSet loTypeId="urn:microsoft.com/office/officeart/2005/8/layout/target3" loCatId="relationship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A9B1E78-3BE0-42EA-AE6E-D810F3D0F0C8}">
      <dgm:prSet custT="1"/>
      <dgm:spPr/>
      <dgm:t>
        <a:bodyPr/>
        <a:lstStyle/>
        <a:p>
          <a:pPr rtl="0"/>
          <a:r>
            <a:rPr lang="en-US" sz="3600" b="1" dirty="0" smtClean="0">
              <a:solidFill>
                <a:schemeClr val="accent4">
                  <a:lumMod val="50000"/>
                </a:schemeClr>
              </a:solidFill>
              <a:latin typeface="Dotum" pitchFamily="34" charset="-127"/>
              <a:ea typeface="Dotum" pitchFamily="34" charset="-127"/>
            </a:rPr>
            <a:t>Saying  “YES”</a:t>
          </a:r>
          <a:endParaRPr lang="en-US" sz="3600" b="1" dirty="0">
            <a:solidFill>
              <a:schemeClr val="accent4">
                <a:lumMod val="50000"/>
              </a:schemeClr>
            </a:solidFill>
            <a:latin typeface="Dotum" pitchFamily="34" charset="-127"/>
            <a:ea typeface="Dotum" pitchFamily="34" charset="-127"/>
          </a:endParaRPr>
        </a:p>
      </dgm:t>
    </dgm:pt>
    <dgm:pt modelId="{4C186A51-BFF4-42AE-8600-22C3E80228D0}" type="parTrans" cxnId="{DF1C116C-DB83-4C32-9AAB-7AD1D23AF270}">
      <dgm:prSet/>
      <dgm:spPr/>
      <dgm:t>
        <a:bodyPr/>
        <a:lstStyle/>
        <a:p>
          <a:endParaRPr lang="en-US" sz="3600" b="1">
            <a:solidFill>
              <a:schemeClr val="accent4">
                <a:lumMod val="50000"/>
              </a:schemeClr>
            </a:solidFill>
            <a:latin typeface="Dotum" pitchFamily="34" charset="-127"/>
            <a:ea typeface="Dotum" pitchFamily="34" charset="-127"/>
          </a:endParaRPr>
        </a:p>
      </dgm:t>
    </dgm:pt>
    <dgm:pt modelId="{1BFE1E81-7DBE-4584-8919-6A9ED8B5EC80}" type="sibTrans" cxnId="{DF1C116C-DB83-4C32-9AAB-7AD1D23AF270}">
      <dgm:prSet/>
      <dgm:spPr/>
      <dgm:t>
        <a:bodyPr/>
        <a:lstStyle/>
        <a:p>
          <a:endParaRPr lang="en-US" sz="3600" b="1">
            <a:solidFill>
              <a:schemeClr val="accent4">
                <a:lumMod val="50000"/>
              </a:schemeClr>
            </a:solidFill>
            <a:latin typeface="Dotum" pitchFamily="34" charset="-127"/>
            <a:ea typeface="Dotum" pitchFamily="34" charset="-127"/>
          </a:endParaRPr>
        </a:p>
      </dgm:t>
    </dgm:pt>
    <dgm:pt modelId="{6496F7C2-61B7-4754-9309-9054B4F7F7BD}">
      <dgm:prSet custT="1"/>
      <dgm:spPr/>
      <dgm:t>
        <a:bodyPr/>
        <a:lstStyle/>
        <a:p>
          <a:pPr rtl="0"/>
          <a:r>
            <a:rPr lang="en-US" sz="3600" b="1" dirty="0" smtClean="0">
              <a:solidFill>
                <a:schemeClr val="accent4">
                  <a:lumMod val="50000"/>
                </a:schemeClr>
              </a:solidFill>
              <a:latin typeface="Dotum" pitchFamily="34" charset="-127"/>
              <a:ea typeface="Dotum" pitchFamily="34" charset="-127"/>
            </a:rPr>
            <a:t>Saying “no”</a:t>
          </a:r>
          <a:endParaRPr lang="en-US" sz="3600" b="1" dirty="0">
            <a:solidFill>
              <a:schemeClr val="accent4">
                <a:lumMod val="50000"/>
              </a:schemeClr>
            </a:solidFill>
            <a:latin typeface="Dotum" pitchFamily="34" charset="-127"/>
            <a:ea typeface="Dotum" pitchFamily="34" charset="-127"/>
          </a:endParaRPr>
        </a:p>
      </dgm:t>
    </dgm:pt>
    <dgm:pt modelId="{C9F7120E-F520-4F37-98F5-3E549EE7E189}" type="parTrans" cxnId="{65A0EB4B-0DE0-4C3D-AE4B-CFD00341AEA2}">
      <dgm:prSet/>
      <dgm:spPr/>
      <dgm:t>
        <a:bodyPr/>
        <a:lstStyle/>
        <a:p>
          <a:endParaRPr lang="en-US" sz="3600" b="1">
            <a:solidFill>
              <a:schemeClr val="accent4">
                <a:lumMod val="50000"/>
              </a:schemeClr>
            </a:solidFill>
            <a:latin typeface="Dotum" pitchFamily="34" charset="-127"/>
            <a:ea typeface="Dotum" pitchFamily="34" charset="-127"/>
          </a:endParaRPr>
        </a:p>
      </dgm:t>
    </dgm:pt>
    <dgm:pt modelId="{F4E78902-70A3-4BBB-887F-A0B007E7B414}" type="sibTrans" cxnId="{65A0EB4B-0DE0-4C3D-AE4B-CFD00341AEA2}">
      <dgm:prSet/>
      <dgm:spPr/>
      <dgm:t>
        <a:bodyPr/>
        <a:lstStyle/>
        <a:p>
          <a:endParaRPr lang="en-US" sz="3600" b="1">
            <a:solidFill>
              <a:schemeClr val="accent4">
                <a:lumMod val="50000"/>
              </a:schemeClr>
            </a:solidFill>
            <a:latin typeface="Dotum" pitchFamily="34" charset="-127"/>
            <a:ea typeface="Dotum" pitchFamily="34" charset="-127"/>
          </a:endParaRPr>
        </a:p>
      </dgm:t>
    </dgm:pt>
    <dgm:pt modelId="{7D4878DD-6B63-4AAB-9BD9-2C8702207CD1}">
      <dgm:prSet custT="1"/>
      <dgm:spPr/>
      <dgm:t>
        <a:bodyPr/>
        <a:lstStyle/>
        <a:p>
          <a:pPr rtl="0"/>
          <a:r>
            <a:rPr lang="en-US" sz="3600" b="1" dirty="0" smtClean="0">
              <a:solidFill>
                <a:schemeClr val="accent4">
                  <a:lumMod val="50000"/>
                </a:schemeClr>
              </a:solidFill>
              <a:latin typeface="Dotum" pitchFamily="34" charset="-127"/>
              <a:ea typeface="Dotum" pitchFamily="34" charset="-127"/>
            </a:rPr>
            <a:t>Being authentic</a:t>
          </a:r>
          <a:endParaRPr lang="en-US" sz="3600" b="1" dirty="0">
            <a:solidFill>
              <a:schemeClr val="accent4">
                <a:lumMod val="50000"/>
              </a:schemeClr>
            </a:solidFill>
            <a:latin typeface="Dotum" pitchFamily="34" charset="-127"/>
            <a:ea typeface="Dotum" pitchFamily="34" charset="-127"/>
          </a:endParaRPr>
        </a:p>
      </dgm:t>
    </dgm:pt>
    <dgm:pt modelId="{CDB3FCF4-0AF9-456D-9B86-A6B2CCAE69E5}" type="parTrans" cxnId="{A2C278FD-9D1F-478D-85B8-CAC3DC555157}">
      <dgm:prSet/>
      <dgm:spPr/>
      <dgm:t>
        <a:bodyPr/>
        <a:lstStyle/>
        <a:p>
          <a:endParaRPr lang="en-US" sz="3600" b="1">
            <a:solidFill>
              <a:schemeClr val="accent4">
                <a:lumMod val="50000"/>
              </a:schemeClr>
            </a:solidFill>
            <a:latin typeface="Dotum" pitchFamily="34" charset="-127"/>
            <a:ea typeface="Dotum" pitchFamily="34" charset="-127"/>
          </a:endParaRPr>
        </a:p>
      </dgm:t>
    </dgm:pt>
    <dgm:pt modelId="{E43DF7A3-7D63-4638-A427-640FCADB959A}" type="sibTrans" cxnId="{A2C278FD-9D1F-478D-85B8-CAC3DC555157}">
      <dgm:prSet/>
      <dgm:spPr/>
      <dgm:t>
        <a:bodyPr/>
        <a:lstStyle/>
        <a:p>
          <a:endParaRPr lang="en-US" sz="3600" b="1">
            <a:solidFill>
              <a:schemeClr val="accent4">
                <a:lumMod val="50000"/>
              </a:schemeClr>
            </a:solidFill>
            <a:latin typeface="Dotum" pitchFamily="34" charset="-127"/>
            <a:ea typeface="Dotum" pitchFamily="34" charset="-127"/>
          </a:endParaRPr>
        </a:p>
      </dgm:t>
    </dgm:pt>
    <dgm:pt modelId="{D2F667F9-CA12-4D6A-A04E-BB5D39366738}">
      <dgm:prSet custT="1"/>
      <dgm:spPr/>
      <dgm:t>
        <a:bodyPr/>
        <a:lstStyle/>
        <a:p>
          <a:pPr rtl="0"/>
          <a:r>
            <a:rPr lang="en-US" sz="3600" b="1" dirty="0" smtClean="0">
              <a:solidFill>
                <a:schemeClr val="accent4">
                  <a:lumMod val="50000"/>
                </a:schemeClr>
              </a:solidFill>
              <a:latin typeface="Dotum" pitchFamily="34" charset="-127"/>
              <a:ea typeface="Dotum" pitchFamily="34" charset="-127"/>
            </a:rPr>
            <a:t>Acting now</a:t>
          </a:r>
          <a:endParaRPr lang="en-US" sz="3600" b="1" dirty="0">
            <a:solidFill>
              <a:schemeClr val="accent4">
                <a:lumMod val="50000"/>
              </a:schemeClr>
            </a:solidFill>
            <a:latin typeface="Dotum" pitchFamily="34" charset="-127"/>
            <a:ea typeface="Dotum" pitchFamily="34" charset="-127"/>
          </a:endParaRPr>
        </a:p>
      </dgm:t>
    </dgm:pt>
    <dgm:pt modelId="{8B07E9E9-9C97-4F85-83DD-6F22F7164385}" type="parTrans" cxnId="{C3218276-1442-444E-9B00-789FF2A618B8}">
      <dgm:prSet/>
      <dgm:spPr/>
      <dgm:t>
        <a:bodyPr/>
        <a:lstStyle/>
        <a:p>
          <a:endParaRPr lang="en-US" sz="3600" b="1">
            <a:solidFill>
              <a:schemeClr val="accent4">
                <a:lumMod val="50000"/>
              </a:schemeClr>
            </a:solidFill>
            <a:latin typeface="Dotum" pitchFamily="34" charset="-127"/>
            <a:ea typeface="Dotum" pitchFamily="34" charset="-127"/>
          </a:endParaRPr>
        </a:p>
      </dgm:t>
    </dgm:pt>
    <dgm:pt modelId="{FFFDAB59-35FE-4106-B4A0-B2252C1F8E8D}" type="sibTrans" cxnId="{C3218276-1442-444E-9B00-789FF2A618B8}">
      <dgm:prSet/>
      <dgm:spPr/>
      <dgm:t>
        <a:bodyPr/>
        <a:lstStyle/>
        <a:p>
          <a:endParaRPr lang="en-US" sz="3600" b="1">
            <a:solidFill>
              <a:schemeClr val="accent4">
                <a:lumMod val="50000"/>
              </a:schemeClr>
            </a:solidFill>
            <a:latin typeface="Dotum" pitchFamily="34" charset="-127"/>
            <a:ea typeface="Dotum" pitchFamily="34" charset="-127"/>
          </a:endParaRPr>
        </a:p>
      </dgm:t>
    </dgm:pt>
    <dgm:pt modelId="{738679B9-E0F3-47DA-B17D-8A75162E10F9}" type="pres">
      <dgm:prSet presAssocID="{216C0C6E-3BE3-4021-81D1-B38DA22B2E7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03C11E2-5DFB-4BD9-B6AE-898FCEC4D694}" type="pres">
      <dgm:prSet presAssocID="{4A9B1E78-3BE0-42EA-AE6E-D810F3D0F0C8}" presName="circle1" presStyleLbl="node1" presStyleIdx="0" presStyleCnt="4"/>
      <dgm:spPr/>
      <dgm:t>
        <a:bodyPr/>
        <a:lstStyle/>
        <a:p>
          <a:endParaRPr lang="en-IN"/>
        </a:p>
      </dgm:t>
    </dgm:pt>
    <dgm:pt modelId="{1B874B4D-E370-4EE5-80CF-A272F72A10E7}" type="pres">
      <dgm:prSet presAssocID="{4A9B1E78-3BE0-42EA-AE6E-D810F3D0F0C8}" presName="space" presStyleCnt="0"/>
      <dgm:spPr/>
      <dgm:t>
        <a:bodyPr/>
        <a:lstStyle/>
        <a:p>
          <a:endParaRPr lang="en-IN"/>
        </a:p>
      </dgm:t>
    </dgm:pt>
    <dgm:pt modelId="{58737333-3649-41CA-9A04-C8243C5B4408}" type="pres">
      <dgm:prSet presAssocID="{4A9B1E78-3BE0-42EA-AE6E-D810F3D0F0C8}" presName="rect1" presStyleLbl="alignAcc1" presStyleIdx="0" presStyleCnt="4"/>
      <dgm:spPr/>
      <dgm:t>
        <a:bodyPr/>
        <a:lstStyle/>
        <a:p>
          <a:endParaRPr lang="en-US"/>
        </a:p>
      </dgm:t>
    </dgm:pt>
    <dgm:pt modelId="{4BCB0586-8117-4456-A017-F5F2000A3E96}" type="pres">
      <dgm:prSet presAssocID="{6496F7C2-61B7-4754-9309-9054B4F7F7BD}" presName="vertSpace2" presStyleLbl="node1" presStyleIdx="0" presStyleCnt="4"/>
      <dgm:spPr/>
      <dgm:t>
        <a:bodyPr/>
        <a:lstStyle/>
        <a:p>
          <a:endParaRPr lang="en-IN"/>
        </a:p>
      </dgm:t>
    </dgm:pt>
    <dgm:pt modelId="{BA079B47-0277-452E-A16F-BEF90D4B31FE}" type="pres">
      <dgm:prSet presAssocID="{6496F7C2-61B7-4754-9309-9054B4F7F7BD}" presName="circle2" presStyleLbl="node1" presStyleIdx="1" presStyleCnt="4"/>
      <dgm:spPr/>
      <dgm:t>
        <a:bodyPr/>
        <a:lstStyle/>
        <a:p>
          <a:endParaRPr lang="en-IN"/>
        </a:p>
      </dgm:t>
    </dgm:pt>
    <dgm:pt modelId="{BDB3DEBB-EF8F-4AF0-AFC1-E669686B2CE1}" type="pres">
      <dgm:prSet presAssocID="{6496F7C2-61B7-4754-9309-9054B4F7F7BD}" presName="rect2" presStyleLbl="alignAcc1" presStyleIdx="1" presStyleCnt="4"/>
      <dgm:spPr/>
      <dgm:t>
        <a:bodyPr/>
        <a:lstStyle/>
        <a:p>
          <a:endParaRPr lang="en-US"/>
        </a:p>
      </dgm:t>
    </dgm:pt>
    <dgm:pt modelId="{4A417FC9-C647-4EAA-AB0B-CF7F32429EEC}" type="pres">
      <dgm:prSet presAssocID="{7D4878DD-6B63-4AAB-9BD9-2C8702207CD1}" presName="vertSpace3" presStyleLbl="node1" presStyleIdx="1" presStyleCnt="4"/>
      <dgm:spPr/>
      <dgm:t>
        <a:bodyPr/>
        <a:lstStyle/>
        <a:p>
          <a:endParaRPr lang="en-IN"/>
        </a:p>
      </dgm:t>
    </dgm:pt>
    <dgm:pt modelId="{BC22F105-78E6-4384-8658-67F39A7EE489}" type="pres">
      <dgm:prSet presAssocID="{7D4878DD-6B63-4AAB-9BD9-2C8702207CD1}" presName="circle3" presStyleLbl="node1" presStyleIdx="2" presStyleCnt="4"/>
      <dgm:spPr/>
      <dgm:t>
        <a:bodyPr/>
        <a:lstStyle/>
        <a:p>
          <a:endParaRPr lang="en-IN"/>
        </a:p>
      </dgm:t>
    </dgm:pt>
    <dgm:pt modelId="{F24D8C72-B982-4D81-8C00-85F943D8FC0F}" type="pres">
      <dgm:prSet presAssocID="{7D4878DD-6B63-4AAB-9BD9-2C8702207CD1}" presName="rect3" presStyleLbl="alignAcc1" presStyleIdx="2" presStyleCnt="4"/>
      <dgm:spPr/>
      <dgm:t>
        <a:bodyPr/>
        <a:lstStyle/>
        <a:p>
          <a:endParaRPr lang="en-US"/>
        </a:p>
      </dgm:t>
    </dgm:pt>
    <dgm:pt modelId="{8189E14E-EA3D-4173-A9FA-E2B3475E76B2}" type="pres">
      <dgm:prSet presAssocID="{D2F667F9-CA12-4D6A-A04E-BB5D39366738}" presName="vertSpace4" presStyleLbl="node1" presStyleIdx="2" presStyleCnt="4"/>
      <dgm:spPr/>
      <dgm:t>
        <a:bodyPr/>
        <a:lstStyle/>
        <a:p>
          <a:endParaRPr lang="en-IN"/>
        </a:p>
      </dgm:t>
    </dgm:pt>
    <dgm:pt modelId="{4FB78194-C80B-4D97-8AF5-811E23C9439E}" type="pres">
      <dgm:prSet presAssocID="{D2F667F9-CA12-4D6A-A04E-BB5D39366738}" presName="circle4" presStyleLbl="node1" presStyleIdx="3" presStyleCnt="4"/>
      <dgm:spPr/>
      <dgm:t>
        <a:bodyPr/>
        <a:lstStyle/>
        <a:p>
          <a:endParaRPr lang="en-IN"/>
        </a:p>
      </dgm:t>
    </dgm:pt>
    <dgm:pt modelId="{0C307CFE-8F7E-488C-9BA3-ABCA44D1721B}" type="pres">
      <dgm:prSet presAssocID="{D2F667F9-CA12-4D6A-A04E-BB5D39366738}" presName="rect4" presStyleLbl="alignAcc1" presStyleIdx="3" presStyleCnt="4"/>
      <dgm:spPr/>
      <dgm:t>
        <a:bodyPr/>
        <a:lstStyle/>
        <a:p>
          <a:endParaRPr lang="en-US"/>
        </a:p>
      </dgm:t>
    </dgm:pt>
    <dgm:pt modelId="{E2345070-4988-4DBE-8A4E-77210D0D7B6C}" type="pres">
      <dgm:prSet presAssocID="{4A9B1E78-3BE0-42EA-AE6E-D810F3D0F0C8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92FF67-A85E-41FB-88EF-CD5AF2F62E8F}" type="pres">
      <dgm:prSet presAssocID="{6496F7C2-61B7-4754-9309-9054B4F7F7BD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7E2C85-594C-4D3A-86E2-EDD3B1AC9593}" type="pres">
      <dgm:prSet presAssocID="{7D4878DD-6B63-4AAB-9BD9-2C8702207CD1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63A59B-D43B-4446-9072-AF556EFB7E39}" type="pres">
      <dgm:prSet presAssocID="{D2F667F9-CA12-4D6A-A04E-BB5D39366738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7042EAC-5108-4C46-AE23-04D9ABDBD734}" type="presOf" srcId="{7D4878DD-6B63-4AAB-9BD9-2C8702207CD1}" destId="{F24D8C72-B982-4D81-8C00-85F943D8FC0F}" srcOrd="0" destOrd="0" presId="urn:microsoft.com/office/officeart/2005/8/layout/target3"/>
    <dgm:cxn modelId="{DF1C116C-DB83-4C32-9AAB-7AD1D23AF270}" srcId="{216C0C6E-3BE3-4021-81D1-B38DA22B2E77}" destId="{4A9B1E78-3BE0-42EA-AE6E-D810F3D0F0C8}" srcOrd="0" destOrd="0" parTransId="{4C186A51-BFF4-42AE-8600-22C3E80228D0}" sibTransId="{1BFE1E81-7DBE-4584-8919-6A9ED8B5EC80}"/>
    <dgm:cxn modelId="{6E8BD08E-5032-4DDC-B55A-D6324DAA127E}" type="presOf" srcId="{7D4878DD-6B63-4AAB-9BD9-2C8702207CD1}" destId="{DB7E2C85-594C-4D3A-86E2-EDD3B1AC9593}" srcOrd="1" destOrd="0" presId="urn:microsoft.com/office/officeart/2005/8/layout/target3"/>
    <dgm:cxn modelId="{C3218276-1442-444E-9B00-789FF2A618B8}" srcId="{216C0C6E-3BE3-4021-81D1-B38DA22B2E77}" destId="{D2F667F9-CA12-4D6A-A04E-BB5D39366738}" srcOrd="3" destOrd="0" parTransId="{8B07E9E9-9C97-4F85-83DD-6F22F7164385}" sibTransId="{FFFDAB59-35FE-4106-B4A0-B2252C1F8E8D}"/>
    <dgm:cxn modelId="{722133F0-365A-4030-9920-D9C7529896EF}" type="presOf" srcId="{6496F7C2-61B7-4754-9309-9054B4F7F7BD}" destId="{BDB3DEBB-EF8F-4AF0-AFC1-E669686B2CE1}" srcOrd="0" destOrd="0" presId="urn:microsoft.com/office/officeart/2005/8/layout/target3"/>
    <dgm:cxn modelId="{99980E13-0499-4C0A-862B-F22837A37FEA}" type="presOf" srcId="{4A9B1E78-3BE0-42EA-AE6E-D810F3D0F0C8}" destId="{E2345070-4988-4DBE-8A4E-77210D0D7B6C}" srcOrd="1" destOrd="0" presId="urn:microsoft.com/office/officeart/2005/8/layout/target3"/>
    <dgm:cxn modelId="{A6A7C6FA-BC47-4C09-A717-37C101140D75}" type="presOf" srcId="{6496F7C2-61B7-4754-9309-9054B4F7F7BD}" destId="{7992FF67-A85E-41FB-88EF-CD5AF2F62E8F}" srcOrd="1" destOrd="0" presId="urn:microsoft.com/office/officeart/2005/8/layout/target3"/>
    <dgm:cxn modelId="{6DF11903-B458-47EE-926A-CB0E8F377825}" type="presOf" srcId="{D2F667F9-CA12-4D6A-A04E-BB5D39366738}" destId="{E063A59B-D43B-4446-9072-AF556EFB7E39}" srcOrd="1" destOrd="0" presId="urn:microsoft.com/office/officeart/2005/8/layout/target3"/>
    <dgm:cxn modelId="{EE46CC86-B7AF-4297-A7CA-4B6CA7AD9E9D}" type="presOf" srcId="{D2F667F9-CA12-4D6A-A04E-BB5D39366738}" destId="{0C307CFE-8F7E-488C-9BA3-ABCA44D1721B}" srcOrd="0" destOrd="0" presId="urn:microsoft.com/office/officeart/2005/8/layout/target3"/>
    <dgm:cxn modelId="{65A0EB4B-0DE0-4C3D-AE4B-CFD00341AEA2}" srcId="{216C0C6E-3BE3-4021-81D1-B38DA22B2E77}" destId="{6496F7C2-61B7-4754-9309-9054B4F7F7BD}" srcOrd="1" destOrd="0" parTransId="{C9F7120E-F520-4F37-98F5-3E549EE7E189}" sibTransId="{F4E78902-70A3-4BBB-887F-A0B007E7B414}"/>
    <dgm:cxn modelId="{6F38C1EF-2F6A-4239-9211-1B18A644EB6F}" type="presOf" srcId="{216C0C6E-3BE3-4021-81D1-B38DA22B2E77}" destId="{738679B9-E0F3-47DA-B17D-8A75162E10F9}" srcOrd="0" destOrd="0" presId="urn:microsoft.com/office/officeart/2005/8/layout/target3"/>
    <dgm:cxn modelId="{A2C278FD-9D1F-478D-85B8-CAC3DC555157}" srcId="{216C0C6E-3BE3-4021-81D1-B38DA22B2E77}" destId="{7D4878DD-6B63-4AAB-9BD9-2C8702207CD1}" srcOrd="2" destOrd="0" parTransId="{CDB3FCF4-0AF9-456D-9B86-A6B2CCAE69E5}" sibTransId="{E43DF7A3-7D63-4638-A427-640FCADB959A}"/>
    <dgm:cxn modelId="{89F314A0-B138-4DD0-9CF7-2C7D6D7BFFE1}" type="presOf" srcId="{4A9B1E78-3BE0-42EA-AE6E-D810F3D0F0C8}" destId="{58737333-3649-41CA-9A04-C8243C5B4408}" srcOrd="0" destOrd="0" presId="urn:microsoft.com/office/officeart/2005/8/layout/target3"/>
    <dgm:cxn modelId="{C561D788-3B7D-403F-8FC3-B7A9F881091B}" type="presParOf" srcId="{738679B9-E0F3-47DA-B17D-8A75162E10F9}" destId="{003C11E2-5DFB-4BD9-B6AE-898FCEC4D694}" srcOrd="0" destOrd="0" presId="urn:microsoft.com/office/officeart/2005/8/layout/target3"/>
    <dgm:cxn modelId="{910B8E47-B197-4933-99EA-60405117371A}" type="presParOf" srcId="{738679B9-E0F3-47DA-B17D-8A75162E10F9}" destId="{1B874B4D-E370-4EE5-80CF-A272F72A10E7}" srcOrd="1" destOrd="0" presId="urn:microsoft.com/office/officeart/2005/8/layout/target3"/>
    <dgm:cxn modelId="{1283D1B6-9747-49CF-81F7-2A3769EF7048}" type="presParOf" srcId="{738679B9-E0F3-47DA-B17D-8A75162E10F9}" destId="{58737333-3649-41CA-9A04-C8243C5B4408}" srcOrd="2" destOrd="0" presId="urn:microsoft.com/office/officeart/2005/8/layout/target3"/>
    <dgm:cxn modelId="{DD8B2D6C-E20B-482F-8F05-64F2789F7B18}" type="presParOf" srcId="{738679B9-E0F3-47DA-B17D-8A75162E10F9}" destId="{4BCB0586-8117-4456-A017-F5F2000A3E96}" srcOrd="3" destOrd="0" presId="urn:microsoft.com/office/officeart/2005/8/layout/target3"/>
    <dgm:cxn modelId="{6A868DEF-E80F-4A25-8352-22192943DCD5}" type="presParOf" srcId="{738679B9-E0F3-47DA-B17D-8A75162E10F9}" destId="{BA079B47-0277-452E-A16F-BEF90D4B31FE}" srcOrd="4" destOrd="0" presId="urn:microsoft.com/office/officeart/2005/8/layout/target3"/>
    <dgm:cxn modelId="{7D75F8A8-4DDA-4FA4-8368-BDA4A68B260A}" type="presParOf" srcId="{738679B9-E0F3-47DA-B17D-8A75162E10F9}" destId="{BDB3DEBB-EF8F-4AF0-AFC1-E669686B2CE1}" srcOrd="5" destOrd="0" presId="urn:microsoft.com/office/officeart/2005/8/layout/target3"/>
    <dgm:cxn modelId="{BA12ECC5-1BEB-4F75-AB8E-3BCBCFADC909}" type="presParOf" srcId="{738679B9-E0F3-47DA-B17D-8A75162E10F9}" destId="{4A417FC9-C647-4EAA-AB0B-CF7F32429EEC}" srcOrd="6" destOrd="0" presId="urn:microsoft.com/office/officeart/2005/8/layout/target3"/>
    <dgm:cxn modelId="{559423B7-B711-497B-8DCF-E9CACA45D084}" type="presParOf" srcId="{738679B9-E0F3-47DA-B17D-8A75162E10F9}" destId="{BC22F105-78E6-4384-8658-67F39A7EE489}" srcOrd="7" destOrd="0" presId="urn:microsoft.com/office/officeart/2005/8/layout/target3"/>
    <dgm:cxn modelId="{869EE1D4-8F49-48B6-933A-53C9815B2502}" type="presParOf" srcId="{738679B9-E0F3-47DA-B17D-8A75162E10F9}" destId="{F24D8C72-B982-4D81-8C00-85F943D8FC0F}" srcOrd="8" destOrd="0" presId="urn:microsoft.com/office/officeart/2005/8/layout/target3"/>
    <dgm:cxn modelId="{4F1917B9-FC03-400D-BDB3-55B923B4376A}" type="presParOf" srcId="{738679B9-E0F3-47DA-B17D-8A75162E10F9}" destId="{8189E14E-EA3D-4173-A9FA-E2B3475E76B2}" srcOrd="9" destOrd="0" presId="urn:microsoft.com/office/officeart/2005/8/layout/target3"/>
    <dgm:cxn modelId="{DFBD39E9-2349-4E86-B76A-09F232E514C4}" type="presParOf" srcId="{738679B9-E0F3-47DA-B17D-8A75162E10F9}" destId="{4FB78194-C80B-4D97-8AF5-811E23C9439E}" srcOrd="10" destOrd="0" presId="urn:microsoft.com/office/officeart/2005/8/layout/target3"/>
    <dgm:cxn modelId="{234ADD19-E2F1-4CEA-B6C2-38ECB0DF1CC8}" type="presParOf" srcId="{738679B9-E0F3-47DA-B17D-8A75162E10F9}" destId="{0C307CFE-8F7E-488C-9BA3-ABCA44D1721B}" srcOrd="11" destOrd="0" presId="urn:microsoft.com/office/officeart/2005/8/layout/target3"/>
    <dgm:cxn modelId="{E32C910B-CD84-4AD7-B132-8B46E68463E8}" type="presParOf" srcId="{738679B9-E0F3-47DA-B17D-8A75162E10F9}" destId="{E2345070-4988-4DBE-8A4E-77210D0D7B6C}" srcOrd="12" destOrd="0" presId="urn:microsoft.com/office/officeart/2005/8/layout/target3"/>
    <dgm:cxn modelId="{2F77DFBD-13FB-434B-8D44-06FB9047D70F}" type="presParOf" srcId="{738679B9-E0F3-47DA-B17D-8A75162E10F9}" destId="{7992FF67-A85E-41FB-88EF-CD5AF2F62E8F}" srcOrd="13" destOrd="0" presId="urn:microsoft.com/office/officeart/2005/8/layout/target3"/>
    <dgm:cxn modelId="{D59F7381-4D7D-4FD0-8BF8-91833F4DAAB0}" type="presParOf" srcId="{738679B9-E0F3-47DA-B17D-8A75162E10F9}" destId="{DB7E2C85-594C-4D3A-86E2-EDD3B1AC9593}" srcOrd="14" destOrd="0" presId="urn:microsoft.com/office/officeart/2005/8/layout/target3"/>
    <dgm:cxn modelId="{4449B18F-C852-485B-9C8C-8EC9467E10A3}" type="presParOf" srcId="{738679B9-E0F3-47DA-B17D-8A75162E10F9}" destId="{E063A59B-D43B-4446-9072-AF556EFB7E39}" srcOrd="15" destOrd="0" presId="urn:microsoft.com/office/officeart/2005/8/layout/target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0815754-4040-42B0-92B3-C0D53B4AC928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</dgm:spPr>
      <dgm:t>
        <a:bodyPr/>
        <a:lstStyle/>
        <a:p>
          <a:endParaRPr lang="en-IN"/>
        </a:p>
      </dgm:t>
    </dgm:pt>
    <dgm:pt modelId="{BB2757C1-9ACD-4AED-B3F7-A14A39784F7B}">
      <dgm:prSet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algn="ctr" rtl="0"/>
          <a:r>
            <a:rPr lang="en-US" b="1" dirty="0" smtClean="0"/>
            <a:t>TAKE SMART INITIATIVES </a:t>
          </a:r>
          <a:endParaRPr lang="en-IN" dirty="0"/>
        </a:p>
      </dgm:t>
    </dgm:pt>
    <dgm:pt modelId="{DCA1B944-4461-41E0-BF4A-CD909D68D565}" type="parTrans" cxnId="{DC286558-E8DE-4E9A-899E-9A0CAD7539BE}">
      <dgm:prSet/>
      <dgm:spPr/>
      <dgm:t>
        <a:bodyPr/>
        <a:lstStyle/>
        <a:p>
          <a:endParaRPr lang="en-IN"/>
        </a:p>
      </dgm:t>
    </dgm:pt>
    <dgm:pt modelId="{1396B891-4A0A-417D-B8CB-DC7076D5091C}" type="sibTrans" cxnId="{DC286558-E8DE-4E9A-899E-9A0CAD7539BE}">
      <dgm:prSet/>
      <dgm:spPr/>
      <dgm:t>
        <a:bodyPr/>
        <a:lstStyle/>
        <a:p>
          <a:endParaRPr lang="en-IN"/>
        </a:p>
      </dgm:t>
    </dgm:pt>
    <dgm:pt modelId="{3715296A-D065-47B8-B709-098D96769656}" type="pres">
      <dgm:prSet presAssocID="{B0815754-4040-42B0-92B3-C0D53B4AC92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54255975-1C04-4BE3-850F-C2F73BE9D911}" type="pres">
      <dgm:prSet presAssocID="{BB2757C1-9ACD-4AED-B3F7-A14A39784F7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E69F7266-4A4F-4285-9CC1-8EEB73F84CE9}" type="presOf" srcId="{B0815754-4040-42B0-92B3-C0D53B4AC928}" destId="{3715296A-D065-47B8-B709-098D96769656}" srcOrd="0" destOrd="0" presId="urn:microsoft.com/office/officeart/2005/8/layout/vList2"/>
    <dgm:cxn modelId="{DC286558-E8DE-4E9A-899E-9A0CAD7539BE}" srcId="{B0815754-4040-42B0-92B3-C0D53B4AC928}" destId="{BB2757C1-9ACD-4AED-B3F7-A14A39784F7B}" srcOrd="0" destOrd="0" parTransId="{DCA1B944-4461-41E0-BF4A-CD909D68D565}" sibTransId="{1396B891-4A0A-417D-B8CB-DC7076D5091C}"/>
    <dgm:cxn modelId="{45E09B8E-D05E-4C64-8F96-C88B9CF95D6D}" type="presOf" srcId="{BB2757C1-9ACD-4AED-B3F7-A14A39784F7B}" destId="{54255975-1C04-4BE3-850F-C2F73BE9D911}" srcOrd="0" destOrd="0" presId="urn:microsoft.com/office/officeart/2005/8/layout/vList2"/>
    <dgm:cxn modelId="{0EE22119-9FF0-41A7-A16E-5B57E5C050FA}" type="presParOf" srcId="{3715296A-D065-47B8-B709-098D96769656}" destId="{54255975-1C04-4BE3-850F-C2F73BE9D911}" srcOrd="0" destOrd="0" presId="urn:microsoft.com/office/officeart/2005/8/layout/vList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82402D1-C16C-4545-9585-732FAA571232}" type="doc">
      <dgm:prSet loTypeId="urn:microsoft.com/office/officeart/2005/8/layout/arrow2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IN"/>
        </a:p>
      </dgm:t>
    </dgm:pt>
    <dgm:pt modelId="{76041068-959D-49E1-AFDF-B7D8AACBC771}">
      <dgm:prSet custT="1"/>
      <dgm:spPr/>
      <dgm:t>
        <a:bodyPr/>
        <a:lstStyle/>
        <a:p>
          <a:pPr algn="ctr" rtl="0"/>
          <a:r>
            <a:rPr lang="en-US" sz="2400" b="1" dirty="0" smtClean="0">
              <a:solidFill>
                <a:schemeClr val="accent4">
                  <a:lumMod val="50000"/>
                </a:schemeClr>
              </a:solidFill>
            </a:rPr>
            <a:t>Self driven</a:t>
          </a:r>
          <a:endParaRPr lang="en-IN" sz="2400" dirty="0">
            <a:solidFill>
              <a:schemeClr val="accent4">
                <a:lumMod val="50000"/>
              </a:schemeClr>
            </a:solidFill>
          </a:endParaRPr>
        </a:p>
      </dgm:t>
    </dgm:pt>
    <dgm:pt modelId="{6EA078B3-9873-4225-8535-6B955DBF8ED5}" type="parTrans" cxnId="{9F340AA8-D6C4-42E2-AA87-585FCF88AE91}">
      <dgm:prSet/>
      <dgm:spPr/>
      <dgm:t>
        <a:bodyPr/>
        <a:lstStyle/>
        <a:p>
          <a:pPr algn="ctr"/>
          <a:endParaRPr lang="en-IN" sz="2400">
            <a:solidFill>
              <a:schemeClr val="accent4">
                <a:lumMod val="50000"/>
              </a:schemeClr>
            </a:solidFill>
          </a:endParaRPr>
        </a:p>
      </dgm:t>
    </dgm:pt>
    <dgm:pt modelId="{676EA3E7-6CD5-4794-B74B-EDC43D5FA1A6}" type="sibTrans" cxnId="{9F340AA8-D6C4-42E2-AA87-585FCF88AE91}">
      <dgm:prSet custT="1"/>
      <dgm:spPr/>
      <dgm:t>
        <a:bodyPr/>
        <a:lstStyle/>
        <a:p>
          <a:pPr algn="ctr"/>
          <a:endParaRPr lang="en-IN" sz="2400">
            <a:solidFill>
              <a:schemeClr val="accent4">
                <a:lumMod val="50000"/>
              </a:schemeClr>
            </a:solidFill>
          </a:endParaRPr>
        </a:p>
      </dgm:t>
    </dgm:pt>
    <dgm:pt modelId="{FB0D045F-47FA-4BF2-8893-8A57B28C49ED}">
      <dgm:prSet custT="1"/>
      <dgm:spPr/>
      <dgm:t>
        <a:bodyPr/>
        <a:lstStyle/>
        <a:p>
          <a:pPr algn="ctr" rtl="0"/>
          <a:r>
            <a:rPr lang="en-US" sz="2400" b="1" dirty="0" smtClean="0">
              <a:solidFill>
                <a:schemeClr val="accent4">
                  <a:lumMod val="50000"/>
                </a:schemeClr>
              </a:solidFill>
            </a:rPr>
            <a:t>Motivating</a:t>
          </a:r>
          <a:endParaRPr lang="en-IN" sz="2400" dirty="0">
            <a:solidFill>
              <a:schemeClr val="accent4">
                <a:lumMod val="50000"/>
              </a:schemeClr>
            </a:solidFill>
          </a:endParaRPr>
        </a:p>
      </dgm:t>
    </dgm:pt>
    <dgm:pt modelId="{A38C29CC-A2BF-475F-BFD2-E64DB503FA76}" type="parTrans" cxnId="{E05DD2CF-75F6-4BD9-92E4-D26DF8545518}">
      <dgm:prSet/>
      <dgm:spPr/>
      <dgm:t>
        <a:bodyPr/>
        <a:lstStyle/>
        <a:p>
          <a:pPr algn="ctr"/>
          <a:endParaRPr lang="en-IN" sz="2400">
            <a:solidFill>
              <a:schemeClr val="accent4">
                <a:lumMod val="50000"/>
              </a:schemeClr>
            </a:solidFill>
          </a:endParaRPr>
        </a:p>
      </dgm:t>
    </dgm:pt>
    <dgm:pt modelId="{4CADA5A1-2353-4144-A621-A56A112409EC}" type="sibTrans" cxnId="{E05DD2CF-75F6-4BD9-92E4-D26DF8545518}">
      <dgm:prSet custT="1"/>
      <dgm:spPr/>
      <dgm:t>
        <a:bodyPr/>
        <a:lstStyle/>
        <a:p>
          <a:pPr algn="ctr"/>
          <a:endParaRPr lang="en-IN" sz="2400">
            <a:solidFill>
              <a:schemeClr val="accent4">
                <a:lumMod val="50000"/>
              </a:schemeClr>
            </a:solidFill>
          </a:endParaRPr>
        </a:p>
      </dgm:t>
    </dgm:pt>
    <dgm:pt modelId="{5D9BE34A-2FBF-4793-B016-A0CACEC2E5AD}">
      <dgm:prSet custT="1"/>
      <dgm:spPr/>
      <dgm:t>
        <a:bodyPr/>
        <a:lstStyle/>
        <a:p>
          <a:pPr algn="ctr" rtl="0"/>
          <a:r>
            <a:rPr lang="en-US" sz="2400" b="1" dirty="0" smtClean="0">
              <a:solidFill>
                <a:schemeClr val="accent4">
                  <a:lumMod val="50000"/>
                </a:schemeClr>
              </a:solidFill>
            </a:rPr>
            <a:t>Accessible</a:t>
          </a:r>
          <a:endParaRPr lang="en-US" sz="2400" b="1" dirty="0">
            <a:solidFill>
              <a:schemeClr val="accent4">
                <a:lumMod val="50000"/>
              </a:schemeClr>
            </a:solidFill>
          </a:endParaRPr>
        </a:p>
      </dgm:t>
    </dgm:pt>
    <dgm:pt modelId="{A752D625-F0C8-4F97-9595-02A0A0B994E2}" type="parTrans" cxnId="{50B053B7-8D65-48DF-B323-E8CF56D0549D}">
      <dgm:prSet/>
      <dgm:spPr/>
      <dgm:t>
        <a:bodyPr/>
        <a:lstStyle/>
        <a:p>
          <a:pPr algn="ctr"/>
          <a:endParaRPr lang="en-IN" sz="2400">
            <a:solidFill>
              <a:schemeClr val="accent4">
                <a:lumMod val="50000"/>
              </a:schemeClr>
            </a:solidFill>
          </a:endParaRPr>
        </a:p>
      </dgm:t>
    </dgm:pt>
    <dgm:pt modelId="{D48A2EBE-4631-40D3-A866-D16B7AF03556}" type="sibTrans" cxnId="{50B053B7-8D65-48DF-B323-E8CF56D0549D}">
      <dgm:prSet custT="1"/>
      <dgm:spPr/>
      <dgm:t>
        <a:bodyPr/>
        <a:lstStyle/>
        <a:p>
          <a:pPr algn="ctr"/>
          <a:endParaRPr lang="en-IN" sz="2400">
            <a:solidFill>
              <a:schemeClr val="accent4">
                <a:lumMod val="50000"/>
              </a:schemeClr>
            </a:solidFill>
          </a:endParaRPr>
        </a:p>
      </dgm:t>
    </dgm:pt>
    <dgm:pt modelId="{5C5B35F5-ED16-4AA3-88C7-2E47882992AD}">
      <dgm:prSet custT="1"/>
      <dgm:spPr/>
      <dgm:t>
        <a:bodyPr/>
        <a:lstStyle/>
        <a:p>
          <a:pPr algn="ctr" rtl="0"/>
          <a:r>
            <a:rPr lang="en-US" sz="2400" b="1" dirty="0" smtClean="0">
              <a:solidFill>
                <a:schemeClr val="accent4">
                  <a:lumMod val="50000"/>
                </a:schemeClr>
              </a:solidFill>
            </a:rPr>
            <a:t>Resilient</a:t>
          </a:r>
          <a:endParaRPr lang="en-IN" sz="2400" dirty="0">
            <a:solidFill>
              <a:schemeClr val="accent4">
                <a:lumMod val="50000"/>
              </a:schemeClr>
            </a:solidFill>
          </a:endParaRPr>
        </a:p>
      </dgm:t>
    </dgm:pt>
    <dgm:pt modelId="{19A372B2-8762-4F97-AAF5-42686212AFDE}" type="parTrans" cxnId="{6136942A-1507-4785-85F0-A9A4DF5BC8FD}">
      <dgm:prSet/>
      <dgm:spPr/>
      <dgm:t>
        <a:bodyPr/>
        <a:lstStyle/>
        <a:p>
          <a:pPr algn="ctr"/>
          <a:endParaRPr lang="en-IN" sz="2400">
            <a:solidFill>
              <a:schemeClr val="accent4">
                <a:lumMod val="50000"/>
              </a:schemeClr>
            </a:solidFill>
          </a:endParaRPr>
        </a:p>
      </dgm:t>
    </dgm:pt>
    <dgm:pt modelId="{2C821823-6B66-4FF2-A1F7-1D057FA1ACEB}" type="sibTrans" cxnId="{6136942A-1507-4785-85F0-A9A4DF5BC8FD}">
      <dgm:prSet custT="1"/>
      <dgm:spPr/>
      <dgm:t>
        <a:bodyPr/>
        <a:lstStyle/>
        <a:p>
          <a:pPr algn="ctr"/>
          <a:endParaRPr lang="en-IN" sz="2400">
            <a:solidFill>
              <a:schemeClr val="accent4">
                <a:lumMod val="50000"/>
              </a:schemeClr>
            </a:solidFill>
          </a:endParaRPr>
        </a:p>
      </dgm:t>
    </dgm:pt>
    <dgm:pt modelId="{E9F59BDD-1BCF-4CDA-8122-B2D1495DF15F}">
      <dgm:prSet custT="1"/>
      <dgm:spPr/>
      <dgm:t>
        <a:bodyPr/>
        <a:lstStyle/>
        <a:p>
          <a:pPr algn="ctr" rtl="0"/>
          <a:r>
            <a:rPr lang="en-US" sz="2400" b="1" dirty="0" smtClean="0">
              <a:solidFill>
                <a:schemeClr val="accent4">
                  <a:lumMod val="50000"/>
                </a:schemeClr>
              </a:solidFill>
            </a:rPr>
            <a:t>Tactful</a:t>
          </a:r>
          <a:endParaRPr lang="en-IN" sz="2400" dirty="0">
            <a:solidFill>
              <a:schemeClr val="accent4">
                <a:lumMod val="50000"/>
              </a:schemeClr>
            </a:solidFill>
          </a:endParaRPr>
        </a:p>
      </dgm:t>
    </dgm:pt>
    <dgm:pt modelId="{E2EEF90A-DE00-4E7F-AABD-DDEAD992A2B9}" type="parTrans" cxnId="{096A8AC3-FBE4-40F1-BF46-461DCBF598C3}">
      <dgm:prSet/>
      <dgm:spPr/>
      <dgm:t>
        <a:bodyPr/>
        <a:lstStyle/>
        <a:p>
          <a:pPr algn="ctr"/>
          <a:endParaRPr lang="en-IN" sz="2400">
            <a:solidFill>
              <a:schemeClr val="accent4">
                <a:lumMod val="50000"/>
              </a:schemeClr>
            </a:solidFill>
          </a:endParaRPr>
        </a:p>
      </dgm:t>
    </dgm:pt>
    <dgm:pt modelId="{8390193A-2EF7-4593-81B4-E62DB847731B}" type="sibTrans" cxnId="{096A8AC3-FBE4-40F1-BF46-461DCBF598C3}">
      <dgm:prSet/>
      <dgm:spPr/>
      <dgm:t>
        <a:bodyPr/>
        <a:lstStyle/>
        <a:p>
          <a:pPr algn="ctr"/>
          <a:endParaRPr lang="en-IN" sz="2400">
            <a:solidFill>
              <a:schemeClr val="accent4">
                <a:lumMod val="50000"/>
              </a:schemeClr>
            </a:solidFill>
          </a:endParaRPr>
        </a:p>
      </dgm:t>
    </dgm:pt>
    <dgm:pt modelId="{F3C579F7-97FC-41B4-B15F-2D5AD516BA81}" type="pres">
      <dgm:prSet presAssocID="{782402D1-C16C-4545-9585-732FAA571232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8D69D634-C3AC-46BA-8AC2-5B7455024EDA}" type="pres">
      <dgm:prSet presAssocID="{782402D1-C16C-4545-9585-732FAA571232}" presName="arrow" presStyleLbl="bgShp" presStyleIdx="0" presStyleCnt="1"/>
      <dgm:spPr>
        <a:solidFill>
          <a:srgbClr val="F456F8"/>
        </a:solidFill>
      </dgm:spPr>
    </dgm:pt>
    <dgm:pt modelId="{3B3ED098-85AC-4331-9AD6-6FD634FE0D0F}" type="pres">
      <dgm:prSet presAssocID="{782402D1-C16C-4545-9585-732FAA571232}" presName="arrowDiagram5" presStyleCnt="0"/>
      <dgm:spPr/>
    </dgm:pt>
    <dgm:pt modelId="{17C25ED1-3740-45D3-955D-02163B03FCEC}" type="pres">
      <dgm:prSet presAssocID="{76041068-959D-49E1-AFDF-B7D8AACBC771}" presName="bullet5a" presStyleLbl="node1" presStyleIdx="0" presStyleCnt="5"/>
      <dgm:spPr/>
    </dgm:pt>
    <dgm:pt modelId="{96A86264-B8D2-4AD4-BF0B-2735CB1EAEFA}" type="pres">
      <dgm:prSet presAssocID="{76041068-959D-49E1-AFDF-B7D8AACBC771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6B37913-24EC-4E32-B2AE-B107F38148F8}" type="pres">
      <dgm:prSet presAssocID="{FB0D045F-47FA-4BF2-8893-8A57B28C49ED}" presName="bullet5b" presStyleLbl="node1" presStyleIdx="1" presStyleCnt="5"/>
      <dgm:spPr/>
    </dgm:pt>
    <dgm:pt modelId="{ECEE8CC3-0704-46CA-AB15-58025EB94162}" type="pres">
      <dgm:prSet presAssocID="{FB0D045F-47FA-4BF2-8893-8A57B28C49ED}" presName="textBox5b" presStyleLbl="revTx" presStyleIdx="1" presStyleCnt="5" custScaleX="13431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493C8F1-60CC-4D15-9ABA-5CB5BFBE9D43}" type="pres">
      <dgm:prSet presAssocID="{5D9BE34A-2FBF-4793-B016-A0CACEC2E5AD}" presName="bullet5c" presStyleLbl="node1" presStyleIdx="2" presStyleCnt="5"/>
      <dgm:spPr/>
    </dgm:pt>
    <dgm:pt modelId="{0EDE0129-152F-43DF-A12A-ECED09BC9FE6}" type="pres">
      <dgm:prSet presAssocID="{5D9BE34A-2FBF-4793-B016-A0CACEC2E5AD}" presName="textBox5c" presStyleLbl="revTx" presStyleIdx="2" presStyleCnt="5" custScaleX="121727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21C0CF5-7EAC-40DB-8021-8D006557CE1B}" type="pres">
      <dgm:prSet presAssocID="{5C5B35F5-ED16-4AA3-88C7-2E47882992AD}" presName="bullet5d" presStyleLbl="node1" presStyleIdx="3" presStyleCnt="5"/>
      <dgm:spPr/>
    </dgm:pt>
    <dgm:pt modelId="{560E32A6-E620-4B69-A99D-5ABCD6D425A0}" type="pres">
      <dgm:prSet presAssocID="{5C5B35F5-ED16-4AA3-88C7-2E47882992AD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6BA32B2-27A8-4CCD-B608-1042C116F8D6}" type="pres">
      <dgm:prSet presAssocID="{E9F59BDD-1BCF-4CDA-8122-B2D1495DF15F}" presName="bullet5e" presStyleLbl="node1" presStyleIdx="4" presStyleCnt="5"/>
      <dgm:spPr/>
    </dgm:pt>
    <dgm:pt modelId="{949212D3-BE58-4110-A0D6-0B1FFDA5B9A2}" type="pres">
      <dgm:prSet presAssocID="{E9F59BDD-1BCF-4CDA-8122-B2D1495DF15F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E1CB92D9-C9D0-4FB7-BA6C-8F000D6ABC33}" type="presOf" srcId="{782402D1-C16C-4545-9585-732FAA571232}" destId="{F3C579F7-97FC-41B4-B15F-2D5AD516BA81}" srcOrd="0" destOrd="0" presId="urn:microsoft.com/office/officeart/2005/8/layout/arrow2"/>
    <dgm:cxn modelId="{6D377678-BF96-464D-9C4A-CC48B8942ED7}" type="presOf" srcId="{FB0D045F-47FA-4BF2-8893-8A57B28C49ED}" destId="{ECEE8CC3-0704-46CA-AB15-58025EB94162}" srcOrd="0" destOrd="0" presId="urn:microsoft.com/office/officeart/2005/8/layout/arrow2"/>
    <dgm:cxn modelId="{6136942A-1507-4785-85F0-A9A4DF5BC8FD}" srcId="{782402D1-C16C-4545-9585-732FAA571232}" destId="{5C5B35F5-ED16-4AA3-88C7-2E47882992AD}" srcOrd="3" destOrd="0" parTransId="{19A372B2-8762-4F97-AAF5-42686212AFDE}" sibTransId="{2C821823-6B66-4FF2-A1F7-1D057FA1ACEB}"/>
    <dgm:cxn modelId="{4C6A14E2-7E2E-4E7C-945F-2E8CAA101ADF}" type="presOf" srcId="{5D9BE34A-2FBF-4793-B016-A0CACEC2E5AD}" destId="{0EDE0129-152F-43DF-A12A-ECED09BC9FE6}" srcOrd="0" destOrd="0" presId="urn:microsoft.com/office/officeart/2005/8/layout/arrow2"/>
    <dgm:cxn modelId="{427BE612-48B4-47F4-87B9-E8B6F953F12C}" type="presOf" srcId="{76041068-959D-49E1-AFDF-B7D8AACBC771}" destId="{96A86264-B8D2-4AD4-BF0B-2735CB1EAEFA}" srcOrd="0" destOrd="0" presId="urn:microsoft.com/office/officeart/2005/8/layout/arrow2"/>
    <dgm:cxn modelId="{096A8AC3-FBE4-40F1-BF46-461DCBF598C3}" srcId="{782402D1-C16C-4545-9585-732FAA571232}" destId="{E9F59BDD-1BCF-4CDA-8122-B2D1495DF15F}" srcOrd="4" destOrd="0" parTransId="{E2EEF90A-DE00-4E7F-AABD-DDEAD992A2B9}" sibTransId="{8390193A-2EF7-4593-81B4-E62DB847731B}"/>
    <dgm:cxn modelId="{50B053B7-8D65-48DF-B323-E8CF56D0549D}" srcId="{782402D1-C16C-4545-9585-732FAA571232}" destId="{5D9BE34A-2FBF-4793-B016-A0CACEC2E5AD}" srcOrd="2" destOrd="0" parTransId="{A752D625-F0C8-4F97-9595-02A0A0B994E2}" sibTransId="{D48A2EBE-4631-40D3-A866-D16B7AF03556}"/>
    <dgm:cxn modelId="{9F340AA8-D6C4-42E2-AA87-585FCF88AE91}" srcId="{782402D1-C16C-4545-9585-732FAA571232}" destId="{76041068-959D-49E1-AFDF-B7D8AACBC771}" srcOrd="0" destOrd="0" parTransId="{6EA078B3-9873-4225-8535-6B955DBF8ED5}" sibTransId="{676EA3E7-6CD5-4794-B74B-EDC43D5FA1A6}"/>
    <dgm:cxn modelId="{E05DD2CF-75F6-4BD9-92E4-D26DF8545518}" srcId="{782402D1-C16C-4545-9585-732FAA571232}" destId="{FB0D045F-47FA-4BF2-8893-8A57B28C49ED}" srcOrd="1" destOrd="0" parTransId="{A38C29CC-A2BF-475F-BFD2-E64DB503FA76}" sibTransId="{4CADA5A1-2353-4144-A621-A56A112409EC}"/>
    <dgm:cxn modelId="{6F5F1344-FDCF-4FC3-8682-8EB6609E78AC}" type="presOf" srcId="{E9F59BDD-1BCF-4CDA-8122-B2D1495DF15F}" destId="{949212D3-BE58-4110-A0D6-0B1FFDA5B9A2}" srcOrd="0" destOrd="0" presId="urn:microsoft.com/office/officeart/2005/8/layout/arrow2"/>
    <dgm:cxn modelId="{50A9BD4A-7767-407E-A26A-F86AA18BAE79}" type="presOf" srcId="{5C5B35F5-ED16-4AA3-88C7-2E47882992AD}" destId="{560E32A6-E620-4B69-A99D-5ABCD6D425A0}" srcOrd="0" destOrd="0" presId="urn:microsoft.com/office/officeart/2005/8/layout/arrow2"/>
    <dgm:cxn modelId="{34184D21-265C-46BF-A309-5ED147799D6C}" type="presParOf" srcId="{F3C579F7-97FC-41B4-B15F-2D5AD516BA81}" destId="{8D69D634-C3AC-46BA-8AC2-5B7455024EDA}" srcOrd="0" destOrd="0" presId="urn:microsoft.com/office/officeart/2005/8/layout/arrow2"/>
    <dgm:cxn modelId="{78419C2D-2DEF-4FBD-84B6-27C04433D48C}" type="presParOf" srcId="{F3C579F7-97FC-41B4-B15F-2D5AD516BA81}" destId="{3B3ED098-85AC-4331-9AD6-6FD634FE0D0F}" srcOrd="1" destOrd="0" presId="urn:microsoft.com/office/officeart/2005/8/layout/arrow2"/>
    <dgm:cxn modelId="{F43F1AAB-E002-4316-ABFD-328F5AD9C707}" type="presParOf" srcId="{3B3ED098-85AC-4331-9AD6-6FD634FE0D0F}" destId="{17C25ED1-3740-45D3-955D-02163B03FCEC}" srcOrd="0" destOrd="0" presId="urn:microsoft.com/office/officeart/2005/8/layout/arrow2"/>
    <dgm:cxn modelId="{AD128942-AEE3-41EA-8BB9-7450958D1237}" type="presParOf" srcId="{3B3ED098-85AC-4331-9AD6-6FD634FE0D0F}" destId="{96A86264-B8D2-4AD4-BF0B-2735CB1EAEFA}" srcOrd="1" destOrd="0" presId="urn:microsoft.com/office/officeart/2005/8/layout/arrow2"/>
    <dgm:cxn modelId="{EDC01905-67EA-44E0-B77B-16B914513549}" type="presParOf" srcId="{3B3ED098-85AC-4331-9AD6-6FD634FE0D0F}" destId="{B6B37913-24EC-4E32-B2AE-B107F38148F8}" srcOrd="2" destOrd="0" presId="urn:microsoft.com/office/officeart/2005/8/layout/arrow2"/>
    <dgm:cxn modelId="{AE1AF13C-CE0A-4684-B750-3C092FFDA869}" type="presParOf" srcId="{3B3ED098-85AC-4331-9AD6-6FD634FE0D0F}" destId="{ECEE8CC3-0704-46CA-AB15-58025EB94162}" srcOrd="3" destOrd="0" presId="urn:microsoft.com/office/officeart/2005/8/layout/arrow2"/>
    <dgm:cxn modelId="{53E3F87B-B1B5-40D0-8F83-0B35EE200E93}" type="presParOf" srcId="{3B3ED098-85AC-4331-9AD6-6FD634FE0D0F}" destId="{7493C8F1-60CC-4D15-9ABA-5CB5BFBE9D43}" srcOrd="4" destOrd="0" presId="urn:microsoft.com/office/officeart/2005/8/layout/arrow2"/>
    <dgm:cxn modelId="{6C1D99A6-DABB-4B86-AD78-BBA094E137B7}" type="presParOf" srcId="{3B3ED098-85AC-4331-9AD6-6FD634FE0D0F}" destId="{0EDE0129-152F-43DF-A12A-ECED09BC9FE6}" srcOrd="5" destOrd="0" presId="urn:microsoft.com/office/officeart/2005/8/layout/arrow2"/>
    <dgm:cxn modelId="{AFA1484D-C53D-473A-B9B2-41F5E78F7F9B}" type="presParOf" srcId="{3B3ED098-85AC-4331-9AD6-6FD634FE0D0F}" destId="{921C0CF5-7EAC-40DB-8021-8D006557CE1B}" srcOrd="6" destOrd="0" presId="urn:microsoft.com/office/officeart/2005/8/layout/arrow2"/>
    <dgm:cxn modelId="{2F1EA4FA-2E0D-4D56-9B22-33B750840D51}" type="presParOf" srcId="{3B3ED098-85AC-4331-9AD6-6FD634FE0D0F}" destId="{560E32A6-E620-4B69-A99D-5ABCD6D425A0}" srcOrd="7" destOrd="0" presId="urn:microsoft.com/office/officeart/2005/8/layout/arrow2"/>
    <dgm:cxn modelId="{4C9D9B50-B2E4-4346-B8F3-0CBF54B1BA05}" type="presParOf" srcId="{3B3ED098-85AC-4331-9AD6-6FD634FE0D0F}" destId="{06BA32B2-27A8-4CCD-B608-1042C116F8D6}" srcOrd="8" destOrd="0" presId="urn:microsoft.com/office/officeart/2005/8/layout/arrow2"/>
    <dgm:cxn modelId="{6BB5D55C-BDA2-48A7-8A61-0D2FC321CC6B}" type="presParOf" srcId="{3B3ED098-85AC-4331-9AD6-6FD634FE0D0F}" destId="{949212D3-BE58-4110-A0D6-0B1FFDA5B9A2}" srcOrd="9" destOrd="0" presId="urn:microsoft.com/office/officeart/2005/8/layout/arrow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7E6CCA1-27FA-46F4-84E6-218D65A9321D}" type="doc">
      <dgm:prSet loTypeId="urn:microsoft.com/office/officeart/2005/8/layout/process4" loCatId="list" qsTypeId="urn:microsoft.com/office/officeart/2005/8/quickstyle/3d3" qsCatId="3D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0BA787E2-C2FF-4CF1-888A-1016E28301ED}">
      <dgm:prSet custT="1"/>
      <dgm:spPr/>
      <dgm:t>
        <a:bodyPr/>
        <a:lstStyle/>
        <a:p>
          <a:pPr rtl="0"/>
          <a:r>
            <a:rPr lang="en-US" sz="2400" b="1" dirty="0" smtClean="0">
              <a:solidFill>
                <a:srgbClr val="000000"/>
              </a:solidFill>
            </a:rPr>
            <a:t>If you treat yourself well, others will treat you well too.</a:t>
          </a:r>
          <a:endParaRPr lang="en-US" sz="2400" b="1" dirty="0">
            <a:solidFill>
              <a:srgbClr val="000000"/>
            </a:solidFill>
          </a:endParaRPr>
        </a:p>
      </dgm:t>
    </dgm:pt>
    <dgm:pt modelId="{1A97BA43-D1B2-4F56-9621-2E24DC6305EC}" type="parTrans" cxnId="{3D32DF43-7130-4EBE-806A-FE341CBF378B}">
      <dgm:prSet/>
      <dgm:spPr/>
      <dgm:t>
        <a:bodyPr/>
        <a:lstStyle/>
        <a:p>
          <a:endParaRPr lang="en-US" sz="2400">
            <a:solidFill>
              <a:srgbClr val="000000"/>
            </a:solidFill>
          </a:endParaRPr>
        </a:p>
      </dgm:t>
    </dgm:pt>
    <dgm:pt modelId="{940D9B82-6FA3-4AAA-BAC1-1CD875EA45AC}" type="sibTrans" cxnId="{3D32DF43-7130-4EBE-806A-FE341CBF378B}">
      <dgm:prSet/>
      <dgm:spPr/>
      <dgm:t>
        <a:bodyPr/>
        <a:lstStyle/>
        <a:p>
          <a:endParaRPr lang="en-US" sz="2400">
            <a:solidFill>
              <a:srgbClr val="000000"/>
            </a:solidFill>
          </a:endParaRPr>
        </a:p>
      </dgm:t>
    </dgm:pt>
    <dgm:pt modelId="{158DDED0-E192-4D72-8B1D-5A9CFFC648C2}">
      <dgm:prSet custT="1"/>
      <dgm:spPr/>
      <dgm:t>
        <a:bodyPr/>
        <a:lstStyle/>
        <a:p>
          <a:pPr rtl="0"/>
          <a:r>
            <a:rPr lang="en-US" sz="2400" b="1" dirty="0" smtClean="0">
              <a:solidFill>
                <a:srgbClr val="000000"/>
              </a:solidFill>
            </a:rPr>
            <a:t>The way you view yourself is expressed in your posture and your body language.</a:t>
          </a:r>
          <a:endParaRPr lang="en-US" sz="2400" b="1" dirty="0">
            <a:solidFill>
              <a:srgbClr val="000000"/>
            </a:solidFill>
          </a:endParaRPr>
        </a:p>
      </dgm:t>
    </dgm:pt>
    <dgm:pt modelId="{C1F65765-E668-4796-9CDD-4A8501999DCB}" type="parTrans" cxnId="{E48EC464-65AA-42D1-8677-D3F8839A0DF7}">
      <dgm:prSet/>
      <dgm:spPr/>
      <dgm:t>
        <a:bodyPr/>
        <a:lstStyle/>
        <a:p>
          <a:endParaRPr lang="en-US" sz="2400">
            <a:solidFill>
              <a:srgbClr val="000000"/>
            </a:solidFill>
          </a:endParaRPr>
        </a:p>
      </dgm:t>
    </dgm:pt>
    <dgm:pt modelId="{A7CAA042-3708-45C8-9033-E97E17261BB2}" type="sibTrans" cxnId="{E48EC464-65AA-42D1-8677-D3F8839A0DF7}">
      <dgm:prSet/>
      <dgm:spPr/>
      <dgm:t>
        <a:bodyPr/>
        <a:lstStyle/>
        <a:p>
          <a:endParaRPr lang="en-US" sz="2400">
            <a:solidFill>
              <a:srgbClr val="000000"/>
            </a:solidFill>
          </a:endParaRPr>
        </a:p>
      </dgm:t>
    </dgm:pt>
    <dgm:pt modelId="{E29E338A-502D-4481-B5A3-3A7C93EF9447}">
      <dgm:prSet custT="1"/>
      <dgm:spPr/>
      <dgm:t>
        <a:bodyPr/>
        <a:lstStyle/>
        <a:p>
          <a:pPr rtl="0"/>
          <a:r>
            <a:rPr lang="en-US" sz="2400" b="1" dirty="0" smtClean="0">
              <a:solidFill>
                <a:srgbClr val="000000"/>
              </a:solidFill>
            </a:rPr>
            <a:t>When behave decisively and confidently, people will follow your lead.</a:t>
          </a:r>
          <a:endParaRPr lang="en-US" sz="2400" b="1" dirty="0">
            <a:solidFill>
              <a:srgbClr val="000000"/>
            </a:solidFill>
          </a:endParaRPr>
        </a:p>
      </dgm:t>
    </dgm:pt>
    <dgm:pt modelId="{5D7BEFB8-B564-499D-836C-00A8CF439134}" type="parTrans" cxnId="{F3B2A593-3957-4605-930E-BC21BDB3405E}">
      <dgm:prSet/>
      <dgm:spPr/>
      <dgm:t>
        <a:bodyPr/>
        <a:lstStyle/>
        <a:p>
          <a:endParaRPr lang="en-US" sz="2400">
            <a:solidFill>
              <a:srgbClr val="000000"/>
            </a:solidFill>
          </a:endParaRPr>
        </a:p>
      </dgm:t>
    </dgm:pt>
    <dgm:pt modelId="{773A48D7-C489-466D-8C39-EC0065A38EEB}" type="sibTrans" cxnId="{F3B2A593-3957-4605-930E-BC21BDB3405E}">
      <dgm:prSet/>
      <dgm:spPr/>
      <dgm:t>
        <a:bodyPr/>
        <a:lstStyle/>
        <a:p>
          <a:endParaRPr lang="en-US" sz="2400">
            <a:solidFill>
              <a:srgbClr val="000000"/>
            </a:solidFill>
          </a:endParaRPr>
        </a:p>
      </dgm:t>
    </dgm:pt>
    <dgm:pt modelId="{7357F1BB-E7D7-4FD1-9F72-6EE9E8F7DC07}">
      <dgm:prSet custT="1"/>
      <dgm:spPr/>
      <dgm:t>
        <a:bodyPr/>
        <a:lstStyle/>
        <a:p>
          <a:pPr rtl="0"/>
          <a:r>
            <a:rPr lang="en-US" sz="2400" b="1" dirty="0" smtClean="0">
              <a:solidFill>
                <a:srgbClr val="000000"/>
              </a:solidFill>
            </a:rPr>
            <a:t>A happy, balanced life starts with self – belief and vision.</a:t>
          </a:r>
          <a:endParaRPr lang="en-US" sz="2400" b="1" dirty="0">
            <a:solidFill>
              <a:srgbClr val="000000"/>
            </a:solidFill>
          </a:endParaRPr>
        </a:p>
      </dgm:t>
    </dgm:pt>
    <dgm:pt modelId="{CAEC2EFF-7F35-4737-915D-C628319DFECA}" type="parTrans" cxnId="{450EDD88-5CB7-4D07-A829-969CA3FB3BD3}">
      <dgm:prSet/>
      <dgm:spPr/>
      <dgm:t>
        <a:bodyPr/>
        <a:lstStyle/>
        <a:p>
          <a:endParaRPr lang="en-US" sz="2400">
            <a:solidFill>
              <a:srgbClr val="000000"/>
            </a:solidFill>
          </a:endParaRPr>
        </a:p>
      </dgm:t>
    </dgm:pt>
    <dgm:pt modelId="{C035EBDA-B65C-474A-9A12-549A01DE35F8}" type="sibTrans" cxnId="{450EDD88-5CB7-4D07-A829-969CA3FB3BD3}">
      <dgm:prSet/>
      <dgm:spPr/>
      <dgm:t>
        <a:bodyPr/>
        <a:lstStyle/>
        <a:p>
          <a:endParaRPr lang="en-US" sz="2400">
            <a:solidFill>
              <a:srgbClr val="000000"/>
            </a:solidFill>
          </a:endParaRPr>
        </a:p>
      </dgm:t>
    </dgm:pt>
    <dgm:pt modelId="{0F016920-76C5-46C9-833F-F8A65E45E5A1}" type="pres">
      <dgm:prSet presAssocID="{C7E6CCA1-27FA-46F4-84E6-218D65A9321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E138C1-F03F-49AB-81AC-9198294ED024}" type="pres">
      <dgm:prSet presAssocID="{7357F1BB-E7D7-4FD1-9F72-6EE9E8F7DC07}" presName="boxAndChildren" presStyleCnt="0"/>
      <dgm:spPr/>
      <dgm:t>
        <a:bodyPr/>
        <a:lstStyle/>
        <a:p>
          <a:endParaRPr lang="en-IN"/>
        </a:p>
      </dgm:t>
    </dgm:pt>
    <dgm:pt modelId="{C60258EF-79F7-4788-B1FC-E37B9E7BBD87}" type="pres">
      <dgm:prSet presAssocID="{7357F1BB-E7D7-4FD1-9F72-6EE9E8F7DC07}" presName="parentTextBox" presStyleLbl="node1" presStyleIdx="0" presStyleCnt="4"/>
      <dgm:spPr/>
      <dgm:t>
        <a:bodyPr/>
        <a:lstStyle/>
        <a:p>
          <a:endParaRPr lang="en-US"/>
        </a:p>
      </dgm:t>
    </dgm:pt>
    <dgm:pt modelId="{CDA48147-B451-4534-A174-A5B47EEE063B}" type="pres">
      <dgm:prSet presAssocID="{773A48D7-C489-466D-8C39-EC0065A38EEB}" presName="sp" presStyleCnt="0"/>
      <dgm:spPr/>
      <dgm:t>
        <a:bodyPr/>
        <a:lstStyle/>
        <a:p>
          <a:endParaRPr lang="en-IN"/>
        </a:p>
      </dgm:t>
    </dgm:pt>
    <dgm:pt modelId="{DA91043B-56A3-4185-919F-7F14BD8749CB}" type="pres">
      <dgm:prSet presAssocID="{E29E338A-502D-4481-B5A3-3A7C93EF9447}" presName="arrowAndChildren" presStyleCnt="0"/>
      <dgm:spPr/>
      <dgm:t>
        <a:bodyPr/>
        <a:lstStyle/>
        <a:p>
          <a:endParaRPr lang="en-IN"/>
        </a:p>
      </dgm:t>
    </dgm:pt>
    <dgm:pt modelId="{1A76D76B-766D-4862-952D-8475D960089D}" type="pres">
      <dgm:prSet presAssocID="{E29E338A-502D-4481-B5A3-3A7C93EF9447}" presName="parentTextArrow" presStyleLbl="node1" presStyleIdx="1" presStyleCnt="4"/>
      <dgm:spPr/>
      <dgm:t>
        <a:bodyPr/>
        <a:lstStyle/>
        <a:p>
          <a:endParaRPr lang="en-US"/>
        </a:p>
      </dgm:t>
    </dgm:pt>
    <dgm:pt modelId="{7E91EE1B-8A32-40B8-89B7-D3376FE6F897}" type="pres">
      <dgm:prSet presAssocID="{A7CAA042-3708-45C8-9033-E97E17261BB2}" presName="sp" presStyleCnt="0"/>
      <dgm:spPr/>
      <dgm:t>
        <a:bodyPr/>
        <a:lstStyle/>
        <a:p>
          <a:endParaRPr lang="en-IN"/>
        </a:p>
      </dgm:t>
    </dgm:pt>
    <dgm:pt modelId="{5132BD1E-E3AD-40F1-B8D4-19CDC7B535EA}" type="pres">
      <dgm:prSet presAssocID="{158DDED0-E192-4D72-8B1D-5A9CFFC648C2}" presName="arrowAndChildren" presStyleCnt="0"/>
      <dgm:spPr/>
      <dgm:t>
        <a:bodyPr/>
        <a:lstStyle/>
        <a:p>
          <a:endParaRPr lang="en-IN"/>
        </a:p>
      </dgm:t>
    </dgm:pt>
    <dgm:pt modelId="{CAF5982A-27A0-4CC4-AD89-2193A4CCD2CC}" type="pres">
      <dgm:prSet presAssocID="{158DDED0-E192-4D72-8B1D-5A9CFFC648C2}" presName="parentTextArrow" presStyleLbl="node1" presStyleIdx="2" presStyleCnt="4"/>
      <dgm:spPr/>
      <dgm:t>
        <a:bodyPr/>
        <a:lstStyle/>
        <a:p>
          <a:endParaRPr lang="en-US"/>
        </a:p>
      </dgm:t>
    </dgm:pt>
    <dgm:pt modelId="{F0669A77-73F9-4796-8615-D170CEBAE408}" type="pres">
      <dgm:prSet presAssocID="{940D9B82-6FA3-4AAA-BAC1-1CD875EA45AC}" presName="sp" presStyleCnt="0"/>
      <dgm:spPr/>
      <dgm:t>
        <a:bodyPr/>
        <a:lstStyle/>
        <a:p>
          <a:endParaRPr lang="en-IN"/>
        </a:p>
      </dgm:t>
    </dgm:pt>
    <dgm:pt modelId="{05E2628E-5D76-4B68-B7B5-B231A496E46F}" type="pres">
      <dgm:prSet presAssocID="{0BA787E2-C2FF-4CF1-888A-1016E28301ED}" presName="arrowAndChildren" presStyleCnt="0"/>
      <dgm:spPr/>
      <dgm:t>
        <a:bodyPr/>
        <a:lstStyle/>
        <a:p>
          <a:endParaRPr lang="en-IN"/>
        </a:p>
      </dgm:t>
    </dgm:pt>
    <dgm:pt modelId="{D7DFF0DE-06C7-4223-8981-6C4116D44C33}" type="pres">
      <dgm:prSet presAssocID="{0BA787E2-C2FF-4CF1-888A-1016E28301ED}" presName="parentTextArrow" presStyleLbl="node1" presStyleIdx="3" presStyleCnt="4"/>
      <dgm:spPr/>
      <dgm:t>
        <a:bodyPr/>
        <a:lstStyle/>
        <a:p>
          <a:endParaRPr lang="en-US"/>
        </a:p>
      </dgm:t>
    </dgm:pt>
  </dgm:ptLst>
  <dgm:cxnLst>
    <dgm:cxn modelId="{E48EC464-65AA-42D1-8677-D3F8839A0DF7}" srcId="{C7E6CCA1-27FA-46F4-84E6-218D65A9321D}" destId="{158DDED0-E192-4D72-8B1D-5A9CFFC648C2}" srcOrd="1" destOrd="0" parTransId="{C1F65765-E668-4796-9CDD-4A8501999DCB}" sibTransId="{A7CAA042-3708-45C8-9033-E97E17261BB2}"/>
    <dgm:cxn modelId="{3D32DF43-7130-4EBE-806A-FE341CBF378B}" srcId="{C7E6CCA1-27FA-46F4-84E6-218D65A9321D}" destId="{0BA787E2-C2FF-4CF1-888A-1016E28301ED}" srcOrd="0" destOrd="0" parTransId="{1A97BA43-D1B2-4F56-9621-2E24DC6305EC}" sibTransId="{940D9B82-6FA3-4AAA-BAC1-1CD875EA45AC}"/>
    <dgm:cxn modelId="{82AF0BF6-4384-4D8F-8C10-8A8516456217}" type="presOf" srcId="{0BA787E2-C2FF-4CF1-888A-1016E28301ED}" destId="{D7DFF0DE-06C7-4223-8981-6C4116D44C33}" srcOrd="0" destOrd="0" presId="urn:microsoft.com/office/officeart/2005/8/layout/process4"/>
    <dgm:cxn modelId="{450EDD88-5CB7-4D07-A829-969CA3FB3BD3}" srcId="{C7E6CCA1-27FA-46F4-84E6-218D65A9321D}" destId="{7357F1BB-E7D7-4FD1-9F72-6EE9E8F7DC07}" srcOrd="3" destOrd="0" parTransId="{CAEC2EFF-7F35-4737-915D-C628319DFECA}" sibTransId="{C035EBDA-B65C-474A-9A12-549A01DE35F8}"/>
    <dgm:cxn modelId="{DBC27B62-7F96-4DAA-A922-F1C5AD6A689F}" type="presOf" srcId="{158DDED0-E192-4D72-8B1D-5A9CFFC648C2}" destId="{CAF5982A-27A0-4CC4-AD89-2193A4CCD2CC}" srcOrd="0" destOrd="0" presId="urn:microsoft.com/office/officeart/2005/8/layout/process4"/>
    <dgm:cxn modelId="{71DF4BE0-3357-48E3-B74C-79674B896C73}" type="presOf" srcId="{C7E6CCA1-27FA-46F4-84E6-218D65A9321D}" destId="{0F016920-76C5-46C9-833F-F8A65E45E5A1}" srcOrd="0" destOrd="0" presId="urn:microsoft.com/office/officeart/2005/8/layout/process4"/>
    <dgm:cxn modelId="{BC884C71-16A4-4545-8E51-AF34D419CB96}" type="presOf" srcId="{7357F1BB-E7D7-4FD1-9F72-6EE9E8F7DC07}" destId="{C60258EF-79F7-4788-B1FC-E37B9E7BBD87}" srcOrd="0" destOrd="0" presId="urn:microsoft.com/office/officeart/2005/8/layout/process4"/>
    <dgm:cxn modelId="{F3B2A593-3957-4605-930E-BC21BDB3405E}" srcId="{C7E6CCA1-27FA-46F4-84E6-218D65A9321D}" destId="{E29E338A-502D-4481-B5A3-3A7C93EF9447}" srcOrd="2" destOrd="0" parTransId="{5D7BEFB8-B564-499D-836C-00A8CF439134}" sibTransId="{773A48D7-C489-466D-8C39-EC0065A38EEB}"/>
    <dgm:cxn modelId="{EF87488D-3B84-41F8-A8AC-62F6CBFE06A1}" type="presOf" srcId="{E29E338A-502D-4481-B5A3-3A7C93EF9447}" destId="{1A76D76B-766D-4862-952D-8475D960089D}" srcOrd="0" destOrd="0" presId="urn:microsoft.com/office/officeart/2005/8/layout/process4"/>
    <dgm:cxn modelId="{4873276B-6ADE-4DC9-8801-D589FCE6CC45}" type="presParOf" srcId="{0F016920-76C5-46C9-833F-F8A65E45E5A1}" destId="{30E138C1-F03F-49AB-81AC-9198294ED024}" srcOrd="0" destOrd="0" presId="urn:microsoft.com/office/officeart/2005/8/layout/process4"/>
    <dgm:cxn modelId="{23B4740E-7E38-464E-AB22-046EE7B1EDD2}" type="presParOf" srcId="{30E138C1-F03F-49AB-81AC-9198294ED024}" destId="{C60258EF-79F7-4788-B1FC-E37B9E7BBD87}" srcOrd="0" destOrd="0" presId="urn:microsoft.com/office/officeart/2005/8/layout/process4"/>
    <dgm:cxn modelId="{1176A862-5393-45DE-996F-59B407CE7BFF}" type="presParOf" srcId="{0F016920-76C5-46C9-833F-F8A65E45E5A1}" destId="{CDA48147-B451-4534-A174-A5B47EEE063B}" srcOrd="1" destOrd="0" presId="urn:microsoft.com/office/officeart/2005/8/layout/process4"/>
    <dgm:cxn modelId="{F54003E8-2B59-4392-A049-F9D484EB348A}" type="presParOf" srcId="{0F016920-76C5-46C9-833F-F8A65E45E5A1}" destId="{DA91043B-56A3-4185-919F-7F14BD8749CB}" srcOrd="2" destOrd="0" presId="urn:microsoft.com/office/officeart/2005/8/layout/process4"/>
    <dgm:cxn modelId="{2C7BE82D-3A4A-40E0-A26C-BC6FDC673F32}" type="presParOf" srcId="{DA91043B-56A3-4185-919F-7F14BD8749CB}" destId="{1A76D76B-766D-4862-952D-8475D960089D}" srcOrd="0" destOrd="0" presId="urn:microsoft.com/office/officeart/2005/8/layout/process4"/>
    <dgm:cxn modelId="{B41C3ECC-1686-4FB1-AA37-C5CAD9C51E5E}" type="presParOf" srcId="{0F016920-76C5-46C9-833F-F8A65E45E5A1}" destId="{7E91EE1B-8A32-40B8-89B7-D3376FE6F897}" srcOrd="3" destOrd="0" presId="urn:microsoft.com/office/officeart/2005/8/layout/process4"/>
    <dgm:cxn modelId="{B5E3A6F9-E704-479C-A0F0-AC88893FF7AC}" type="presParOf" srcId="{0F016920-76C5-46C9-833F-F8A65E45E5A1}" destId="{5132BD1E-E3AD-40F1-B8D4-19CDC7B535EA}" srcOrd="4" destOrd="0" presId="urn:microsoft.com/office/officeart/2005/8/layout/process4"/>
    <dgm:cxn modelId="{A8A5EC31-9C9E-4E35-B668-83373651CF6D}" type="presParOf" srcId="{5132BD1E-E3AD-40F1-B8D4-19CDC7B535EA}" destId="{CAF5982A-27A0-4CC4-AD89-2193A4CCD2CC}" srcOrd="0" destOrd="0" presId="urn:microsoft.com/office/officeart/2005/8/layout/process4"/>
    <dgm:cxn modelId="{E6A3A697-3CB1-4A0C-86AF-CADAFA5F30B7}" type="presParOf" srcId="{0F016920-76C5-46C9-833F-F8A65E45E5A1}" destId="{F0669A77-73F9-4796-8615-D170CEBAE408}" srcOrd="5" destOrd="0" presId="urn:microsoft.com/office/officeart/2005/8/layout/process4"/>
    <dgm:cxn modelId="{510CF76F-B45B-40D4-A6D0-6E8F6D594811}" type="presParOf" srcId="{0F016920-76C5-46C9-833F-F8A65E45E5A1}" destId="{05E2628E-5D76-4B68-B7B5-B231A496E46F}" srcOrd="6" destOrd="0" presId="urn:microsoft.com/office/officeart/2005/8/layout/process4"/>
    <dgm:cxn modelId="{72318BFA-6D22-4F1D-8EDF-9A4212B2DD48}" type="presParOf" srcId="{05E2628E-5D76-4B68-B7B5-B231A496E46F}" destId="{D7DFF0DE-06C7-4223-8981-6C4116D44C33}" srcOrd="0" destOrd="0" presId="urn:microsoft.com/office/officeart/2005/8/layout/process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921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1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921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3323CF4-5C9F-41AD-AE20-999084CA880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4140200" y="1052513"/>
            <a:ext cx="5003800" cy="115252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792163"/>
            <a:ext cx="6048375" cy="1109662"/>
          </a:xfrm>
        </p:spPr>
        <p:txBody>
          <a:bodyPr/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1652588"/>
            <a:ext cx="6048375" cy="696912"/>
          </a:xfrm>
        </p:spPr>
        <p:txBody>
          <a:bodyPr/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0388" y="2416175"/>
            <a:ext cx="1909762" cy="40354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338" y="2416175"/>
            <a:ext cx="5581650" cy="40354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338" y="2997200"/>
            <a:ext cx="3744912" cy="345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3650" y="2997200"/>
            <a:ext cx="3746500" cy="345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2416175"/>
            <a:ext cx="65532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ru-RU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5516563"/>
            <a:ext cx="9144000" cy="1341437"/>
          </a:xfrm>
          <a:prstGeom prst="rect">
            <a:avLst/>
          </a:prstGeom>
          <a:gradFill rotWithShape="1">
            <a:gsLst>
              <a:gs pos="0">
                <a:srgbClr val="765E2F">
                  <a:alpha val="0"/>
                </a:srgbClr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uk-U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6338" y="2997200"/>
            <a:ext cx="7643812" cy="345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3" Type="http://schemas.openxmlformats.org/officeDocument/2006/relationships/diagramLayout" Target="../diagrams/layout4.xml"/><Relationship Id="rId7" Type="http://schemas.openxmlformats.org/officeDocument/2006/relationships/diagramLayout" Target="../diagrams/layout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5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Relationship Id="rId9" Type="http://schemas.openxmlformats.org/officeDocument/2006/relationships/diagramColors" Target="../diagrams/colors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43372" y="1000108"/>
            <a:ext cx="5000628" cy="1169987"/>
          </a:xfrm>
          <a:noFill/>
        </p:spPr>
        <p:txBody>
          <a:bodyPr/>
          <a:lstStyle/>
          <a:p>
            <a:pPr algn="ctr"/>
            <a:r>
              <a:rPr lang="en-US" sz="44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nhardFashion BT" pitchFamily="82" charset="0"/>
              </a:rPr>
              <a:t>Be ASSERTIVE </a:t>
            </a:r>
            <a:endParaRPr lang="uk-UA" sz="4400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1857364"/>
            <a:ext cx="6553200" cy="785818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lloon XBd BT" pitchFamily="66" charset="0"/>
              </a:rPr>
              <a:t>Things to do</a:t>
            </a:r>
            <a:endParaRPr lang="en-IN" sz="4400" b="1" spc="50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alloon XBd BT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2643182"/>
            <a:ext cx="6858048" cy="3665542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Font typeface="Wingdings" pitchFamily="2" charset="2"/>
              <a:buChar char="§"/>
            </a:pPr>
            <a:r>
              <a:rPr lang="en-US" sz="32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Set a “ present-time  goal”.</a:t>
            </a:r>
          </a:p>
          <a:p>
            <a:pPr>
              <a:buFont typeface="Wingdings" pitchFamily="2" charset="2"/>
              <a:buChar char="§"/>
            </a:pPr>
            <a:r>
              <a:rPr lang="en-US" sz="32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Take immediate action so   that your  good intention is not lost.</a:t>
            </a:r>
          </a:p>
          <a:p>
            <a:pPr>
              <a:buFont typeface="Wingdings" pitchFamily="2" charset="2"/>
              <a:buChar char="§"/>
            </a:pPr>
            <a:r>
              <a:rPr lang="en-US" sz="32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Monitor progress to ensure that the goal is achieved.</a:t>
            </a:r>
            <a:endParaRPr lang="en-IN" sz="32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0"/>
            <a:ext cx="8229600" cy="87550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algn="r"/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legro BT" pitchFamily="82" charset="0"/>
              </a:rPr>
              <a:t>Developing confidence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llegro BT" pitchFamily="8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57290" y="1643050"/>
          <a:ext cx="6329378" cy="5026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685800" y="1600200"/>
          <a:ext cx="8001000" cy="4995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CC140030.WM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034" y="1500174"/>
            <a:ext cx="3244276" cy="5029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9" name="Diagram 8"/>
          <p:cNvGraphicFramePr/>
          <p:nvPr/>
        </p:nvGraphicFramePr>
        <p:xfrm>
          <a:off x="2071670" y="357166"/>
          <a:ext cx="6910390" cy="928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4282" y="3286124"/>
            <a:ext cx="4572032" cy="271464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b="1" spc="50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Be certain about what you want and what you do not want.</a:t>
            </a:r>
            <a:endParaRPr lang="en-IN" b="1" spc="50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Picture 4" descr="4329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2571744"/>
            <a:ext cx="3935430" cy="39354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5000660" cy="315596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Dedicate your valuable time to your real priorities.</a:t>
            </a:r>
            <a:endParaRPr lang="en-IN" b="1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" name="Picture 2" descr="4322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2486018"/>
            <a:ext cx="3111504" cy="39671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08" y="5000636"/>
            <a:ext cx="6553200" cy="1298577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n-US" b="1" spc="50" dirty="0" smtClean="0">
                <a:ln w="11430"/>
                <a:solidFill>
                  <a:srgbClr val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Be assertive about saying “yes” to your priorities.</a:t>
            </a:r>
            <a:endParaRPr lang="en-IN" b="1" spc="50" dirty="0">
              <a:ln w="11430"/>
              <a:solidFill>
                <a:srgbClr val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" name="Picture 2" descr="4313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214290"/>
            <a:ext cx="2948000" cy="44783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143373" y="1071546"/>
            <a:ext cx="5000628" cy="1109662"/>
          </a:xfrm>
        </p:spPr>
        <p:txBody>
          <a:bodyPr/>
          <a:lstStyle/>
          <a:p>
            <a:pPr algn="ctr"/>
            <a:r>
              <a:rPr lang="en-US" sz="44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otum" pitchFamily="34" charset="-127"/>
                <a:ea typeface="Dotum" pitchFamily="34" charset="-127"/>
              </a:rPr>
              <a:t>Being assertive</a:t>
            </a:r>
            <a:endParaRPr lang="en-IN" sz="4400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Dotum" pitchFamily="34" charset="-127"/>
              <a:ea typeface="Dotum" pitchFamily="34" charset="-127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4294967295"/>
          </p:nvPr>
        </p:nvGraphicFramePr>
        <p:xfrm>
          <a:off x="2285984" y="2786057"/>
          <a:ext cx="6786610" cy="37147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4282" y="3286124"/>
            <a:ext cx="4643470" cy="3000396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b="1" spc="50" dirty="0" smtClean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Think about how you react to someone who is direct, honest, and authentic.</a:t>
            </a:r>
            <a:endParaRPr lang="en-IN" b="1" spc="5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Picture 4" descr="433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2357430"/>
            <a:ext cx="4156084" cy="41560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2428860" y="4286256"/>
          <a:ext cx="6429420" cy="857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71470" y="142852"/>
          <a:ext cx="8929686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14546" y="1214422"/>
            <a:ext cx="6553200" cy="86519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eaLnBrk="1" hangingPunct="1"/>
            <a:r>
              <a:rPr lang="en-US" sz="6000" b="1" dirty="0" smtClean="0">
                <a:ln w="11430"/>
                <a:solidFill>
                  <a:srgbClr val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lacklightD" pitchFamily="66" charset="0"/>
              </a:rPr>
              <a:t>ASSERT </a:t>
            </a:r>
            <a:r>
              <a:rPr lang="en-US" b="1" dirty="0" smtClean="0">
                <a:ln w="11430"/>
                <a:solidFill>
                  <a:srgbClr val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lacklightD" pitchFamily="66" charset="0"/>
              </a:rPr>
              <a:t>YOURSELF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176338" y="2357430"/>
            <a:ext cx="7643812" cy="4094170"/>
          </a:xfrm>
        </p:spPr>
        <p:txBody>
          <a:bodyPr/>
          <a:lstStyle/>
          <a:p>
            <a:pPr algn="ctr" eaLnBrk="1" hangingPunct="1"/>
            <a:r>
              <a:rPr lang="en-US" sz="2800" b="1" i="1" dirty="0" smtClean="0">
                <a:solidFill>
                  <a:srgbClr val="000000"/>
                </a:solidFill>
              </a:rPr>
              <a:t>“IT IS A SIN TO BE SILENT WHEN IT IS YOUR DUTY TO SPEAK.”	</a:t>
            </a:r>
            <a:r>
              <a:rPr lang="en-US" sz="2800" b="1" dirty="0" smtClean="0">
                <a:solidFill>
                  <a:srgbClr val="000000"/>
                </a:solidFill>
              </a:rPr>
              <a:t>			                              Abraham Lincoln</a:t>
            </a:r>
          </a:p>
          <a:p>
            <a:pPr algn="ctr" eaLnBrk="1" hangingPunct="1"/>
            <a:endParaRPr lang="en-US" sz="2800" b="1" dirty="0" smtClean="0">
              <a:solidFill>
                <a:srgbClr val="000000"/>
              </a:solidFill>
            </a:endParaRPr>
          </a:p>
          <a:p>
            <a:pPr algn="ctr" eaLnBrk="1" hangingPunct="1"/>
            <a:r>
              <a:rPr lang="en-US" sz="2800" b="1" dirty="0" smtClean="0">
                <a:solidFill>
                  <a:srgbClr val="000000"/>
                </a:solidFill>
              </a:rPr>
              <a:t>Agree, but do not submit</a:t>
            </a:r>
            <a:r>
              <a:rPr lang="en-US" sz="2800" b="1" dirty="0" smtClean="0">
                <a:solidFill>
                  <a:srgbClr val="000000"/>
                </a:solidFill>
              </a:rPr>
              <a:t>.</a:t>
            </a:r>
            <a:endParaRPr lang="en-US" sz="2800" b="1" dirty="0" smtClean="0">
              <a:solidFill>
                <a:srgbClr val="000000"/>
              </a:solidFill>
            </a:endParaRPr>
          </a:p>
          <a:p>
            <a:pPr algn="ctr" eaLnBrk="1" hangingPunct="1"/>
            <a:r>
              <a:rPr lang="en-US" sz="2800" b="1" dirty="0" smtClean="0">
                <a:solidFill>
                  <a:srgbClr val="000000"/>
                </a:solidFill>
              </a:rPr>
              <a:t>Do not argue, but explain</a:t>
            </a:r>
            <a:r>
              <a:rPr lang="en-US" sz="2800" b="1" dirty="0" smtClean="0">
                <a:solidFill>
                  <a:srgbClr val="000000"/>
                </a:solidFill>
              </a:rPr>
              <a:t>.</a:t>
            </a:r>
            <a:endParaRPr lang="en-US" sz="2800" b="1" dirty="0" smtClean="0">
              <a:solidFill>
                <a:srgbClr val="000000"/>
              </a:solidFill>
            </a:endParaRPr>
          </a:p>
          <a:p>
            <a:pPr algn="ctr" eaLnBrk="1" hangingPunct="1"/>
            <a:r>
              <a:rPr lang="en-US" sz="2800" b="1" dirty="0" smtClean="0">
                <a:solidFill>
                  <a:srgbClr val="000000"/>
                </a:solidFill>
              </a:rPr>
              <a:t>Disagree, but do not become disagreeable.</a:t>
            </a:r>
          </a:p>
          <a:p>
            <a:pPr algn="ctr" eaLnBrk="1" hangingPunct="1"/>
            <a:endParaRPr lang="en-US" sz="28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6">
      <a:dk1>
        <a:srgbClr val="4D4D4D"/>
      </a:dk1>
      <a:lt1>
        <a:srgbClr val="FFFFFF"/>
      </a:lt1>
      <a:dk2>
        <a:srgbClr val="000000"/>
      </a:dk2>
      <a:lt2>
        <a:srgbClr val="660033"/>
      </a:lt2>
      <a:accent1>
        <a:srgbClr val="CC0099"/>
      </a:accent1>
      <a:accent2>
        <a:srgbClr val="FF9900"/>
      </a:accent2>
      <a:accent3>
        <a:srgbClr val="FFFFFF"/>
      </a:accent3>
      <a:accent4>
        <a:srgbClr val="404040"/>
      </a:accent4>
      <a:accent5>
        <a:srgbClr val="E2AACA"/>
      </a:accent5>
      <a:accent6>
        <a:srgbClr val="E78A00"/>
      </a:accent6>
      <a:hlink>
        <a:srgbClr val="990033"/>
      </a:hlink>
      <a:folHlink>
        <a:srgbClr val="EAEAEA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CC3300"/>
        </a:accent1>
        <a:accent2>
          <a:srgbClr val="FF9900"/>
        </a:accent2>
        <a:accent3>
          <a:srgbClr val="FFFFFF"/>
        </a:accent3>
        <a:accent4>
          <a:srgbClr val="404040"/>
        </a:accent4>
        <a:accent5>
          <a:srgbClr val="E2ADAA"/>
        </a:accent5>
        <a:accent6>
          <a:srgbClr val="E78A00"/>
        </a:accent6>
        <a:hlink>
          <a:srgbClr val="FFCC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080808"/>
        </a:dk2>
        <a:lt2>
          <a:srgbClr val="990000"/>
        </a:lt2>
        <a:accent1>
          <a:srgbClr val="FF9900"/>
        </a:accent1>
        <a:accent2>
          <a:srgbClr val="FF9933"/>
        </a:accent2>
        <a:accent3>
          <a:srgbClr val="FFFFFF"/>
        </a:accent3>
        <a:accent4>
          <a:srgbClr val="404040"/>
        </a:accent4>
        <a:accent5>
          <a:srgbClr val="FFCAAA"/>
        </a:accent5>
        <a:accent6>
          <a:srgbClr val="E78A2D"/>
        </a:accent6>
        <a:hlink>
          <a:srgbClr val="FFCC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80808"/>
        </a:dk2>
        <a:lt2>
          <a:srgbClr val="990000"/>
        </a:lt2>
        <a:accent1>
          <a:srgbClr val="FF5050"/>
        </a:accent1>
        <a:accent2>
          <a:srgbClr val="336699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2D5C8A"/>
        </a:accent6>
        <a:hlink>
          <a:srgbClr val="FFCC66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080808"/>
        </a:dk2>
        <a:lt2>
          <a:srgbClr val="336699"/>
        </a:lt2>
        <a:accent1>
          <a:srgbClr val="FF000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AAAA"/>
        </a:accent5>
        <a:accent6>
          <a:srgbClr val="B90000"/>
        </a:accent6>
        <a:hlink>
          <a:srgbClr val="FFCC6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80808"/>
        </a:dk2>
        <a:lt2>
          <a:srgbClr val="3366CC"/>
        </a:lt2>
        <a:accent1>
          <a:srgbClr val="CC0000"/>
        </a:accent1>
        <a:accent2>
          <a:srgbClr val="FF6600"/>
        </a:accent2>
        <a:accent3>
          <a:srgbClr val="FFFFFF"/>
        </a:accent3>
        <a:accent4>
          <a:srgbClr val="404040"/>
        </a:accent4>
        <a:accent5>
          <a:srgbClr val="E2AAAA"/>
        </a:accent5>
        <a:accent6>
          <a:srgbClr val="E75C00"/>
        </a:accent6>
        <a:hlink>
          <a:srgbClr val="FFCC6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60033"/>
        </a:lt2>
        <a:accent1>
          <a:srgbClr val="CC0099"/>
        </a:accent1>
        <a:accent2>
          <a:srgbClr val="FF9900"/>
        </a:accent2>
        <a:accent3>
          <a:srgbClr val="FFFFFF"/>
        </a:accent3>
        <a:accent4>
          <a:srgbClr val="404040"/>
        </a:accent4>
        <a:accent5>
          <a:srgbClr val="E2AACA"/>
        </a:accent5>
        <a:accent6>
          <a:srgbClr val="E78A00"/>
        </a:accent6>
        <a:hlink>
          <a:srgbClr val="990033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65</TotalTime>
  <Words>192</Words>
  <Application>Microsoft PowerPoint</Application>
  <PresentationFormat>On-screen Show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template</vt:lpstr>
      <vt:lpstr>Be ASSERTIVE </vt:lpstr>
      <vt:lpstr>Slide 2</vt:lpstr>
      <vt:lpstr>Be certain about what you want and what you do not want.</vt:lpstr>
      <vt:lpstr>Dedicate your valuable time to your real priorities.</vt:lpstr>
      <vt:lpstr>Be assertive about saying “yes” to your priorities.</vt:lpstr>
      <vt:lpstr>Being assertive</vt:lpstr>
      <vt:lpstr>Think about how you react to someone who is direct, honest, and authentic.</vt:lpstr>
      <vt:lpstr>Slide 8</vt:lpstr>
      <vt:lpstr>ASSERT YOURSELF</vt:lpstr>
      <vt:lpstr>Things to do</vt:lpstr>
      <vt:lpstr>Developing confidence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Care</dc:creator>
  <cp:lastModifiedBy>Care</cp:lastModifiedBy>
  <cp:revision>4</cp:revision>
  <dcterms:created xsi:type="dcterms:W3CDTF">2008-03-18T09:21:43Z</dcterms:created>
  <dcterms:modified xsi:type="dcterms:W3CDTF">2009-09-27T02:26:27Z</dcterms:modified>
</cp:coreProperties>
</file>