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diagrams/layout4.xml" ContentType="application/vnd.openxmlformats-officedocument.drawingml.diagram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3" r:id="rId2"/>
    <p:sldId id="266" r:id="rId3"/>
    <p:sldId id="267" r:id="rId4"/>
    <p:sldId id="268" r:id="rId5"/>
    <p:sldId id="269" r:id="rId6"/>
    <p:sldId id="270" r:id="rId7"/>
    <p:sldId id="271" r:id="rId8"/>
    <p:sldId id="272" r:id="rId9"/>
    <p:sldId id="273" r:id="rId10"/>
    <p:sldId id="274" r:id="rId11"/>
    <p:sldId id="275" r:id="rId12"/>
    <p:sldId id="276" r:id="rId13"/>
    <p:sldId id="277" r:id="rId14"/>
  </p:sldIdLst>
  <p:sldSz cx="9144000" cy="6858000" type="screen4x3"/>
  <p:notesSz cx="6858000" cy="9144000"/>
  <p:defaultTextStyle>
    <a:defPPr>
      <a:defRPr lang="en-IN"/>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786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0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7FBABB-3ED9-4EBE-B9C7-8CF9C6F14637}" type="doc">
      <dgm:prSet loTypeId="urn:microsoft.com/office/officeart/2005/8/layout/hList1" loCatId="list" qsTypeId="urn:microsoft.com/office/officeart/2005/8/quickstyle/3d2" qsCatId="3D" csTypeId="urn:microsoft.com/office/officeart/2005/8/colors/colorful4" csCatId="colorful" phldr="1"/>
      <dgm:spPr/>
      <dgm:t>
        <a:bodyPr/>
        <a:lstStyle/>
        <a:p>
          <a:endParaRPr lang="en-IN"/>
        </a:p>
      </dgm:t>
    </dgm:pt>
    <dgm:pt modelId="{4D8410F3-8FD6-4B9E-A17A-14A1EAB0843C}">
      <dgm:prSet/>
      <dgm:spPr>
        <a:solidFill>
          <a:srgbClr val="C00000"/>
        </a:solidFill>
      </dgm:spPr>
      <dgm:t>
        <a:bodyPr/>
        <a:lstStyle/>
        <a:p>
          <a:pPr rtl="0"/>
          <a:endParaRPr lang="en-IN" dirty="0"/>
        </a:p>
      </dgm:t>
    </dgm:pt>
    <dgm:pt modelId="{7572DDF4-300C-46B8-97A7-22B0F04B58DD}" type="parTrans" cxnId="{DA4FCFDA-E0A6-4426-95AC-818F35BE02AC}">
      <dgm:prSet/>
      <dgm:spPr/>
      <dgm:t>
        <a:bodyPr/>
        <a:lstStyle/>
        <a:p>
          <a:endParaRPr lang="en-IN"/>
        </a:p>
      </dgm:t>
    </dgm:pt>
    <dgm:pt modelId="{3766C23A-F851-45B2-B5C2-E93CAD12FD11}" type="sibTrans" cxnId="{DA4FCFDA-E0A6-4426-95AC-818F35BE02AC}">
      <dgm:prSet/>
      <dgm:spPr/>
      <dgm:t>
        <a:bodyPr/>
        <a:lstStyle/>
        <a:p>
          <a:endParaRPr lang="en-IN"/>
        </a:p>
      </dgm:t>
    </dgm:pt>
    <dgm:pt modelId="{06118519-1460-42E5-B4EF-8ECD7C2828F9}">
      <dgm:prSet/>
      <dgm:spPr>
        <a:solidFill>
          <a:srgbClr val="FFC000"/>
        </a:solidFill>
      </dgm:spPr>
      <dgm:t>
        <a:bodyPr/>
        <a:lstStyle/>
        <a:p>
          <a:pPr rtl="0"/>
          <a:endParaRPr lang="en-IN" dirty="0"/>
        </a:p>
      </dgm:t>
    </dgm:pt>
    <dgm:pt modelId="{8C4F5B93-7EFE-4FA6-85C8-4C5D70A60477}" type="parTrans" cxnId="{CB7DD36D-AE33-47EC-9492-6144C64E945D}">
      <dgm:prSet/>
      <dgm:spPr/>
      <dgm:t>
        <a:bodyPr/>
        <a:lstStyle/>
        <a:p>
          <a:endParaRPr lang="en-IN"/>
        </a:p>
      </dgm:t>
    </dgm:pt>
    <dgm:pt modelId="{D8918016-8527-45D2-A707-FB18C1AE6573}" type="sibTrans" cxnId="{CB7DD36D-AE33-47EC-9492-6144C64E945D}">
      <dgm:prSet/>
      <dgm:spPr/>
      <dgm:t>
        <a:bodyPr/>
        <a:lstStyle/>
        <a:p>
          <a:endParaRPr lang="en-IN"/>
        </a:p>
      </dgm:t>
    </dgm:pt>
    <dgm:pt modelId="{272F48A0-A09D-4499-8166-EF980C1CA498}">
      <dgm:prSet/>
      <dgm:spPr>
        <a:solidFill>
          <a:srgbClr val="00B050"/>
        </a:solidFill>
      </dgm:spPr>
      <dgm:t>
        <a:bodyPr/>
        <a:lstStyle/>
        <a:p>
          <a:pPr rtl="0"/>
          <a:endParaRPr lang="en-IN" dirty="0"/>
        </a:p>
      </dgm:t>
    </dgm:pt>
    <dgm:pt modelId="{03445B25-BB66-4235-B48E-148CB5E469A6}" type="parTrans" cxnId="{BEAD954C-E50B-471F-8DE6-65198F8E3370}">
      <dgm:prSet/>
      <dgm:spPr/>
      <dgm:t>
        <a:bodyPr/>
        <a:lstStyle/>
        <a:p>
          <a:endParaRPr lang="en-IN"/>
        </a:p>
      </dgm:t>
    </dgm:pt>
    <dgm:pt modelId="{F6C9028D-934D-4730-8713-6B7F6D6B4579}" type="sibTrans" cxnId="{BEAD954C-E50B-471F-8DE6-65198F8E3370}">
      <dgm:prSet/>
      <dgm:spPr/>
      <dgm:t>
        <a:bodyPr/>
        <a:lstStyle/>
        <a:p>
          <a:endParaRPr lang="en-IN"/>
        </a:p>
      </dgm:t>
    </dgm:pt>
    <dgm:pt modelId="{50986ED5-E76C-4A48-BFAD-4526C6C12CCD}">
      <dgm:prSet/>
      <dgm:spPr/>
      <dgm:t>
        <a:bodyPr/>
        <a:lstStyle/>
        <a:p>
          <a:pPr rtl="0"/>
          <a:r>
            <a:rPr lang="en-US" b="1" smtClean="0"/>
            <a:t>Alignment</a:t>
          </a:r>
          <a:r>
            <a:rPr lang="en-US" smtClean="0"/>
            <a:t>: Competencies impact systems that actively support the organization’s vision, strategy, and key capabilities.</a:t>
          </a:r>
          <a:endParaRPr lang="en-IN" dirty="0"/>
        </a:p>
      </dgm:t>
    </dgm:pt>
    <dgm:pt modelId="{10B9489F-F2BC-4E5C-9CA6-964C1F322F22}" type="parTrans" cxnId="{27CE494E-3D23-4454-A8AC-613C50911ACC}">
      <dgm:prSet/>
      <dgm:spPr/>
      <dgm:t>
        <a:bodyPr/>
        <a:lstStyle/>
        <a:p>
          <a:endParaRPr lang="en-IN"/>
        </a:p>
      </dgm:t>
    </dgm:pt>
    <dgm:pt modelId="{514AE9BB-7EE1-488C-B235-6F8DBC1A6F26}" type="sibTrans" cxnId="{27CE494E-3D23-4454-A8AC-613C50911ACC}">
      <dgm:prSet/>
      <dgm:spPr/>
      <dgm:t>
        <a:bodyPr/>
        <a:lstStyle/>
        <a:p>
          <a:endParaRPr lang="en-IN"/>
        </a:p>
      </dgm:t>
    </dgm:pt>
    <dgm:pt modelId="{1B303886-777B-46F0-9046-708A507E527F}">
      <dgm:prSet/>
      <dgm:spPr/>
      <dgm:t>
        <a:bodyPr/>
        <a:lstStyle/>
        <a:p>
          <a:pPr rtl="0"/>
          <a:r>
            <a:rPr lang="en-US" b="1" smtClean="0"/>
            <a:t>Integration</a:t>
          </a:r>
          <a:r>
            <a:rPr lang="en-US" smtClean="0"/>
            <a:t>: Competency initiatives that produce the most significant change are applied systemically across a range of HR development processes. </a:t>
          </a:r>
          <a:endParaRPr lang="en-IN"/>
        </a:p>
      </dgm:t>
    </dgm:pt>
    <dgm:pt modelId="{023C9B08-A707-483F-8B94-AAEA2F0FA88A}" type="parTrans" cxnId="{DE27A56A-E9CA-44A0-9470-DDAAB4C47B8E}">
      <dgm:prSet/>
      <dgm:spPr/>
      <dgm:t>
        <a:bodyPr/>
        <a:lstStyle/>
        <a:p>
          <a:endParaRPr lang="en-IN"/>
        </a:p>
      </dgm:t>
    </dgm:pt>
    <dgm:pt modelId="{2CA33762-9C36-444B-B02E-98F6A1AA5636}" type="sibTrans" cxnId="{DE27A56A-E9CA-44A0-9470-DDAAB4C47B8E}">
      <dgm:prSet/>
      <dgm:spPr/>
      <dgm:t>
        <a:bodyPr/>
        <a:lstStyle/>
        <a:p>
          <a:endParaRPr lang="en-IN"/>
        </a:p>
      </dgm:t>
    </dgm:pt>
    <dgm:pt modelId="{04A1AFC5-723A-4CF9-ACA2-9E12A28DF7CC}">
      <dgm:prSet/>
      <dgm:spPr/>
      <dgm:t>
        <a:bodyPr/>
        <a:lstStyle/>
        <a:p>
          <a:pPr rtl="0"/>
          <a:r>
            <a:rPr lang="en-US" b="1" smtClean="0"/>
            <a:t>Distribution</a:t>
          </a:r>
          <a:r>
            <a:rPr lang="en-US" smtClean="0"/>
            <a:t>: Competency standards alone produce little effect. They must be actively and relentlessly communicated and installed with users.</a:t>
          </a:r>
          <a:endParaRPr lang="en-IN"/>
        </a:p>
      </dgm:t>
    </dgm:pt>
    <dgm:pt modelId="{8C4C24D4-F35F-4D3A-9EE8-BA98A441E185}" type="parTrans" cxnId="{AB9BD2DD-9F9B-4108-9C93-65C140668DC5}">
      <dgm:prSet/>
      <dgm:spPr/>
      <dgm:t>
        <a:bodyPr/>
        <a:lstStyle/>
        <a:p>
          <a:endParaRPr lang="en-IN"/>
        </a:p>
      </dgm:t>
    </dgm:pt>
    <dgm:pt modelId="{81AD6889-8FED-4A9D-950C-DD03BE31C7C7}" type="sibTrans" cxnId="{AB9BD2DD-9F9B-4108-9C93-65C140668DC5}">
      <dgm:prSet/>
      <dgm:spPr/>
      <dgm:t>
        <a:bodyPr/>
        <a:lstStyle/>
        <a:p>
          <a:endParaRPr lang="en-IN"/>
        </a:p>
      </dgm:t>
    </dgm:pt>
    <dgm:pt modelId="{A88E5898-1422-496F-816D-90F77713F749}" type="pres">
      <dgm:prSet presAssocID="{D97FBABB-3ED9-4EBE-B9C7-8CF9C6F14637}" presName="Name0" presStyleCnt="0">
        <dgm:presLayoutVars>
          <dgm:dir/>
          <dgm:animLvl val="lvl"/>
          <dgm:resizeHandles val="exact"/>
        </dgm:presLayoutVars>
      </dgm:prSet>
      <dgm:spPr/>
    </dgm:pt>
    <dgm:pt modelId="{D9FC9A06-FBD7-4A45-B458-A7102B9B158B}" type="pres">
      <dgm:prSet presAssocID="{4D8410F3-8FD6-4B9E-A17A-14A1EAB0843C}" presName="composite" presStyleCnt="0"/>
      <dgm:spPr/>
    </dgm:pt>
    <dgm:pt modelId="{FAD9E09C-15AB-4FB6-9D17-1B0807B30ABD}" type="pres">
      <dgm:prSet presAssocID="{4D8410F3-8FD6-4B9E-A17A-14A1EAB0843C}" presName="parTx" presStyleLbl="alignNode1" presStyleIdx="0" presStyleCnt="3">
        <dgm:presLayoutVars>
          <dgm:chMax val="0"/>
          <dgm:chPref val="0"/>
          <dgm:bulletEnabled val="1"/>
        </dgm:presLayoutVars>
      </dgm:prSet>
      <dgm:spPr/>
      <dgm:t>
        <a:bodyPr/>
        <a:lstStyle/>
        <a:p>
          <a:endParaRPr lang="en-IN"/>
        </a:p>
      </dgm:t>
    </dgm:pt>
    <dgm:pt modelId="{0B49F17C-E4E4-49F6-B1FC-C4AA757DE07D}" type="pres">
      <dgm:prSet presAssocID="{4D8410F3-8FD6-4B9E-A17A-14A1EAB0843C}" presName="desTx" presStyleLbl="alignAccFollowNode1" presStyleIdx="0" presStyleCnt="3">
        <dgm:presLayoutVars>
          <dgm:bulletEnabled val="1"/>
        </dgm:presLayoutVars>
      </dgm:prSet>
      <dgm:spPr/>
      <dgm:t>
        <a:bodyPr/>
        <a:lstStyle/>
        <a:p>
          <a:endParaRPr lang="en-IN"/>
        </a:p>
      </dgm:t>
    </dgm:pt>
    <dgm:pt modelId="{05FCC633-84E6-4BA8-BE01-1D96ABC21441}" type="pres">
      <dgm:prSet presAssocID="{3766C23A-F851-45B2-B5C2-E93CAD12FD11}" presName="space" presStyleCnt="0"/>
      <dgm:spPr/>
    </dgm:pt>
    <dgm:pt modelId="{A0C3D671-9F8F-4230-9B62-7D23F42FAFDC}" type="pres">
      <dgm:prSet presAssocID="{06118519-1460-42E5-B4EF-8ECD7C2828F9}" presName="composite" presStyleCnt="0"/>
      <dgm:spPr/>
    </dgm:pt>
    <dgm:pt modelId="{04E46462-F01D-4185-9C5A-E076D8C74C0D}" type="pres">
      <dgm:prSet presAssocID="{06118519-1460-42E5-B4EF-8ECD7C2828F9}" presName="parTx" presStyleLbl="alignNode1" presStyleIdx="1" presStyleCnt="3">
        <dgm:presLayoutVars>
          <dgm:chMax val="0"/>
          <dgm:chPref val="0"/>
          <dgm:bulletEnabled val="1"/>
        </dgm:presLayoutVars>
      </dgm:prSet>
      <dgm:spPr/>
      <dgm:t>
        <a:bodyPr/>
        <a:lstStyle/>
        <a:p>
          <a:endParaRPr lang="en-IN"/>
        </a:p>
      </dgm:t>
    </dgm:pt>
    <dgm:pt modelId="{CA7A9FD3-6B2A-42FD-9A14-AFE7A6E5F46C}" type="pres">
      <dgm:prSet presAssocID="{06118519-1460-42E5-B4EF-8ECD7C2828F9}" presName="desTx" presStyleLbl="alignAccFollowNode1" presStyleIdx="1" presStyleCnt="3">
        <dgm:presLayoutVars>
          <dgm:bulletEnabled val="1"/>
        </dgm:presLayoutVars>
      </dgm:prSet>
      <dgm:spPr/>
    </dgm:pt>
    <dgm:pt modelId="{54E305A6-2A62-4167-A0E5-EB3D44F5F68B}" type="pres">
      <dgm:prSet presAssocID="{D8918016-8527-45D2-A707-FB18C1AE6573}" presName="space" presStyleCnt="0"/>
      <dgm:spPr/>
    </dgm:pt>
    <dgm:pt modelId="{5D0292EE-3094-49B2-981B-ABD29D8442D6}" type="pres">
      <dgm:prSet presAssocID="{272F48A0-A09D-4499-8166-EF980C1CA498}" presName="composite" presStyleCnt="0"/>
      <dgm:spPr/>
    </dgm:pt>
    <dgm:pt modelId="{C277A3FF-5C2D-4A74-897E-5489320CFF8F}" type="pres">
      <dgm:prSet presAssocID="{272F48A0-A09D-4499-8166-EF980C1CA498}" presName="parTx" presStyleLbl="alignNode1" presStyleIdx="2" presStyleCnt="3">
        <dgm:presLayoutVars>
          <dgm:chMax val="0"/>
          <dgm:chPref val="0"/>
          <dgm:bulletEnabled val="1"/>
        </dgm:presLayoutVars>
      </dgm:prSet>
      <dgm:spPr/>
      <dgm:t>
        <a:bodyPr/>
        <a:lstStyle/>
        <a:p>
          <a:endParaRPr lang="en-IN"/>
        </a:p>
      </dgm:t>
    </dgm:pt>
    <dgm:pt modelId="{4D3888BE-AAEA-4AC8-BD94-F99F8FFA3F00}" type="pres">
      <dgm:prSet presAssocID="{272F48A0-A09D-4499-8166-EF980C1CA498}" presName="desTx" presStyleLbl="alignAccFollowNode1" presStyleIdx="2" presStyleCnt="3">
        <dgm:presLayoutVars>
          <dgm:bulletEnabled val="1"/>
        </dgm:presLayoutVars>
      </dgm:prSet>
      <dgm:spPr/>
    </dgm:pt>
  </dgm:ptLst>
  <dgm:cxnLst>
    <dgm:cxn modelId="{F9946D0E-A162-4DF0-8D92-830A7D36DFC8}" type="presOf" srcId="{50986ED5-E76C-4A48-BFAD-4526C6C12CCD}" destId="{0B49F17C-E4E4-49F6-B1FC-C4AA757DE07D}" srcOrd="0" destOrd="0" presId="urn:microsoft.com/office/officeart/2005/8/layout/hList1"/>
    <dgm:cxn modelId="{BB48B53C-83C4-4D29-96A6-AD50538C06C1}" type="presOf" srcId="{D97FBABB-3ED9-4EBE-B9C7-8CF9C6F14637}" destId="{A88E5898-1422-496F-816D-90F77713F749}" srcOrd="0" destOrd="0" presId="urn:microsoft.com/office/officeart/2005/8/layout/hList1"/>
    <dgm:cxn modelId="{CB7DD36D-AE33-47EC-9492-6144C64E945D}" srcId="{D97FBABB-3ED9-4EBE-B9C7-8CF9C6F14637}" destId="{06118519-1460-42E5-B4EF-8ECD7C2828F9}" srcOrd="1" destOrd="0" parTransId="{8C4F5B93-7EFE-4FA6-85C8-4C5D70A60477}" sibTransId="{D8918016-8527-45D2-A707-FB18C1AE6573}"/>
    <dgm:cxn modelId="{05999053-03C6-4562-A760-65A98C6E71EC}" type="presOf" srcId="{04A1AFC5-723A-4CF9-ACA2-9E12A28DF7CC}" destId="{4D3888BE-AAEA-4AC8-BD94-F99F8FFA3F00}" srcOrd="0" destOrd="0" presId="urn:microsoft.com/office/officeart/2005/8/layout/hList1"/>
    <dgm:cxn modelId="{BEAD954C-E50B-471F-8DE6-65198F8E3370}" srcId="{D97FBABB-3ED9-4EBE-B9C7-8CF9C6F14637}" destId="{272F48A0-A09D-4499-8166-EF980C1CA498}" srcOrd="2" destOrd="0" parTransId="{03445B25-BB66-4235-B48E-148CB5E469A6}" sibTransId="{F6C9028D-934D-4730-8713-6B7F6D6B4579}"/>
    <dgm:cxn modelId="{27CE494E-3D23-4454-A8AC-613C50911ACC}" srcId="{4D8410F3-8FD6-4B9E-A17A-14A1EAB0843C}" destId="{50986ED5-E76C-4A48-BFAD-4526C6C12CCD}" srcOrd="0" destOrd="0" parTransId="{10B9489F-F2BC-4E5C-9CA6-964C1F322F22}" sibTransId="{514AE9BB-7EE1-488C-B235-6F8DBC1A6F26}"/>
    <dgm:cxn modelId="{AB9BD2DD-9F9B-4108-9C93-65C140668DC5}" srcId="{272F48A0-A09D-4499-8166-EF980C1CA498}" destId="{04A1AFC5-723A-4CF9-ACA2-9E12A28DF7CC}" srcOrd="0" destOrd="0" parTransId="{8C4C24D4-F35F-4D3A-9EE8-BA98A441E185}" sibTransId="{81AD6889-8FED-4A9D-950C-DD03BE31C7C7}"/>
    <dgm:cxn modelId="{DA4FCFDA-E0A6-4426-95AC-818F35BE02AC}" srcId="{D97FBABB-3ED9-4EBE-B9C7-8CF9C6F14637}" destId="{4D8410F3-8FD6-4B9E-A17A-14A1EAB0843C}" srcOrd="0" destOrd="0" parTransId="{7572DDF4-300C-46B8-97A7-22B0F04B58DD}" sibTransId="{3766C23A-F851-45B2-B5C2-E93CAD12FD11}"/>
    <dgm:cxn modelId="{DE27A56A-E9CA-44A0-9470-DDAAB4C47B8E}" srcId="{06118519-1460-42E5-B4EF-8ECD7C2828F9}" destId="{1B303886-777B-46F0-9046-708A507E527F}" srcOrd="0" destOrd="0" parTransId="{023C9B08-A707-483F-8B94-AAEA2F0FA88A}" sibTransId="{2CA33762-9C36-444B-B02E-98F6A1AA5636}"/>
    <dgm:cxn modelId="{2CE65D9A-FF0A-4D96-A515-7B9FF25FCB79}" type="presOf" srcId="{4D8410F3-8FD6-4B9E-A17A-14A1EAB0843C}" destId="{FAD9E09C-15AB-4FB6-9D17-1B0807B30ABD}" srcOrd="0" destOrd="0" presId="urn:microsoft.com/office/officeart/2005/8/layout/hList1"/>
    <dgm:cxn modelId="{CA3E59F1-8070-409D-81E8-72CFC3E4CA60}" type="presOf" srcId="{272F48A0-A09D-4499-8166-EF980C1CA498}" destId="{C277A3FF-5C2D-4A74-897E-5489320CFF8F}" srcOrd="0" destOrd="0" presId="urn:microsoft.com/office/officeart/2005/8/layout/hList1"/>
    <dgm:cxn modelId="{931A0A19-65F7-461F-ACEC-9217E91F1D93}" type="presOf" srcId="{06118519-1460-42E5-B4EF-8ECD7C2828F9}" destId="{04E46462-F01D-4185-9C5A-E076D8C74C0D}" srcOrd="0" destOrd="0" presId="urn:microsoft.com/office/officeart/2005/8/layout/hList1"/>
    <dgm:cxn modelId="{87107998-6F36-4B98-90EE-041D035ED35B}" type="presOf" srcId="{1B303886-777B-46F0-9046-708A507E527F}" destId="{CA7A9FD3-6B2A-42FD-9A14-AFE7A6E5F46C}" srcOrd="0" destOrd="0" presId="urn:microsoft.com/office/officeart/2005/8/layout/hList1"/>
    <dgm:cxn modelId="{4DCC8C76-C13E-414E-AC65-6EAEE860682E}" type="presParOf" srcId="{A88E5898-1422-496F-816D-90F77713F749}" destId="{D9FC9A06-FBD7-4A45-B458-A7102B9B158B}" srcOrd="0" destOrd="0" presId="urn:microsoft.com/office/officeart/2005/8/layout/hList1"/>
    <dgm:cxn modelId="{C538C7BC-496E-4E51-82C3-02EC118D2BA1}" type="presParOf" srcId="{D9FC9A06-FBD7-4A45-B458-A7102B9B158B}" destId="{FAD9E09C-15AB-4FB6-9D17-1B0807B30ABD}" srcOrd="0" destOrd="0" presId="urn:microsoft.com/office/officeart/2005/8/layout/hList1"/>
    <dgm:cxn modelId="{04444000-000F-4F56-A4B8-732231E5A6BB}" type="presParOf" srcId="{D9FC9A06-FBD7-4A45-B458-A7102B9B158B}" destId="{0B49F17C-E4E4-49F6-B1FC-C4AA757DE07D}" srcOrd="1" destOrd="0" presId="urn:microsoft.com/office/officeart/2005/8/layout/hList1"/>
    <dgm:cxn modelId="{771FD4DB-8758-4495-99A1-13229D81B70C}" type="presParOf" srcId="{A88E5898-1422-496F-816D-90F77713F749}" destId="{05FCC633-84E6-4BA8-BE01-1D96ABC21441}" srcOrd="1" destOrd="0" presId="urn:microsoft.com/office/officeart/2005/8/layout/hList1"/>
    <dgm:cxn modelId="{9043041D-9ED6-4550-AEE9-D1CAC66E4D28}" type="presParOf" srcId="{A88E5898-1422-496F-816D-90F77713F749}" destId="{A0C3D671-9F8F-4230-9B62-7D23F42FAFDC}" srcOrd="2" destOrd="0" presId="urn:microsoft.com/office/officeart/2005/8/layout/hList1"/>
    <dgm:cxn modelId="{0CEC9DF0-55D5-4F1D-9F4B-D7ED2FF589E3}" type="presParOf" srcId="{A0C3D671-9F8F-4230-9B62-7D23F42FAFDC}" destId="{04E46462-F01D-4185-9C5A-E076D8C74C0D}" srcOrd="0" destOrd="0" presId="urn:microsoft.com/office/officeart/2005/8/layout/hList1"/>
    <dgm:cxn modelId="{67905763-BA57-4ACC-BEFF-EE8077BE272F}" type="presParOf" srcId="{A0C3D671-9F8F-4230-9B62-7D23F42FAFDC}" destId="{CA7A9FD3-6B2A-42FD-9A14-AFE7A6E5F46C}" srcOrd="1" destOrd="0" presId="urn:microsoft.com/office/officeart/2005/8/layout/hList1"/>
    <dgm:cxn modelId="{C4682A1A-CD96-4625-948B-B84EB4854164}" type="presParOf" srcId="{A88E5898-1422-496F-816D-90F77713F749}" destId="{54E305A6-2A62-4167-A0E5-EB3D44F5F68B}" srcOrd="3" destOrd="0" presId="urn:microsoft.com/office/officeart/2005/8/layout/hList1"/>
    <dgm:cxn modelId="{FAF36C1C-3C26-4ADF-A4D2-541FC663C90E}" type="presParOf" srcId="{A88E5898-1422-496F-816D-90F77713F749}" destId="{5D0292EE-3094-49B2-981B-ABD29D8442D6}" srcOrd="4" destOrd="0" presId="urn:microsoft.com/office/officeart/2005/8/layout/hList1"/>
    <dgm:cxn modelId="{C6FF9086-D871-48B7-AF12-9A68DEF8B3B5}" type="presParOf" srcId="{5D0292EE-3094-49B2-981B-ABD29D8442D6}" destId="{C277A3FF-5C2D-4A74-897E-5489320CFF8F}" srcOrd="0" destOrd="0" presId="urn:microsoft.com/office/officeart/2005/8/layout/hList1"/>
    <dgm:cxn modelId="{171BA2A1-4413-4995-BDEC-205FAF1C9A6C}" type="presParOf" srcId="{5D0292EE-3094-49B2-981B-ABD29D8442D6}" destId="{4D3888BE-AAEA-4AC8-BD94-F99F8FFA3F00}" srcOrd="1" destOrd="0" presId="urn:microsoft.com/office/officeart/2005/8/layout/hList1"/>
  </dgm:cxnLst>
  <dgm:bg/>
  <dgm:whole/>
</dgm:dataModel>
</file>

<file path=ppt/diagrams/data2.xml><?xml version="1.0" encoding="utf-8"?>
<dgm:dataModel xmlns:dgm="http://schemas.openxmlformats.org/drawingml/2006/diagram" xmlns:a="http://schemas.openxmlformats.org/drawingml/2006/main">
  <dgm:ptLst>
    <dgm:pt modelId="{0C81B609-ACBC-4B26-8FCB-D8E25C0DD9C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34A48785-7BE4-4770-988A-B917393FF638}">
      <dgm:prSet custT="1"/>
      <dgm:spPr>
        <a:solidFill>
          <a:srgbClr val="00B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z="2400" b="1" dirty="0" smtClean="0"/>
            <a:t>Key Characteristics of Successful Implementation</a:t>
          </a:r>
          <a:endParaRPr lang="en-IN" sz="2400" dirty="0"/>
        </a:p>
      </dgm:t>
    </dgm:pt>
    <dgm:pt modelId="{1503C0FD-EA7E-468A-B9A7-65775518F332}" type="parTrans" cxnId="{6068EAB1-B1A9-4871-A912-7DEFD1D42098}">
      <dgm:prSet/>
      <dgm:spPr/>
      <dgm:t>
        <a:bodyPr/>
        <a:lstStyle/>
        <a:p>
          <a:endParaRPr lang="en-IN"/>
        </a:p>
      </dgm:t>
    </dgm:pt>
    <dgm:pt modelId="{53C76081-C54D-4718-B821-3A3FBB579E42}" type="sibTrans" cxnId="{6068EAB1-B1A9-4871-A912-7DEFD1D42098}">
      <dgm:prSet/>
      <dgm:spPr/>
      <dgm:t>
        <a:bodyPr/>
        <a:lstStyle/>
        <a:p>
          <a:endParaRPr lang="en-IN"/>
        </a:p>
      </dgm:t>
    </dgm:pt>
    <dgm:pt modelId="{B4E04BA7-0C46-4E9C-AB7B-B8D968EA8273}" type="pres">
      <dgm:prSet presAssocID="{0C81B609-ACBC-4B26-8FCB-D8E25C0DD9C4}" presName="linear" presStyleCnt="0">
        <dgm:presLayoutVars>
          <dgm:animLvl val="lvl"/>
          <dgm:resizeHandles val="exact"/>
        </dgm:presLayoutVars>
      </dgm:prSet>
      <dgm:spPr/>
    </dgm:pt>
    <dgm:pt modelId="{A36F162D-221C-4C89-8546-47FEB4788AB5}" type="pres">
      <dgm:prSet presAssocID="{34A48785-7BE4-4770-988A-B917393FF638}" presName="parentText" presStyleLbl="node1" presStyleIdx="0" presStyleCnt="1">
        <dgm:presLayoutVars>
          <dgm:chMax val="0"/>
          <dgm:bulletEnabled val="1"/>
        </dgm:presLayoutVars>
      </dgm:prSet>
      <dgm:spPr/>
    </dgm:pt>
  </dgm:ptLst>
  <dgm:cxnLst>
    <dgm:cxn modelId="{E52D8948-9F5D-43F6-BBB2-44B587E1A671}" type="presOf" srcId="{0C81B609-ACBC-4B26-8FCB-D8E25C0DD9C4}" destId="{B4E04BA7-0C46-4E9C-AB7B-B8D968EA8273}" srcOrd="0" destOrd="0" presId="urn:microsoft.com/office/officeart/2005/8/layout/vList2"/>
    <dgm:cxn modelId="{6068EAB1-B1A9-4871-A912-7DEFD1D42098}" srcId="{0C81B609-ACBC-4B26-8FCB-D8E25C0DD9C4}" destId="{34A48785-7BE4-4770-988A-B917393FF638}" srcOrd="0" destOrd="0" parTransId="{1503C0FD-EA7E-468A-B9A7-65775518F332}" sibTransId="{53C76081-C54D-4718-B821-3A3FBB579E42}"/>
    <dgm:cxn modelId="{4220E8FA-7202-4F4E-B30C-2E61524AB06E}" type="presOf" srcId="{34A48785-7BE4-4770-988A-B917393FF638}" destId="{A36F162D-221C-4C89-8546-47FEB4788AB5}" srcOrd="0" destOrd="0" presId="urn:microsoft.com/office/officeart/2005/8/layout/vList2"/>
    <dgm:cxn modelId="{B03E44F0-EC54-4949-A80D-8E9336040A16}" type="presParOf" srcId="{B4E04BA7-0C46-4E9C-AB7B-B8D968EA8273}" destId="{A36F162D-221C-4C89-8546-47FEB4788AB5}" srcOrd="0" destOrd="0" presId="urn:microsoft.com/office/officeart/2005/8/layout/vList2"/>
  </dgm:cxnLst>
  <dgm:bg>
    <a:solidFill>
      <a:srgbClr val="00B050"/>
    </a:solidFill>
  </dgm:bg>
  <dgm:whole/>
</dgm:dataModel>
</file>

<file path=ppt/diagrams/data3.xml><?xml version="1.0" encoding="utf-8"?>
<dgm:dataModel xmlns:dgm="http://schemas.openxmlformats.org/drawingml/2006/diagram" xmlns:a="http://schemas.openxmlformats.org/drawingml/2006/main">
  <dgm:ptLst>
    <dgm:pt modelId="{3F70E9E7-9A2D-483F-84B8-145D9E176149}"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IN"/>
        </a:p>
      </dgm:t>
    </dgm:pt>
    <dgm:pt modelId="{D15747F6-DD1C-4DEE-B0DC-3FDEC61CED29}">
      <dgm:prSet custT="1"/>
      <dgm:spPr>
        <a:solidFill>
          <a:srgbClr val="00B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lgn="ctr" rtl="0"/>
          <a:r>
            <a:rPr lang="en-US" sz="2400" b="1" dirty="0" smtClean="0"/>
            <a:t>Key Characteristics of Successful Implementation</a:t>
          </a:r>
          <a:endParaRPr lang="en-IN" sz="2400" dirty="0"/>
        </a:p>
      </dgm:t>
    </dgm:pt>
    <dgm:pt modelId="{CD1C3DD8-4081-4937-93CC-84E49E24937A}" type="parTrans" cxnId="{252700BC-F9B9-4113-989F-664F8C3AC712}">
      <dgm:prSet/>
      <dgm:spPr/>
      <dgm:t>
        <a:bodyPr/>
        <a:lstStyle/>
        <a:p>
          <a:pPr algn="ctr"/>
          <a:endParaRPr lang="en-IN"/>
        </a:p>
      </dgm:t>
    </dgm:pt>
    <dgm:pt modelId="{CC4A3397-4F6C-468B-A7BA-41DE6447AC0A}" type="sibTrans" cxnId="{252700BC-F9B9-4113-989F-664F8C3AC712}">
      <dgm:prSet/>
      <dgm:spPr/>
      <dgm:t>
        <a:bodyPr/>
        <a:lstStyle/>
        <a:p>
          <a:pPr algn="ctr"/>
          <a:endParaRPr lang="en-IN"/>
        </a:p>
      </dgm:t>
    </dgm:pt>
    <dgm:pt modelId="{7DEDF9F7-C427-4561-8422-18BF7C410D69}" type="pres">
      <dgm:prSet presAssocID="{3F70E9E7-9A2D-483F-84B8-145D9E176149}" presName="linear" presStyleCnt="0">
        <dgm:presLayoutVars>
          <dgm:animLvl val="lvl"/>
          <dgm:resizeHandles val="exact"/>
        </dgm:presLayoutVars>
      </dgm:prSet>
      <dgm:spPr/>
    </dgm:pt>
    <dgm:pt modelId="{3DE2BD80-DA9D-459D-A270-69112ED093F0}" type="pres">
      <dgm:prSet presAssocID="{D15747F6-DD1C-4DEE-B0DC-3FDEC61CED29}" presName="parentText" presStyleLbl="node1" presStyleIdx="0" presStyleCnt="1">
        <dgm:presLayoutVars>
          <dgm:chMax val="0"/>
          <dgm:bulletEnabled val="1"/>
        </dgm:presLayoutVars>
      </dgm:prSet>
      <dgm:spPr/>
    </dgm:pt>
  </dgm:ptLst>
  <dgm:cxnLst>
    <dgm:cxn modelId="{6DE0B8AA-037E-4D2D-9196-BD82A54A2615}" type="presOf" srcId="{D15747F6-DD1C-4DEE-B0DC-3FDEC61CED29}" destId="{3DE2BD80-DA9D-459D-A270-69112ED093F0}" srcOrd="0" destOrd="0" presId="urn:microsoft.com/office/officeart/2005/8/layout/vList2"/>
    <dgm:cxn modelId="{A77A8311-8765-4777-B6F5-D4820D8E4148}" type="presOf" srcId="{3F70E9E7-9A2D-483F-84B8-145D9E176149}" destId="{7DEDF9F7-C427-4561-8422-18BF7C410D69}" srcOrd="0" destOrd="0" presId="urn:microsoft.com/office/officeart/2005/8/layout/vList2"/>
    <dgm:cxn modelId="{252700BC-F9B9-4113-989F-664F8C3AC712}" srcId="{3F70E9E7-9A2D-483F-84B8-145D9E176149}" destId="{D15747F6-DD1C-4DEE-B0DC-3FDEC61CED29}" srcOrd="0" destOrd="0" parTransId="{CD1C3DD8-4081-4937-93CC-84E49E24937A}" sibTransId="{CC4A3397-4F6C-468B-A7BA-41DE6447AC0A}"/>
    <dgm:cxn modelId="{DD24D250-9B18-46BA-BA53-48D03DDB8CAE}" type="presParOf" srcId="{7DEDF9F7-C427-4561-8422-18BF7C410D69}" destId="{3DE2BD80-DA9D-459D-A270-69112ED093F0}"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A7502797-5C2C-4AE9-9E2B-C96F2996DC45}" type="doc">
      <dgm:prSet loTypeId="urn:microsoft.com/office/officeart/2005/8/layout/vList5" loCatId="list" qsTypeId="urn:microsoft.com/office/officeart/2005/8/quickstyle/3d1" qsCatId="3D" csTypeId="urn:microsoft.com/office/officeart/2005/8/colors/accent2_2" csCatId="accent2" phldr="1"/>
      <dgm:spPr/>
      <dgm:t>
        <a:bodyPr/>
        <a:lstStyle/>
        <a:p>
          <a:endParaRPr lang="en-IN"/>
        </a:p>
      </dgm:t>
    </dgm:pt>
    <dgm:pt modelId="{62ADE2DC-DAA7-4AD2-8D0B-845B51777D04}">
      <dgm:prSet phldrT="[Text]"/>
      <dgm:spPr/>
      <dgm:t>
        <a:bodyPr/>
        <a:lstStyle/>
        <a:p>
          <a:r>
            <a:rPr lang="en-US" b="1" dirty="0" smtClean="0"/>
            <a:t>Self –Directed application </a:t>
          </a:r>
          <a:endParaRPr lang="en-IN" b="1" dirty="0"/>
        </a:p>
      </dgm:t>
    </dgm:pt>
    <dgm:pt modelId="{E22A1FBF-AF5E-4C88-B140-82DDC34FDEAF}" type="parTrans" cxnId="{E20EE4D7-CF6B-44CB-B584-79E335983948}">
      <dgm:prSet/>
      <dgm:spPr/>
      <dgm:t>
        <a:bodyPr/>
        <a:lstStyle/>
        <a:p>
          <a:endParaRPr lang="en-IN" b="1"/>
        </a:p>
      </dgm:t>
    </dgm:pt>
    <dgm:pt modelId="{EE991694-372A-4098-BD31-9EE9848745AB}" type="sibTrans" cxnId="{E20EE4D7-CF6B-44CB-B584-79E335983948}">
      <dgm:prSet/>
      <dgm:spPr/>
      <dgm:t>
        <a:bodyPr/>
        <a:lstStyle/>
        <a:p>
          <a:endParaRPr lang="en-IN" b="1"/>
        </a:p>
      </dgm:t>
    </dgm:pt>
    <dgm:pt modelId="{7FF570E6-37D4-481D-966E-F414EC23F609}">
      <dgm:prSet phldrT="[Text]"/>
      <dgm:spPr/>
      <dgm:t>
        <a:bodyPr/>
        <a:lstStyle/>
        <a:p>
          <a:r>
            <a:rPr lang="en-US" b="1" dirty="0" smtClean="0"/>
            <a:t>Competency systems frequently fail because they are too complex or require an unsustainable level of sponsorship or program support. Implementations that work best focus on the development of “tools” that can produce results for users with relatively little ongoing support.</a:t>
          </a:r>
          <a:endParaRPr lang="en-IN" b="1" dirty="0"/>
        </a:p>
      </dgm:t>
    </dgm:pt>
    <dgm:pt modelId="{AA2A160A-0641-49FA-B1A4-FBFD32AF9C39}" type="parTrans" cxnId="{C56D1F93-0D18-4B7F-811D-C5276B6DAF34}">
      <dgm:prSet/>
      <dgm:spPr/>
      <dgm:t>
        <a:bodyPr/>
        <a:lstStyle/>
        <a:p>
          <a:endParaRPr lang="en-IN" b="1"/>
        </a:p>
      </dgm:t>
    </dgm:pt>
    <dgm:pt modelId="{E464DAFC-E149-4056-9844-7133A8C9DE5A}" type="sibTrans" cxnId="{C56D1F93-0D18-4B7F-811D-C5276B6DAF34}">
      <dgm:prSet/>
      <dgm:spPr/>
      <dgm:t>
        <a:bodyPr/>
        <a:lstStyle/>
        <a:p>
          <a:endParaRPr lang="en-IN" b="1"/>
        </a:p>
      </dgm:t>
    </dgm:pt>
    <dgm:pt modelId="{8A51FD1E-41CC-42AF-A69D-600F0216A8AF}">
      <dgm:prSet phldrT="[Text]"/>
      <dgm:spPr/>
      <dgm:t>
        <a:bodyPr/>
        <a:lstStyle/>
        <a:p>
          <a:r>
            <a:rPr lang="en-US" b="1" dirty="0" smtClean="0"/>
            <a:t>Acculturation </a:t>
          </a:r>
          <a:endParaRPr lang="en-IN" b="1" dirty="0"/>
        </a:p>
      </dgm:t>
    </dgm:pt>
    <dgm:pt modelId="{B5843E9B-31EB-4D6D-AFC5-D7CBC94C84DD}" type="parTrans" cxnId="{C72870C1-2318-495E-A3D2-39B433D54365}">
      <dgm:prSet/>
      <dgm:spPr/>
      <dgm:t>
        <a:bodyPr/>
        <a:lstStyle/>
        <a:p>
          <a:endParaRPr lang="en-IN" b="1"/>
        </a:p>
      </dgm:t>
    </dgm:pt>
    <dgm:pt modelId="{B93ADC81-EA7C-46D0-8C30-3DCACA6A3085}" type="sibTrans" cxnId="{C72870C1-2318-495E-A3D2-39B433D54365}">
      <dgm:prSet/>
      <dgm:spPr/>
      <dgm:t>
        <a:bodyPr/>
        <a:lstStyle/>
        <a:p>
          <a:endParaRPr lang="en-IN" b="1"/>
        </a:p>
      </dgm:t>
    </dgm:pt>
    <dgm:pt modelId="{32BCEEB9-FF7A-41F5-98D1-1C0EBF60CB2C}">
      <dgm:prSet phldrT="[Text]"/>
      <dgm:spPr/>
      <dgm:t>
        <a:bodyPr/>
        <a:lstStyle/>
        <a:p>
          <a:r>
            <a:rPr lang="en-US" b="1" dirty="0" smtClean="0"/>
            <a:t>In competency systems that work, they become part of the culture and the mindset of leaders through repeated application and refinement over a significant period of time. </a:t>
          </a:r>
          <a:endParaRPr lang="en-IN" b="1" dirty="0"/>
        </a:p>
      </dgm:t>
    </dgm:pt>
    <dgm:pt modelId="{C5EF33CB-E5E8-412A-8251-9B609D633D41}" type="parTrans" cxnId="{E4DBC864-2AE8-4DAE-9F6B-D5DA1EC30102}">
      <dgm:prSet/>
      <dgm:spPr/>
      <dgm:t>
        <a:bodyPr/>
        <a:lstStyle/>
        <a:p>
          <a:endParaRPr lang="en-IN" b="1"/>
        </a:p>
      </dgm:t>
    </dgm:pt>
    <dgm:pt modelId="{C1D1DEDD-9ED8-476E-8AE0-D22FE069BCF2}" type="sibTrans" cxnId="{E4DBC864-2AE8-4DAE-9F6B-D5DA1EC30102}">
      <dgm:prSet/>
      <dgm:spPr/>
      <dgm:t>
        <a:bodyPr/>
        <a:lstStyle/>
        <a:p>
          <a:endParaRPr lang="en-IN" b="1"/>
        </a:p>
      </dgm:t>
    </dgm:pt>
    <dgm:pt modelId="{43E6D7F7-571C-4566-848C-D3F55FC5E492}" type="pres">
      <dgm:prSet presAssocID="{A7502797-5C2C-4AE9-9E2B-C96F2996DC45}" presName="Name0" presStyleCnt="0">
        <dgm:presLayoutVars>
          <dgm:dir/>
          <dgm:animLvl val="lvl"/>
          <dgm:resizeHandles val="exact"/>
        </dgm:presLayoutVars>
      </dgm:prSet>
      <dgm:spPr/>
    </dgm:pt>
    <dgm:pt modelId="{6E11378D-B7ED-4609-801D-A4E9A45D150A}" type="pres">
      <dgm:prSet presAssocID="{62ADE2DC-DAA7-4AD2-8D0B-845B51777D04}" presName="linNode" presStyleCnt="0"/>
      <dgm:spPr/>
    </dgm:pt>
    <dgm:pt modelId="{E9D7D5E6-8D22-403C-81AB-B56CBC391807}" type="pres">
      <dgm:prSet presAssocID="{62ADE2DC-DAA7-4AD2-8D0B-845B51777D04}" presName="parentText" presStyleLbl="node1" presStyleIdx="0" presStyleCnt="2">
        <dgm:presLayoutVars>
          <dgm:chMax val="1"/>
          <dgm:bulletEnabled val="1"/>
        </dgm:presLayoutVars>
      </dgm:prSet>
      <dgm:spPr/>
    </dgm:pt>
    <dgm:pt modelId="{6A969141-3C1B-4227-BCCD-38BE2978B86B}" type="pres">
      <dgm:prSet presAssocID="{62ADE2DC-DAA7-4AD2-8D0B-845B51777D04}" presName="descendantText" presStyleLbl="alignAccFollowNode1" presStyleIdx="0" presStyleCnt="2">
        <dgm:presLayoutVars>
          <dgm:bulletEnabled val="1"/>
        </dgm:presLayoutVars>
      </dgm:prSet>
      <dgm:spPr/>
      <dgm:t>
        <a:bodyPr/>
        <a:lstStyle/>
        <a:p>
          <a:endParaRPr lang="en-IN"/>
        </a:p>
      </dgm:t>
    </dgm:pt>
    <dgm:pt modelId="{B7F515ED-21B7-4633-88A3-74A3B8019931}" type="pres">
      <dgm:prSet presAssocID="{EE991694-372A-4098-BD31-9EE9848745AB}" presName="sp" presStyleCnt="0"/>
      <dgm:spPr/>
    </dgm:pt>
    <dgm:pt modelId="{94F5D5A0-BAC4-4928-9219-82CE18D16AB4}" type="pres">
      <dgm:prSet presAssocID="{8A51FD1E-41CC-42AF-A69D-600F0216A8AF}" presName="linNode" presStyleCnt="0"/>
      <dgm:spPr/>
    </dgm:pt>
    <dgm:pt modelId="{93C19942-3650-4442-8072-C5A0170DE767}" type="pres">
      <dgm:prSet presAssocID="{8A51FD1E-41CC-42AF-A69D-600F0216A8AF}" presName="parentText" presStyleLbl="node1" presStyleIdx="1" presStyleCnt="2">
        <dgm:presLayoutVars>
          <dgm:chMax val="1"/>
          <dgm:bulletEnabled val="1"/>
        </dgm:presLayoutVars>
      </dgm:prSet>
      <dgm:spPr/>
    </dgm:pt>
    <dgm:pt modelId="{96E65419-5F5F-464D-AAE5-A45BDF10D973}" type="pres">
      <dgm:prSet presAssocID="{8A51FD1E-41CC-42AF-A69D-600F0216A8AF}" presName="descendantText" presStyleLbl="alignAccFollowNode1" presStyleIdx="1" presStyleCnt="2">
        <dgm:presLayoutVars>
          <dgm:bulletEnabled val="1"/>
        </dgm:presLayoutVars>
      </dgm:prSet>
      <dgm:spPr/>
      <dgm:t>
        <a:bodyPr/>
        <a:lstStyle/>
        <a:p>
          <a:endParaRPr lang="en-IN"/>
        </a:p>
      </dgm:t>
    </dgm:pt>
  </dgm:ptLst>
  <dgm:cxnLst>
    <dgm:cxn modelId="{E4DBC864-2AE8-4DAE-9F6B-D5DA1EC30102}" srcId="{8A51FD1E-41CC-42AF-A69D-600F0216A8AF}" destId="{32BCEEB9-FF7A-41F5-98D1-1C0EBF60CB2C}" srcOrd="0" destOrd="0" parTransId="{C5EF33CB-E5E8-412A-8251-9B609D633D41}" sibTransId="{C1D1DEDD-9ED8-476E-8AE0-D22FE069BCF2}"/>
    <dgm:cxn modelId="{E20EE4D7-CF6B-44CB-B584-79E335983948}" srcId="{A7502797-5C2C-4AE9-9E2B-C96F2996DC45}" destId="{62ADE2DC-DAA7-4AD2-8D0B-845B51777D04}" srcOrd="0" destOrd="0" parTransId="{E22A1FBF-AF5E-4C88-B140-82DDC34FDEAF}" sibTransId="{EE991694-372A-4098-BD31-9EE9848745AB}"/>
    <dgm:cxn modelId="{C72870C1-2318-495E-A3D2-39B433D54365}" srcId="{A7502797-5C2C-4AE9-9E2B-C96F2996DC45}" destId="{8A51FD1E-41CC-42AF-A69D-600F0216A8AF}" srcOrd="1" destOrd="0" parTransId="{B5843E9B-31EB-4D6D-AFC5-D7CBC94C84DD}" sibTransId="{B93ADC81-EA7C-46D0-8C30-3DCACA6A3085}"/>
    <dgm:cxn modelId="{E07EBD10-2075-4FFA-BB0C-0DC15CD0AE71}" type="presOf" srcId="{A7502797-5C2C-4AE9-9E2B-C96F2996DC45}" destId="{43E6D7F7-571C-4566-848C-D3F55FC5E492}" srcOrd="0" destOrd="0" presId="urn:microsoft.com/office/officeart/2005/8/layout/vList5"/>
    <dgm:cxn modelId="{B35F1BFA-87BD-485E-A681-BE0A49F40066}" type="presOf" srcId="{32BCEEB9-FF7A-41F5-98D1-1C0EBF60CB2C}" destId="{96E65419-5F5F-464D-AAE5-A45BDF10D973}" srcOrd="0" destOrd="0" presId="urn:microsoft.com/office/officeart/2005/8/layout/vList5"/>
    <dgm:cxn modelId="{92362B31-60E2-4259-A936-C2708CBCAFA0}" type="presOf" srcId="{62ADE2DC-DAA7-4AD2-8D0B-845B51777D04}" destId="{E9D7D5E6-8D22-403C-81AB-B56CBC391807}" srcOrd="0" destOrd="0" presId="urn:microsoft.com/office/officeart/2005/8/layout/vList5"/>
    <dgm:cxn modelId="{C56D1F93-0D18-4B7F-811D-C5276B6DAF34}" srcId="{62ADE2DC-DAA7-4AD2-8D0B-845B51777D04}" destId="{7FF570E6-37D4-481D-966E-F414EC23F609}" srcOrd="0" destOrd="0" parTransId="{AA2A160A-0641-49FA-B1A4-FBFD32AF9C39}" sibTransId="{E464DAFC-E149-4056-9844-7133A8C9DE5A}"/>
    <dgm:cxn modelId="{A32E40F8-4FA8-42B4-9586-4745B9FF7166}" type="presOf" srcId="{8A51FD1E-41CC-42AF-A69D-600F0216A8AF}" destId="{93C19942-3650-4442-8072-C5A0170DE767}" srcOrd="0" destOrd="0" presId="urn:microsoft.com/office/officeart/2005/8/layout/vList5"/>
    <dgm:cxn modelId="{6CACE21E-E323-4E40-9445-2FB73DE27CCB}" type="presOf" srcId="{7FF570E6-37D4-481D-966E-F414EC23F609}" destId="{6A969141-3C1B-4227-BCCD-38BE2978B86B}" srcOrd="0" destOrd="0" presId="urn:microsoft.com/office/officeart/2005/8/layout/vList5"/>
    <dgm:cxn modelId="{76C32A1C-9AE5-46ED-AC90-12B967BCFB7F}" type="presParOf" srcId="{43E6D7F7-571C-4566-848C-D3F55FC5E492}" destId="{6E11378D-B7ED-4609-801D-A4E9A45D150A}" srcOrd="0" destOrd="0" presId="urn:microsoft.com/office/officeart/2005/8/layout/vList5"/>
    <dgm:cxn modelId="{20B68728-DAEE-4A38-9F12-CEC6A8F091CF}" type="presParOf" srcId="{6E11378D-B7ED-4609-801D-A4E9A45D150A}" destId="{E9D7D5E6-8D22-403C-81AB-B56CBC391807}" srcOrd="0" destOrd="0" presId="urn:microsoft.com/office/officeart/2005/8/layout/vList5"/>
    <dgm:cxn modelId="{F40DCBB8-C948-4E7D-86B4-195D14B89C03}" type="presParOf" srcId="{6E11378D-B7ED-4609-801D-A4E9A45D150A}" destId="{6A969141-3C1B-4227-BCCD-38BE2978B86B}" srcOrd="1" destOrd="0" presId="urn:microsoft.com/office/officeart/2005/8/layout/vList5"/>
    <dgm:cxn modelId="{907A9DC6-DCC9-470E-98FD-C7B55444DCB6}" type="presParOf" srcId="{43E6D7F7-571C-4566-848C-D3F55FC5E492}" destId="{B7F515ED-21B7-4633-88A3-74A3B8019931}" srcOrd="1" destOrd="0" presId="urn:microsoft.com/office/officeart/2005/8/layout/vList5"/>
    <dgm:cxn modelId="{EAEF5323-D287-472C-ACC7-3B0B485592D4}" type="presParOf" srcId="{43E6D7F7-571C-4566-848C-D3F55FC5E492}" destId="{94F5D5A0-BAC4-4928-9219-82CE18D16AB4}" srcOrd="2" destOrd="0" presId="urn:microsoft.com/office/officeart/2005/8/layout/vList5"/>
    <dgm:cxn modelId="{5763096B-3488-4B6B-B829-638D2D0F00E9}" type="presParOf" srcId="{94F5D5A0-BAC4-4928-9219-82CE18D16AB4}" destId="{93C19942-3650-4442-8072-C5A0170DE767}" srcOrd="0" destOrd="0" presId="urn:microsoft.com/office/officeart/2005/8/layout/vList5"/>
    <dgm:cxn modelId="{C889B0CD-E3A6-4A04-9246-0D508BE833C5}" type="presParOf" srcId="{94F5D5A0-BAC4-4928-9219-82CE18D16AB4}" destId="{96E65419-5F5F-464D-AAE5-A45BDF10D973}"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A6BF6C-45AC-49C9-B7C4-EB3F12D531CB}" type="datetimeFigureOut">
              <a:rPr lang="en-US" smtClean="0"/>
              <a:pPr/>
              <a:t>8/16/2008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F2E23D-BABA-479C-A8A4-6B3A65957034}"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C9EEF9D-B002-4413-BBDA-89BE5D7579FE}" type="slidenum">
              <a:rPr lang="en-US"/>
              <a:pPr/>
              <a:t>1</a:t>
            </a:fld>
            <a:endParaRPr lang="en-US"/>
          </a:p>
        </p:txBody>
      </p:sp>
      <p:sp>
        <p:nvSpPr>
          <p:cNvPr id="179202" name="Rectangle 2"/>
          <p:cNvSpPr>
            <a:spLocks noGrp="1" noRot="1" noChangeAspect="1" noChangeArrowheads="1" noTextEdit="1"/>
          </p:cNvSpPr>
          <p:nvPr>
            <p:ph type="sldImg"/>
          </p:nvPr>
        </p:nvSpPr>
        <p:spPr>
          <a:xfrm>
            <a:off x="1144588" y="685800"/>
            <a:ext cx="4572000" cy="3429000"/>
          </a:xfrm>
          <a:ln/>
        </p:spPr>
      </p:sp>
      <p:sp>
        <p:nvSpPr>
          <p:cNvPr id="179203" name="Rectangle 3"/>
          <p:cNvSpPr>
            <a:spLocks noGrp="1" noChangeArrowheads="1"/>
          </p:cNvSpPr>
          <p:nvPr>
            <p:ph type="body" idx="1"/>
          </p:nvPr>
        </p:nvSpPr>
        <p:spPr>
          <a:xfrm>
            <a:off x="914508" y="4344607"/>
            <a:ext cx="5028986" cy="4113556"/>
          </a:xfrm>
        </p:spPr>
        <p:txBody>
          <a:bodyPr/>
          <a:lstStyle/>
          <a:p>
            <a:endParaRPr lang="en-IN" noProof="1"/>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CD5A69EE-9262-4E67-896E-ADCF6C2AF9F7}" type="slidenum">
              <a:rPr lang="en-US"/>
              <a:pPr/>
              <a:t>10</a:t>
            </a:fld>
            <a:endParaRPr lang="en-US"/>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62BCE3CB-54EB-4703-9EAC-60F715C5140F}" type="slidenum">
              <a:rPr lang="en-US"/>
              <a:pPr/>
              <a:t>11</a:t>
            </a:fld>
            <a:endParaRPr lang="en-US"/>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EBDC0B3-291F-4F3C-9F3E-5DC7FE920897}" type="slidenum">
              <a:rPr lang="en-US"/>
              <a:pPr/>
              <a:t>12</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5E09720-3415-4568-BB06-9B45F075D3F5}" type="slidenum">
              <a:rPr lang="en-US"/>
              <a:pPr/>
              <a:t>13</a:t>
            </a:fld>
            <a:endParaRPr lang="en-US"/>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E40755F-1212-4989-AB87-1B277341AAA9}" type="slidenum">
              <a:rPr lang="en-US"/>
              <a:pPr/>
              <a:t>2</a:t>
            </a:fld>
            <a:endParaRPr lang="en-US"/>
          </a:p>
        </p:txBody>
      </p:sp>
      <p:sp>
        <p:nvSpPr>
          <p:cNvPr id="291842" name="Rectangle 2"/>
          <p:cNvSpPr>
            <a:spLocks noGrp="1" noRot="1" noChangeAspect="1"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E2EDD162-6227-4FE4-9A1C-3EAF9C23E90A}" type="slidenum">
              <a:rPr lang="en-US"/>
              <a:pPr/>
              <a:t>3</a:t>
            </a:fld>
            <a:endParaRPr lang="en-US"/>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150E6413-92AF-4D5E-A09A-A382F4D18444}" type="slidenum">
              <a:rPr lang="en-US"/>
              <a:pPr/>
              <a:t>4</a:t>
            </a:fld>
            <a:endParaRPr lang="en-US"/>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7D8D34C-9514-403A-BDFE-B68FD9489380}" type="slidenum">
              <a:rPr lang="en-US"/>
              <a:pPr/>
              <a:t>5</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CECD3514-F639-40D0-9083-8ED7EF998D6B}" type="slidenum">
              <a:rPr lang="en-US"/>
              <a:pPr/>
              <a:t>6</a:t>
            </a:fld>
            <a:endParaRPr lang="en-US"/>
          </a:p>
        </p:txBody>
      </p:sp>
      <p:sp>
        <p:nvSpPr>
          <p:cNvPr id="295938" name="Rectangle 2"/>
          <p:cNvSpPr>
            <a:spLocks noGrp="1" noRot="1" noChangeAspect="1" noChangeArrowheads="1" noTextEdit="1"/>
          </p:cNvSpPr>
          <p:nvPr>
            <p:ph type="sldImg"/>
          </p:nvPr>
        </p:nvSpPr>
        <p:spPr>
          <a:ln/>
        </p:spPr>
      </p:sp>
      <p:sp>
        <p:nvSpPr>
          <p:cNvPr id="295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08DB3E8-9E47-4EC4-B023-8739C070A90E}" type="slidenum">
              <a:rPr lang="en-US"/>
              <a:pPr/>
              <a:t>7</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44CD4633-F2FA-42D5-9B41-55C216674F1D}" type="slidenum">
              <a:rPr lang="en-US"/>
              <a:pPr/>
              <a:t>8</a:t>
            </a:fld>
            <a:endParaRPr lang="en-US"/>
          </a:p>
        </p:txBody>
      </p:sp>
      <p:sp>
        <p:nvSpPr>
          <p:cNvPr id="297986" name="Rectangle 2"/>
          <p:cNvSpPr>
            <a:spLocks noGrp="1" noRot="1" noChangeAspect="1"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65D52F8D-21E5-4917-8E41-666C451AAA19}" type="slidenum">
              <a:rPr lang="en-US"/>
              <a:pPr/>
              <a:t>9</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505200" y="4495800"/>
            <a:ext cx="5562600" cy="552450"/>
          </a:xfrm>
        </p:spPr>
        <p:txBody>
          <a:bodyPr/>
          <a:lstStyle>
            <a:lvl1pPr>
              <a:defRPr sz="5400"/>
            </a:lvl1pPr>
          </a:lstStyle>
          <a:p>
            <a:r>
              <a:rPr lang="en-US" smtClean="0"/>
              <a:t>Click to edit Master title style</a:t>
            </a:r>
            <a:endParaRPr lang="en-IN"/>
          </a:p>
        </p:txBody>
      </p:sp>
      <p:sp>
        <p:nvSpPr>
          <p:cNvPr id="11267" name="Rectangle 3"/>
          <p:cNvSpPr>
            <a:spLocks noGrp="1" noChangeArrowheads="1"/>
          </p:cNvSpPr>
          <p:nvPr>
            <p:ph type="subTitle" idx="1"/>
          </p:nvPr>
        </p:nvSpPr>
        <p:spPr>
          <a:xfrm>
            <a:off x="3505200" y="5105400"/>
            <a:ext cx="5562600" cy="381000"/>
          </a:xfrm>
        </p:spPr>
        <p:txBody>
          <a:bodyPr/>
          <a:lstStyle>
            <a:lvl1pPr marL="0" indent="0">
              <a:defRPr>
                <a:solidFill>
                  <a:schemeClr val="bg2"/>
                </a:solidFill>
              </a:defRPr>
            </a:lvl1pPr>
          </a:lstStyle>
          <a:p>
            <a:r>
              <a:rPr lang="en-US" smtClean="0"/>
              <a:t>Click to edit Master subtitle style</a:t>
            </a:r>
            <a:endParaRPr lang="en-IN"/>
          </a:p>
        </p:txBody>
      </p:sp>
      <p:sp>
        <p:nvSpPr>
          <p:cNvPr id="11268" name="Rectangle 4"/>
          <p:cNvSpPr>
            <a:spLocks noGrp="1" noChangeArrowheads="1"/>
          </p:cNvSpPr>
          <p:nvPr>
            <p:ph type="dt" sz="half" idx="2"/>
          </p:nvPr>
        </p:nvSpPr>
        <p:spPr>
          <a:xfrm>
            <a:off x="0" y="6689725"/>
            <a:ext cx="2133600" cy="168275"/>
          </a:xfrm>
        </p:spPr>
        <p:txBody>
          <a:bodyPr/>
          <a:lstStyle>
            <a:lvl1pPr>
              <a:defRPr>
                <a:solidFill>
                  <a:schemeClr val="bg2"/>
                </a:solidFill>
              </a:defRPr>
            </a:lvl1pPr>
          </a:lstStyle>
          <a:p>
            <a:endParaRPr lang="en-IN"/>
          </a:p>
        </p:txBody>
      </p:sp>
      <p:sp>
        <p:nvSpPr>
          <p:cNvPr id="11269" name="Rectangle 5"/>
          <p:cNvSpPr>
            <a:spLocks noGrp="1" noChangeArrowheads="1"/>
          </p:cNvSpPr>
          <p:nvPr>
            <p:ph type="ftr" sz="quarter" idx="3"/>
          </p:nvPr>
        </p:nvSpPr>
        <p:spPr/>
        <p:txBody>
          <a:bodyPr/>
          <a:lstStyle>
            <a:lvl1pPr>
              <a:defRPr>
                <a:solidFill>
                  <a:schemeClr val="bg2"/>
                </a:solidFill>
              </a:defRPr>
            </a:lvl1pPr>
          </a:lstStyle>
          <a:p>
            <a:endParaRPr lang="en-IN"/>
          </a:p>
        </p:txBody>
      </p:sp>
      <p:sp>
        <p:nvSpPr>
          <p:cNvPr id="11270" name="Rectangle 6"/>
          <p:cNvSpPr>
            <a:spLocks noGrp="1" noChangeArrowheads="1"/>
          </p:cNvSpPr>
          <p:nvPr>
            <p:ph type="sldNum" sz="quarter" idx="4"/>
          </p:nvPr>
        </p:nvSpPr>
        <p:spPr>
          <a:xfrm>
            <a:off x="7010400" y="6689725"/>
            <a:ext cx="2133600" cy="168275"/>
          </a:xfrm>
        </p:spPr>
        <p:txBody>
          <a:bodyPr/>
          <a:lstStyle>
            <a:lvl1pPr>
              <a:defRPr>
                <a:solidFill>
                  <a:schemeClr val="bg2"/>
                </a:solidFill>
              </a:defRPr>
            </a:lvl1pPr>
          </a:lstStyle>
          <a:p>
            <a:fld id="{61E7103C-E98B-4E60-B2A5-F9389DE4550F}" type="slidenum">
              <a:rPr lang="en-IN"/>
              <a:pPr/>
              <a:t>‹#›</a:t>
            </a:fld>
            <a:endParaRPr lang="en-IN"/>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F9C6FC9D-8AE8-4201-A1AB-D132BD0B3658}" type="slidenum">
              <a:rPr lang="en-IN"/>
              <a:pPr/>
              <a:t>‹#›</a:t>
            </a:fld>
            <a:endParaRPr lang="en-IN"/>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324600"/>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0" y="0"/>
            <a:ext cx="670560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FB78E2F9-3BBB-41E7-9DF3-BA813173BECA}" type="slidenum">
              <a:rPr lang="en-IN"/>
              <a:pPr/>
              <a:t>‹#›</a:t>
            </a:fld>
            <a:endParaRPr lang="en-IN"/>
          </a:p>
        </p:txBody>
      </p:sp>
    </p:spTree>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152400" y="914400"/>
            <a:ext cx="43053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10100" y="914400"/>
            <a:ext cx="43053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0" y="6689725"/>
            <a:ext cx="2133600" cy="136525"/>
          </a:xfrm>
        </p:spPr>
        <p:txBody>
          <a:bodyPr/>
          <a:lstStyle>
            <a:lvl1pPr>
              <a:defRPr/>
            </a:lvl1pPr>
          </a:lstStyle>
          <a:p>
            <a:endParaRPr lang="en-IN"/>
          </a:p>
        </p:txBody>
      </p:sp>
      <p:sp>
        <p:nvSpPr>
          <p:cNvPr id="6" name="Footer Placeholder 5"/>
          <p:cNvSpPr>
            <a:spLocks noGrp="1"/>
          </p:cNvSpPr>
          <p:nvPr>
            <p:ph type="ftr" sz="quarter" idx="11"/>
          </p:nvPr>
        </p:nvSpPr>
        <p:spPr>
          <a:xfrm>
            <a:off x="3124200" y="6689725"/>
            <a:ext cx="2895600" cy="168275"/>
          </a:xfrm>
        </p:spPr>
        <p:txBody>
          <a:bodyPr/>
          <a:lstStyle>
            <a:lvl1pPr>
              <a:defRPr/>
            </a:lvl1pPr>
          </a:lstStyle>
          <a:p>
            <a:endParaRPr lang="en-IN"/>
          </a:p>
        </p:txBody>
      </p:sp>
      <p:sp>
        <p:nvSpPr>
          <p:cNvPr id="7" name="Slide Number Placeholder 6"/>
          <p:cNvSpPr>
            <a:spLocks noGrp="1"/>
          </p:cNvSpPr>
          <p:nvPr>
            <p:ph type="sldNum" sz="quarter" idx="12"/>
          </p:nvPr>
        </p:nvSpPr>
        <p:spPr>
          <a:xfrm>
            <a:off x="7010400" y="6689725"/>
            <a:ext cx="2133600" cy="136525"/>
          </a:xfrm>
        </p:spPr>
        <p:txBody>
          <a:bodyPr/>
          <a:lstStyle>
            <a:lvl1pPr>
              <a:defRPr/>
            </a:lvl1pPr>
          </a:lstStyle>
          <a:p>
            <a:fld id="{996A6B85-F686-4536-9E36-C57073590032}" type="slidenum">
              <a:rPr lang="en-IN"/>
              <a:pPr/>
              <a:t>‹#›</a:t>
            </a:fld>
            <a:endParaRPr lang="en-IN"/>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6D8FB0DA-B235-4ED0-ACB3-3C7D9F8E8DDB}" type="slidenum">
              <a:rPr lang="en-IN"/>
              <a:pPr/>
              <a:t>‹#›</a:t>
            </a:fld>
            <a:endParaRPr lang="en-IN"/>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7CDB4619-28D7-42F8-8576-DADF81097AEF}" type="slidenum">
              <a:rPr lang="en-IN"/>
              <a:pPr/>
              <a:t>‹#›</a:t>
            </a:fld>
            <a:endParaRPr lang="en-IN"/>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52400" y="914400"/>
            <a:ext cx="43053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10100" y="914400"/>
            <a:ext cx="43053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293775FC-88E3-434C-8A0F-CBFC01B493E2}" type="slidenum">
              <a:rPr lang="en-IN"/>
              <a:pPr/>
              <a:t>‹#›</a:t>
            </a:fld>
            <a:endParaRPr lang="en-IN"/>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endParaRPr lang="en-IN"/>
          </a:p>
        </p:txBody>
      </p:sp>
      <p:sp>
        <p:nvSpPr>
          <p:cNvPr id="8" name="Footer Placeholder 7"/>
          <p:cNvSpPr>
            <a:spLocks noGrp="1"/>
          </p:cNvSpPr>
          <p:nvPr>
            <p:ph type="ftr" sz="quarter" idx="11"/>
          </p:nvPr>
        </p:nvSpPr>
        <p:spPr/>
        <p:txBody>
          <a:bodyPr/>
          <a:lstStyle>
            <a:lvl1pPr>
              <a:defRPr/>
            </a:lvl1pPr>
          </a:lstStyle>
          <a:p>
            <a:endParaRPr lang="en-IN"/>
          </a:p>
        </p:txBody>
      </p:sp>
      <p:sp>
        <p:nvSpPr>
          <p:cNvPr id="9" name="Slide Number Placeholder 8"/>
          <p:cNvSpPr>
            <a:spLocks noGrp="1"/>
          </p:cNvSpPr>
          <p:nvPr>
            <p:ph type="sldNum" sz="quarter" idx="12"/>
          </p:nvPr>
        </p:nvSpPr>
        <p:spPr/>
        <p:txBody>
          <a:bodyPr/>
          <a:lstStyle>
            <a:lvl1pPr>
              <a:defRPr/>
            </a:lvl1pPr>
          </a:lstStyle>
          <a:p>
            <a:fld id="{F9CED4B4-D852-4517-A07A-8B2D3A8512B3}" type="slidenum">
              <a:rPr lang="en-IN"/>
              <a:pPr/>
              <a:t>‹#›</a:t>
            </a:fld>
            <a:endParaRPr lang="en-IN"/>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endParaRPr lang="en-IN"/>
          </a:p>
        </p:txBody>
      </p:sp>
      <p:sp>
        <p:nvSpPr>
          <p:cNvPr id="4" name="Footer Placeholder 3"/>
          <p:cNvSpPr>
            <a:spLocks noGrp="1"/>
          </p:cNvSpPr>
          <p:nvPr>
            <p:ph type="ftr" sz="quarter" idx="11"/>
          </p:nvPr>
        </p:nvSpPr>
        <p:spPr/>
        <p:txBody>
          <a:bodyPr/>
          <a:lstStyle>
            <a:lvl1pPr>
              <a:defRPr/>
            </a:lvl1pPr>
          </a:lstStyle>
          <a:p>
            <a:endParaRPr lang="en-IN"/>
          </a:p>
        </p:txBody>
      </p:sp>
      <p:sp>
        <p:nvSpPr>
          <p:cNvPr id="5" name="Slide Number Placeholder 4"/>
          <p:cNvSpPr>
            <a:spLocks noGrp="1"/>
          </p:cNvSpPr>
          <p:nvPr>
            <p:ph type="sldNum" sz="quarter" idx="12"/>
          </p:nvPr>
        </p:nvSpPr>
        <p:spPr/>
        <p:txBody>
          <a:bodyPr/>
          <a:lstStyle>
            <a:lvl1pPr>
              <a:defRPr/>
            </a:lvl1pPr>
          </a:lstStyle>
          <a:p>
            <a:fld id="{B1A46C59-013A-4F9B-9767-DE579DB45BEC}" type="slidenum">
              <a:rPr lang="en-IN"/>
              <a:pPr/>
              <a:t>‹#›</a:t>
            </a:fld>
            <a:endParaRPr lang="en-IN"/>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IN"/>
          </a:p>
        </p:txBody>
      </p:sp>
      <p:sp>
        <p:nvSpPr>
          <p:cNvPr id="3" name="Footer Placeholder 2"/>
          <p:cNvSpPr>
            <a:spLocks noGrp="1"/>
          </p:cNvSpPr>
          <p:nvPr>
            <p:ph type="ftr" sz="quarter" idx="11"/>
          </p:nvPr>
        </p:nvSpPr>
        <p:spPr/>
        <p:txBody>
          <a:bodyPr/>
          <a:lstStyle>
            <a:lvl1pPr>
              <a:defRPr/>
            </a:lvl1pPr>
          </a:lstStyle>
          <a:p>
            <a:endParaRPr lang="en-IN"/>
          </a:p>
        </p:txBody>
      </p:sp>
      <p:sp>
        <p:nvSpPr>
          <p:cNvPr id="4" name="Slide Number Placeholder 3"/>
          <p:cNvSpPr>
            <a:spLocks noGrp="1"/>
          </p:cNvSpPr>
          <p:nvPr>
            <p:ph type="sldNum" sz="quarter" idx="12"/>
          </p:nvPr>
        </p:nvSpPr>
        <p:spPr/>
        <p:txBody>
          <a:bodyPr/>
          <a:lstStyle>
            <a:lvl1pPr>
              <a:defRPr/>
            </a:lvl1pPr>
          </a:lstStyle>
          <a:p>
            <a:fld id="{16354F64-7792-43AE-86BA-222E1B4FAE31}" type="slidenum">
              <a:rPr lang="en-IN"/>
              <a:pPr/>
              <a:t>‹#›</a:t>
            </a:fld>
            <a:endParaRPr lang="en-IN"/>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99240E4B-5FDD-4DEA-A44A-65816B8F7F3E}" type="slidenum">
              <a:rPr lang="en-IN"/>
              <a:pPr/>
              <a:t>‹#›</a:t>
            </a:fld>
            <a:endParaRPr lang="en-IN"/>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6D5B9675-CF41-4128-8EF7-AE834BF562E1}" type="slidenum">
              <a:rPr lang="en-IN"/>
              <a:pPr/>
              <a:t>‹#›</a:t>
            </a:fld>
            <a:endParaRPr lang="en-IN"/>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1027" name="Rectangle 3"/>
          <p:cNvSpPr>
            <a:spLocks noGrp="1" noChangeArrowheads="1"/>
          </p:cNvSpPr>
          <p:nvPr>
            <p:ph type="body" idx="1"/>
          </p:nvPr>
        </p:nvSpPr>
        <p:spPr bwMode="auto">
          <a:xfrm>
            <a:off x="152400" y="914400"/>
            <a:ext cx="8763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1028" name="Rectangle 4"/>
          <p:cNvSpPr>
            <a:spLocks noGrp="1" noChangeArrowheads="1"/>
          </p:cNvSpPr>
          <p:nvPr>
            <p:ph type="dt" sz="half" idx="2"/>
          </p:nvPr>
        </p:nvSpPr>
        <p:spPr bwMode="auto">
          <a:xfrm>
            <a:off x="0" y="6689725"/>
            <a:ext cx="2133600" cy="136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Black" pitchFamily="34" charset="0"/>
              </a:defRPr>
            </a:lvl1pPr>
          </a:lstStyle>
          <a:p>
            <a:endParaRPr lang="en-IN"/>
          </a:p>
        </p:txBody>
      </p:sp>
      <p:sp>
        <p:nvSpPr>
          <p:cNvPr id="1029" name="Rectangle 5"/>
          <p:cNvSpPr>
            <a:spLocks noGrp="1" noChangeArrowheads="1"/>
          </p:cNvSpPr>
          <p:nvPr>
            <p:ph type="ftr" sz="quarter" idx="3"/>
          </p:nvPr>
        </p:nvSpPr>
        <p:spPr bwMode="auto">
          <a:xfrm>
            <a:off x="3124200" y="6689725"/>
            <a:ext cx="2895600" cy="168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Black" pitchFamily="34" charset="0"/>
              </a:defRPr>
            </a:lvl1pPr>
          </a:lstStyle>
          <a:p>
            <a:endParaRPr lang="en-IN"/>
          </a:p>
        </p:txBody>
      </p:sp>
      <p:sp>
        <p:nvSpPr>
          <p:cNvPr id="1030" name="Rectangle 6"/>
          <p:cNvSpPr>
            <a:spLocks noGrp="1" noChangeArrowheads="1"/>
          </p:cNvSpPr>
          <p:nvPr>
            <p:ph type="sldNum" sz="quarter" idx="4"/>
          </p:nvPr>
        </p:nvSpPr>
        <p:spPr bwMode="auto">
          <a:xfrm>
            <a:off x="7010400" y="6689725"/>
            <a:ext cx="2133600" cy="136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Black" pitchFamily="34" charset="0"/>
              </a:defRPr>
            </a:lvl1pPr>
          </a:lstStyle>
          <a:p>
            <a:fld id="{0A3B835F-0634-4034-A47C-65E7623C0747}" type="slidenum">
              <a:rPr lang="en-IN"/>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fade thruBlk="1"/>
  </p:transition>
  <p:txStyles>
    <p:titleStyle>
      <a:lvl1pPr algn="l" rtl="0" eaLnBrk="1" fontAlgn="base" hangingPunct="1">
        <a:spcBef>
          <a:spcPct val="0"/>
        </a:spcBef>
        <a:spcAft>
          <a:spcPct val="0"/>
        </a:spcAft>
        <a:defRPr sz="3600" b="1" i="1">
          <a:solidFill>
            <a:schemeClr val="tx1"/>
          </a:solidFill>
          <a:latin typeface="+mj-lt"/>
          <a:ea typeface="+mj-ea"/>
          <a:cs typeface="+mj-cs"/>
        </a:defRPr>
      </a:lvl1pPr>
      <a:lvl2pPr algn="l" rtl="0" eaLnBrk="1" fontAlgn="base" hangingPunct="1">
        <a:spcBef>
          <a:spcPct val="0"/>
        </a:spcBef>
        <a:spcAft>
          <a:spcPct val="0"/>
        </a:spcAft>
        <a:defRPr sz="3600" b="1" i="1">
          <a:solidFill>
            <a:schemeClr val="tx1"/>
          </a:solidFill>
          <a:latin typeface="Franklin Gothic Medium" pitchFamily="34" charset="0"/>
        </a:defRPr>
      </a:lvl2pPr>
      <a:lvl3pPr algn="l" rtl="0" eaLnBrk="1" fontAlgn="base" hangingPunct="1">
        <a:spcBef>
          <a:spcPct val="0"/>
        </a:spcBef>
        <a:spcAft>
          <a:spcPct val="0"/>
        </a:spcAft>
        <a:defRPr sz="3600" b="1" i="1">
          <a:solidFill>
            <a:schemeClr val="tx1"/>
          </a:solidFill>
          <a:latin typeface="Franklin Gothic Medium" pitchFamily="34" charset="0"/>
        </a:defRPr>
      </a:lvl3pPr>
      <a:lvl4pPr algn="l" rtl="0" eaLnBrk="1" fontAlgn="base" hangingPunct="1">
        <a:spcBef>
          <a:spcPct val="0"/>
        </a:spcBef>
        <a:spcAft>
          <a:spcPct val="0"/>
        </a:spcAft>
        <a:defRPr sz="3600" b="1" i="1">
          <a:solidFill>
            <a:schemeClr val="tx1"/>
          </a:solidFill>
          <a:latin typeface="Franklin Gothic Medium" pitchFamily="34" charset="0"/>
        </a:defRPr>
      </a:lvl4pPr>
      <a:lvl5pPr algn="l" rtl="0" eaLnBrk="1" fontAlgn="base" hangingPunct="1">
        <a:spcBef>
          <a:spcPct val="0"/>
        </a:spcBef>
        <a:spcAft>
          <a:spcPct val="0"/>
        </a:spcAft>
        <a:defRPr sz="3600" b="1" i="1">
          <a:solidFill>
            <a:schemeClr val="tx1"/>
          </a:solidFill>
          <a:latin typeface="Franklin Gothic Medium" pitchFamily="34" charset="0"/>
        </a:defRPr>
      </a:lvl5pPr>
      <a:lvl6pPr marL="457200" algn="l" rtl="0" eaLnBrk="1" fontAlgn="base" hangingPunct="1">
        <a:spcBef>
          <a:spcPct val="0"/>
        </a:spcBef>
        <a:spcAft>
          <a:spcPct val="0"/>
        </a:spcAft>
        <a:defRPr sz="3600" b="1" i="1">
          <a:solidFill>
            <a:schemeClr val="tx1"/>
          </a:solidFill>
          <a:latin typeface="Franklin Gothic Medium" pitchFamily="34" charset="0"/>
        </a:defRPr>
      </a:lvl6pPr>
      <a:lvl7pPr marL="914400" algn="l" rtl="0" eaLnBrk="1" fontAlgn="base" hangingPunct="1">
        <a:spcBef>
          <a:spcPct val="0"/>
        </a:spcBef>
        <a:spcAft>
          <a:spcPct val="0"/>
        </a:spcAft>
        <a:defRPr sz="3600" b="1" i="1">
          <a:solidFill>
            <a:schemeClr val="tx1"/>
          </a:solidFill>
          <a:latin typeface="Franklin Gothic Medium" pitchFamily="34" charset="0"/>
        </a:defRPr>
      </a:lvl7pPr>
      <a:lvl8pPr marL="1371600" algn="l" rtl="0" eaLnBrk="1" fontAlgn="base" hangingPunct="1">
        <a:spcBef>
          <a:spcPct val="0"/>
        </a:spcBef>
        <a:spcAft>
          <a:spcPct val="0"/>
        </a:spcAft>
        <a:defRPr sz="3600" b="1" i="1">
          <a:solidFill>
            <a:schemeClr val="tx1"/>
          </a:solidFill>
          <a:latin typeface="Franklin Gothic Medium" pitchFamily="34" charset="0"/>
        </a:defRPr>
      </a:lvl8pPr>
      <a:lvl9pPr marL="1828800" algn="l" rtl="0" eaLnBrk="1" fontAlgn="base" hangingPunct="1">
        <a:spcBef>
          <a:spcPct val="0"/>
        </a:spcBef>
        <a:spcAft>
          <a:spcPct val="0"/>
        </a:spcAft>
        <a:defRPr sz="3600" b="1" i="1">
          <a:solidFill>
            <a:schemeClr val="tx1"/>
          </a:solidFill>
          <a:latin typeface="Franklin Gothic Medium" pitchFamily="34" charset="0"/>
        </a:defRPr>
      </a:lvl9pPr>
    </p:titleStyle>
    <p:bodyStyle>
      <a:lvl1pPr marL="342900" indent="-342900" algn="l" rtl="0" eaLnBrk="1" fontAlgn="base" hangingPunct="1">
        <a:spcBef>
          <a:spcPct val="20000"/>
        </a:spcBef>
        <a:spcAft>
          <a:spcPct val="0"/>
        </a:spcAft>
        <a:buSzPct val="200000"/>
        <a:defRPr sz="2400" b="1">
          <a:solidFill>
            <a:schemeClr val="tx1"/>
          </a:solidFill>
          <a:latin typeface="+mn-lt"/>
          <a:ea typeface="+mn-ea"/>
          <a:cs typeface="+mn-cs"/>
        </a:defRPr>
      </a:lvl1pPr>
      <a:lvl2pPr marL="742950" indent="-285750" algn="l" rtl="0" eaLnBrk="1" fontAlgn="base" hangingPunct="1">
        <a:spcBef>
          <a:spcPct val="20000"/>
        </a:spcBef>
        <a:spcAft>
          <a:spcPct val="0"/>
        </a:spcAft>
        <a:buSzPct val="200000"/>
        <a:defRPr sz="2000" b="1">
          <a:solidFill>
            <a:schemeClr val="tx1"/>
          </a:solidFill>
          <a:latin typeface="+mn-lt"/>
        </a:defRPr>
      </a:lvl2pPr>
      <a:lvl3pPr marL="1143000" indent="-228600" algn="l" rtl="0" eaLnBrk="1" fontAlgn="base" hangingPunct="1">
        <a:spcBef>
          <a:spcPct val="20000"/>
        </a:spcBef>
        <a:spcAft>
          <a:spcPct val="0"/>
        </a:spcAft>
        <a:buSzPct val="200000"/>
        <a:defRPr b="1">
          <a:solidFill>
            <a:schemeClr val="tx1"/>
          </a:solidFill>
          <a:latin typeface="+mn-lt"/>
        </a:defRPr>
      </a:lvl3pPr>
      <a:lvl4pPr marL="1600200" indent="-228600" algn="l" rtl="0" eaLnBrk="1" fontAlgn="base" hangingPunct="1">
        <a:spcBef>
          <a:spcPct val="20000"/>
        </a:spcBef>
        <a:spcAft>
          <a:spcPct val="0"/>
        </a:spcAft>
        <a:buSzPct val="200000"/>
        <a:defRPr sz="1600" b="1">
          <a:solidFill>
            <a:schemeClr val="tx1"/>
          </a:solidFill>
          <a:latin typeface="+mn-lt"/>
        </a:defRPr>
      </a:lvl4pPr>
      <a:lvl5pPr marL="2057400" indent="-228600" algn="l" rtl="0" eaLnBrk="1" fontAlgn="base" hangingPunct="1">
        <a:spcBef>
          <a:spcPct val="20000"/>
        </a:spcBef>
        <a:spcAft>
          <a:spcPct val="0"/>
        </a:spcAft>
        <a:buSzPct val="200000"/>
        <a:defRPr sz="1600" b="1">
          <a:solidFill>
            <a:schemeClr val="tx1"/>
          </a:solidFill>
          <a:latin typeface="+mn-lt"/>
        </a:defRPr>
      </a:lvl5pPr>
      <a:lvl6pPr marL="2514600" indent="-228600" algn="l" rtl="0" eaLnBrk="1" fontAlgn="base" hangingPunct="1">
        <a:spcBef>
          <a:spcPct val="20000"/>
        </a:spcBef>
        <a:spcAft>
          <a:spcPct val="0"/>
        </a:spcAft>
        <a:buSzPct val="200000"/>
        <a:defRPr sz="1600" b="1">
          <a:solidFill>
            <a:schemeClr val="tx1"/>
          </a:solidFill>
          <a:latin typeface="+mn-lt"/>
        </a:defRPr>
      </a:lvl6pPr>
      <a:lvl7pPr marL="2971800" indent="-228600" algn="l" rtl="0" eaLnBrk="1" fontAlgn="base" hangingPunct="1">
        <a:spcBef>
          <a:spcPct val="20000"/>
        </a:spcBef>
        <a:spcAft>
          <a:spcPct val="0"/>
        </a:spcAft>
        <a:buSzPct val="200000"/>
        <a:defRPr sz="1600" b="1">
          <a:solidFill>
            <a:schemeClr val="tx1"/>
          </a:solidFill>
          <a:latin typeface="+mn-lt"/>
        </a:defRPr>
      </a:lvl7pPr>
      <a:lvl8pPr marL="3429000" indent="-228600" algn="l" rtl="0" eaLnBrk="1" fontAlgn="base" hangingPunct="1">
        <a:spcBef>
          <a:spcPct val="20000"/>
        </a:spcBef>
        <a:spcAft>
          <a:spcPct val="0"/>
        </a:spcAft>
        <a:buSzPct val="200000"/>
        <a:defRPr sz="1600" b="1">
          <a:solidFill>
            <a:schemeClr val="tx1"/>
          </a:solidFill>
          <a:latin typeface="+mn-lt"/>
        </a:defRPr>
      </a:lvl8pPr>
      <a:lvl9pPr marL="3886200" indent="-228600" algn="l" rtl="0" eaLnBrk="1" fontAlgn="base" hangingPunct="1">
        <a:spcBef>
          <a:spcPct val="20000"/>
        </a:spcBef>
        <a:spcAft>
          <a:spcPct val="0"/>
        </a:spcAft>
        <a:buSzPct val="200000"/>
        <a:defRPr sz="1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Data" Target="../diagrams/data1.xml"/><Relationship Id="rId7" Type="http://schemas.openxmlformats.org/officeDocument/2006/relationships/diagramData" Target="../diagrams/data2.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Data" Target="../diagrams/data3.xml"/><Relationship Id="rId7" Type="http://schemas.openxmlformats.org/officeDocument/2006/relationships/diagramData" Target="../diagrams/data4.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diagramColors" Target="../diagrams/colors4.xml"/><Relationship Id="rId4" Type="http://schemas.openxmlformats.org/officeDocument/2006/relationships/diagramLayout" Target="../diagrams/layout3.xml"/><Relationship Id="rId9"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p:cNvSpPr>
            <a:spLocks noChangeArrowheads="1"/>
          </p:cNvSpPr>
          <p:nvPr/>
        </p:nvSpPr>
        <p:spPr bwMode="auto">
          <a:xfrm>
            <a:off x="3786182" y="3571876"/>
            <a:ext cx="5105400" cy="1371600"/>
          </a:xfrm>
          <a:prstGeom prst="rect">
            <a:avLst/>
          </a:prstGeom>
          <a:solidFill>
            <a:schemeClr val="accent2"/>
          </a:solidFill>
          <a:ln w="9525">
            <a:solidFill>
              <a:schemeClr val="bg1"/>
            </a:solidFill>
            <a:miter lim="800000"/>
            <a:headEnd/>
            <a:tailEnd/>
          </a:ln>
          <a:effectLst/>
        </p:spPr>
        <p:txBody>
          <a:bodyPr wrap="none" anchor="ctr"/>
          <a:lstStyle/>
          <a:p>
            <a:pPr eaLnBrk="0" hangingPunct="0"/>
            <a:endParaRPr lang="en-IN" sz="2200" noProof="1"/>
          </a:p>
        </p:txBody>
      </p:sp>
      <p:sp>
        <p:nvSpPr>
          <p:cNvPr id="178180" name="Text Box 4"/>
          <p:cNvSpPr txBox="1">
            <a:spLocks noChangeArrowheads="1"/>
          </p:cNvSpPr>
          <p:nvPr/>
        </p:nvSpPr>
        <p:spPr bwMode="auto">
          <a:xfrm>
            <a:off x="4000496" y="3643314"/>
            <a:ext cx="4781550" cy="1190625"/>
          </a:xfrm>
          <a:prstGeom prst="rect">
            <a:avLst/>
          </a:prstGeom>
          <a:noFill/>
          <a:ln w="9525">
            <a:noFill/>
            <a:miter lim="800000"/>
            <a:headEnd/>
            <a:tailEnd/>
          </a:ln>
          <a:effectLst/>
        </p:spPr>
        <p:txBody>
          <a:bodyPr wrap="none">
            <a:spAutoFit/>
          </a:bodyPr>
          <a:lstStyle/>
          <a:p>
            <a:pPr algn="r" eaLnBrk="0" hangingPunct="0"/>
            <a:r>
              <a:rPr lang="en-US" sz="3600" b="1" dirty="0">
                <a:solidFill>
                  <a:schemeClr val="bg1"/>
                </a:solidFill>
                <a:cs typeface="Arial" charset="0"/>
              </a:rPr>
              <a:t>  Competency-based </a:t>
            </a:r>
          </a:p>
          <a:p>
            <a:pPr algn="r" eaLnBrk="0" hangingPunct="0"/>
            <a:r>
              <a:rPr lang="en-US" sz="3600" b="1" dirty="0">
                <a:solidFill>
                  <a:schemeClr val="bg1"/>
                </a:solidFill>
                <a:cs typeface="Arial" charset="0"/>
              </a:rPr>
              <a:t>HR Management</a:t>
            </a:r>
            <a:endParaRPr lang="en-US" sz="3600" b="1" noProof="1">
              <a:solidFill>
                <a:schemeClr val="bg1"/>
              </a:solidFill>
              <a:cs typeface="Arial" charset="0"/>
            </a:endParaRP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3" name="Text Box 3"/>
          <p:cNvSpPr txBox="1">
            <a:spLocks noChangeArrowheads="1"/>
          </p:cNvSpPr>
          <p:nvPr/>
        </p:nvSpPr>
        <p:spPr bwMode="auto">
          <a:xfrm>
            <a:off x="785786" y="1071546"/>
            <a:ext cx="7640233" cy="584775"/>
          </a:xfrm>
          <a:prstGeom prst="rect">
            <a:avLst/>
          </a:prstGeom>
          <a:noFill/>
          <a:ln w="9525">
            <a:noFill/>
            <a:miter lim="800000"/>
            <a:headEnd/>
            <a:tailEnd/>
          </a:ln>
          <a:effectLst/>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0" hangingPunct="0"/>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Benefits of Using Competency Model</a:t>
            </a:r>
          </a:p>
        </p:txBody>
      </p:sp>
      <p:sp>
        <p:nvSpPr>
          <p:cNvPr id="184325" name="Rectangle 5"/>
          <p:cNvSpPr>
            <a:spLocks noChangeArrowheads="1"/>
          </p:cNvSpPr>
          <p:nvPr/>
        </p:nvSpPr>
        <p:spPr bwMode="auto">
          <a:xfrm>
            <a:off x="838200" y="1752600"/>
            <a:ext cx="7772400" cy="3905250"/>
          </a:xfrm>
          <a:prstGeom prst="rect">
            <a:avLst/>
          </a:prstGeom>
          <a:noFill/>
          <a:ln w="9525">
            <a:noFill/>
            <a:miter lim="800000"/>
            <a:headEnd/>
            <a:tailEnd/>
          </a:ln>
          <a:effectLst/>
        </p:spPr>
        <p:txBody>
          <a:bodyPr anchor="ctr">
            <a:spAutoFit/>
          </a:bodyPr>
          <a:lstStyle/>
          <a:p>
            <a:pPr marL="457200" indent="-457200">
              <a:lnSpc>
                <a:spcPct val="130000"/>
              </a:lnSpc>
              <a:spcBef>
                <a:spcPct val="70000"/>
              </a:spcBef>
            </a:pPr>
            <a:r>
              <a:rPr lang="en-US" sz="2000" b="1" dirty="0">
                <a:effectLst>
                  <a:outerShdw blurRad="38100" dist="38100" dir="2700000" algn="tl">
                    <a:srgbClr val="C0C0C0"/>
                  </a:outerShdw>
                </a:effectLst>
              </a:rPr>
              <a:t>For</a:t>
            </a:r>
            <a:r>
              <a:rPr lang="en-US" sz="2000" b="1" i="1" dirty="0">
                <a:effectLst>
                  <a:outerShdw blurRad="38100" dist="38100" dir="2700000" algn="tl">
                    <a:srgbClr val="C0C0C0"/>
                  </a:outerShdw>
                </a:effectLst>
              </a:rPr>
              <a:t> Managers, </a:t>
            </a:r>
            <a:r>
              <a:rPr lang="en-US" sz="2000" b="1" dirty="0">
                <a:effectLst>
                  <a:outerShdw blurRad="38100" dist="38100" dir="2700000" algn="tl">
                    <a:srgbClr val="C0C0C0"/>
                  </a:outerShdw>
                </a:effectLst>
              </a:rPr>
              <a:t>the benefits are: </a:t>
            </a:r>
          </a:p>
          <a:p>
            <a:pPr marL="457200" indent="-457200">
              <a:lnSpc>
                <a:spcPct val="130000"/>
              </a:lnSpc>
              <a:spcBef>
                <a:spcPct val="70000"/>
              </a:spcBef>
              <a:buFontTx/>
              <a:buChar char="•"/>
            </a:pPr>
            <a:r>
              <a:rPr lang="en-US" sz="2000" b="1" dirty="0"/>
              <a:t>Identify performance criteria to improve the accuracy and ease of the hiring and selection process. </a:t>
            </a:r>
          </a:p>
          <a:p>
            <a:pPr marL="457200" indent="-457200">
              <a:lnSpc>
                <a:spcPct val="130000"/>
              </a:lnSpc>
              <a:spcBef>
                <a:spcPct val="70000"/>
              </a:spcBef>
              <a:buFontTx/>
              <a:buChar char="•"/>
            </a:pPr>
            <a:r>
              <a:rPr lang="en-US" sz="2000" b="1" dirty="0"/>
              <a:t>Clarify standards of excellence for easier communication of performance expectations to direct reports. </a:t>
            </a:r>
          </a:p>
          <a:p>
            <a:pPr marL="457200" indent="-457200">
              <a:lnSpc>
                <a:spcPct val="130000"/>
              </a:lnSpc>
              <a:spcBef>
                <a:spcPct val="70000"/>
              </a:spcBef>
              <a:buFontTx/>
              <a:buChar char="•"/>
            </a:pPr>
            <a:r>
              <a:rPr lang="en-US" sz="2000" b="1" dirty="0"/>
              <a:t>Provide a clear foundation for dialogue to occur between the manager and employee about performance, development, and career-related issues.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Text Box 2"/>
          <p:cNvSpPr txBox="1">
            <a:spLocks noChangeArrowheads="1"/>
          </p:cNvSpPr>
          <p:nvPr/>
        </p:nvSpPr>
        <p:spPr bwMode="auto">
          <a:xfrm>
            <a:off x="785786" y="1142984"/>
            <a:ext cx="7640233" cy="584775"/>
          </a:xfrm>
          <a:prstGeom prst="rect">
            <a:avLst/>
          </a:prstGeom>
          <a:noFill/>
          <a:ln w="9525">
            <a:noFill/>
            <a:miter lim="800000"/>
            <a:headEnd/>
            <a:tailEnd/>
          </a:ln>
          <a:effectLst/>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0" hangingPunct="0"/>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Benefits of Using Competency Model</a:t>
            </a:r>
          </a:p>
        </p:txBody>
      </p:sp>
      <p:sp>
        <p:nvSpPr>
          <p:cNvPr id="193540" name="Rectangle 4"/>
          <p:cNvSpPr>
            <a:spLocks noChangeArrowheads="1"/>
          </p:cNvSpPr>
          <p:nvPr/>
        </p:nvSpPr>
        <p:spPr bwMode="auto">
          <a:xfrm>
            <a:off x="838200" y="1809750"/>
            <a:ext cx="7848600" cy="4298036"/>
          </a:xfrm>
          <a:prstGeom prst="rect">
            <a:avLst/>
          </a:prstGeom>
          <a:noFill/>
          <a:ln w="9525">
            <a:noFill/>
            <a:miter lim="800000"/>
            <a:headEnd/>
            <a:tailEnd/>
          </a:ln>
          <a:effectLst/>
        </p:spPr>
        <p:txBody>
          <a:bodyPr anchor="ctr">
            <a:spAutoFit/>
          </a:bodyPr>
          <a:lstStyle/>
          <a:p>
            <a:pPr marL="457200" indent="-457200">
              <a:lnSpc>
                <a:spcPct val="130000"/>
              </a:lnSpc>
              <a:spcBef>
                <a:spcPct val="70000"/>
              </a:spcBef>
            </a:pPr>
            <a:r>
              <a:rPr lang="en-US" sz="2000" b="1" dirty="0">
                <a:effectLst>
                  <a:outerShdw blurRad="38100" dist="38100" dir="2700000" algn="tl">
                    <a:srgbClr val="C0C0C0"/>
                  </a:outerShdw>
                </a:effectLst>
              </a:rPr>
              <a:t>For</a:t>
            </a:r>
            <a:r>
              <a:rPr lang="en-US" sz="2000" b="1" i="1" dirty="0">
                <a:effectLst>
                  <a:outerShdw blurRad="38100" dist="38100" dir="2700000" algn="tl">
                    <a:srgbClr val="C0C0C0"/>
                  </a:outerShdw>
                </a:effectLst>
              </a:rPr>
              <a:t> Employees</a:t>
            </a:r>
            <a:r>
              <a:rPr lang="en-US" sz="2000" b="1" dirty="0">
                <a:effectLst>
                  <a:outerShdw blurRad="38100" dist="38100" dir="2700000" algn="tl">
                    <a:srgbClr val="C0C0C0"/>
                  </a:outerShdw>
                </a:effectLst>
              </a:rPr>
              <a:t>, the benefits are:</a:t>
            </a:r>
          </a:p>
          <a:p>
            <a:pPr marL="457200" indent="-457200">
              <a:lnSpc>
                <a:spcPct val="130000"/>
              </a:lnSpc>
              <a:spcBef>
                <a:spcPct val="70000"/>
              </a:spcBef>
              <a:buFontTx/>
              <a:buChar char="•"/>
            </a:pPr>
            <a:r>
              <a:rPr lang="en-US" sz="2000" b="1" dirty="0"/>
              <a:t>Identify the success criteria (i.e., behavioral standards of performance excellence) required to be successful in their role. </a:t>
            </a:r>
          </a:p>
          <a:p>
            <a:pPr marL="457200" indent="-457200">
              <a:lnSpc>
                <a:spcPct val="130000"/>
              </a:lnSpc>
              <a:spcBef>
                <a:spcPct val="70000"/>
              </a:spcBef>
              <a:buFontTx/>
              <a:buChar char="•"/>
            </a:pPr>
            <a:r>
              <a:rPr lang="en-US" sz="2000" b="1" dirty="0"/>
              <a:t>Support a more specific and objective assessment of their strengths and specify targeted areas for professional development. </a:t>
            </a:r>
          </a:p>
          <a:p>
            <a:pPr marL="457200" indent="-457200">
              <a:lnSpc>
                <a:spcPct val="130000"/>
              </a:lnSpc>
              <a:spcBef>
                <a:spcPct val="70000"/>
              </a:spcBef>
              <a:buFontTx/>
              <a:buChar char="•"/>
            </a:pPr>
            <a:r>
              <a:rPr lang="en-US" sz="2000" b="1" dirty="0"/>
              <a:t>Provide development tools and methods for enhancing their skills.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714348" y="1428736"/>
          <a:ext cx="8001000" cy="4632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nvGraphicFramePr>
        <p:xfrm>
          <a:off x="714348" y="0"/>
          <a:ext cx="8001000" cy="8572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571472" y="142852"/>
          <a:ext cx="8001000" cy="857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nvGraphicFramePr>
        <p:xfrm>
          <a:off x="357158" y="1142984"/>
          <a:ext cx="8429684" cy="521497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Text Box 2"/>
          <p:cNvSpPr txBox="1">
            <a:spLocks noChangeArrowheads="1"/>
          </p:cNvSpPr>
          <p:nvPr/>
        </p:nvSpPr>
        <p:spPr bwMode="auto">
          <a:xfrm>
            <a:off x="1571604" y="0"/>
            <a:ext cx="6143668" cy="997196"/>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05000"/>
              </a:lnSpc>
            </a:pPr>
            <a:r>
              <a:rPr 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HR Management Framework based on Competency</a:t>
            </a:r>
          </a:p>
        </p:txBody>
      </p:sp>
      <p:sp>
        <p:nvSpPr>
          <p:cNvPr id="229379" name="Line 3"/>
          <p:cNvSpPr>
            <a:spLocks noChangeShapeType="1"/>
          </p:cNvSpPr>
          <p:nvPr/>
        </p:nvSpPr>
        <p:spPr bwMode="auto">
          <a:xfrm>
            <a:off x="5595938" y="3944938"/>
            <a:ext cx="381000" cy="0"/>
          </a:xfrm>
          <a:prstGeom prst="line">
            <a:avLst/>
          </a:prstGeom>
          <a:noFill/>
          <a:ln w="38100">
            <a:solidFill>
              <a:schemeClr val="accent2"/>
            </a:solidFill>
            <a:round/>
            <a:headEnd/>
            <a:tailEnd type="triangle" w="med" len="med"/>
          </a:ln>
          <a:effectLst/>
        </p:spPr>
        <p:txBody>
          <a:bodyPr wrap="none" anchor="ctr"/>
          <a:lstStyle/>
          <a:p>
            <a:endParaRPr lang="en-IN"/>
          </a:p>
        </p:txBody>
      </p:sp>
      <p:sp>
        <p:nvSpPr>
          <p:cNvPr id="229380" name="Line 4"/>
          <p:cNvSpPr>
            <a:spLocks noChangeShapeType="1"/>
          </p:cNvSpPr>
          <p:nvPr/>
        </p:nvSpPr>
        <p:spPr bwMode="auto">
          <a:xfrm>
            <a:off x="5595938" y="3124200"/>
            <a:ext cx="381000" cy="0"/>
          </a:xfrm>
          <a:prstGeom prst="line">
            <a:avLst/>
          </a:prstGeom>
          <a:noFill/>
          <a:ln w="38100">
            <a:solidFill>
              <a:schemeClr val="accent2"/>
            </a:solidFill>
            <a:round/>
            <a:headEnd/>
            <a:tailEnd type="triangle" w="med" len="med"/>
          </a:ln>
          <a:effectLst/>
        </p:spPr>
        <p:txBody>
          <a:bodyPr wrap="none" anchor="ctr"/>
          <a:lstStyle/>
          <a:p>
            <a:endParaRPr lang="en-IN"/>
          </a:p>
        </p:txBody>
      </p:sp>
      <p:sp>
        <p:nvSpPr>
          <p:cNvPr id="229381" name="Line 5"/>
          <p:cNvSpPr>
            <a:spLocks noChangeShapeType="1"/>
          </p:cNvSpPr>
          <p:nvPr/>
        </p:nvSpPr>
        <p:spPr bwMode="auto">
          <a:xfrm>
            <a:off x="5595938" y="4876800"/>
            <a:ext cx="381000" cy="0"/>
          </a:xfrm>
          <a:prstGeom prst="line">
            <a:avLst/>
          </a:prstGeom>
          <a:noFill/>
          <a:ln w="38100">
            <a:solidFill>
              <a:schemeClr val="accent2"/>
            </a:solidFill>
            <a:round/>
            <a:headEnd/>
            <a:tailEnd type="triangle" w="med" len="med"/>
          </a:ln>
          <a:effectLst/>
        </p:spPr>
        <p:txBody>
          <a:bodyPr wrap="none" anchor="ctr"/>
          <a:lstStyle/>
          <a:p>
            <a:endParaRPr lang="en-IN"/>
          </a:p>
        </p:txBody>
      </p:sp>
      <p:sp>
        <p:nvSpPr>
          <p:cNvPr id="229382" name="Rectangle 6"/>
          <p:cNvSpPr>
            <a:spLocks noChangeArrowheads="1"/>
          </p:cNvSpPr>
          <p:nvPr/>
        </p:nvSpPr>
        <p:spPr bwMode="auto">
          <a:xfrm>
            <a:off x="1714480" y="2143116"/>
            <a:ext cx="3857652" cy="3581400"/>
          </a:xfrm>
          <a:prstGeom prst="rect">
            <a:avLst/>
          </a:prstGeom>
          <a:noFill/>
          <a:ln w="9525">
            <a:solidFill>
              <a:schemeClr val="accent2"/>
            </a:solidFill>
            <a:prstDash val="sysDot"/>
            <a:miter lim="800000"/>
            <a:headEnd/>
            <a:tailEnd/>
          </a:ln>
          <a:effectLst/>
        </p:spPr>
        <p:txBody>
          <a:bodyPr wrap="none" anchor="ctr"/>
          <a:lstStyle/>
          <a:p>
            <a:endParaRPr lang="en-IN"/>
          </a:p>
        </p:txBody>
      </p:sp>
      <p:grpSp>
        <p:nvGrpSpPr>
          <p:cNvPr id="2" name="Group 7"/>
          <p:cNvGrpSpPr>
            <a:grpSpLocks/>
          </p:cNvGrpSpPr>
          <p:nvPr/>
        </p:nvGrpSpPr>
        <p:grpSpPr bwMode="auto">
          <a:xfrm>
            <a:off x="2714612" y="2379663"/>
            <a:ext cx="2214578" cy="914400"/>
            <a:chOff x="1740" y="3552"/>
            <a:chExt cx="822" cy="576"/>
          </a:xfrm>
        </p:grpSpPr>
        <p:sp>
          <p:nvSpPr>
            <p:cNvPr id="229384" name="AutoShape 8"/>
            <p:cNvSpPr>
              <a:spLocks noChangeArrowheads="1"/>
            </p:cNvSpPr>
            <p:nvPr/>
          </p:nvSpPr>
          <p:spPr bwMode="auto">
            <a:xfrm rot="-5400000">
              <a:off x="1863" y="3429"/>
              <a:ext cx="576" cy="822"/>
            </a:xfrm>
            <a:prstGeom prst="hexagon">
              <a:avLst>
                <a:gd name="adj" fmla="val 25000"/>
                <a:gd name="vf" fmla="val 115470"/>
              </a:avLst>
            </a:prstGeom>
            <a:solidFill>
              <a:schemeClr val="accent2"/>
            </a:solidFill>
            <a:ln w="19050">
              <a:solidFill>
                <a:schemeClr val="bg2"/>
              </a:solidFill>
              <a:miter lim="800000"/>
              <a:headEnd/>
              <a:tailEnd/>
            </a:ln>
            <a:effectLst/>
          </p:spPr>
          <p:txBody>
            <a:bodyPr vert="eaVert" wrap="none" anchor="ctr"/>
            <a:lstStyle/>
            <a:p>
              <a:pPr algn="ctr"/>
              <a:endParaRPr lang="en-IN" sz="1100" b="1" noProof="1">
                <a:solidFill>
                  <a:schemeClr val="accent2"/>
                </a:solidFill>
                <a:latin typeface="Times New Roman" pitchFamily="18" charset="0"/>
              </a:endParaRPr>
            </a:p>
          </p:txBody>
        </p:sp>
        <p:sp>
          <p:nvSpPr>
            <p:cNvPr id="229385" name="Text Box 9"/>
            <p:cNvSpPr txBox="1">
              <a:spLocks noChangeArrowheads="1"/>
            </p:cNvSpPr>
            <p:nvPr/>
          </p:nvSpPr>
          <p:spPr bwMode="auto">
            <a:xfrm>
              <a:off x="1820" y="3628"/>
              <a:ext cx="654" cy="407"/>
            </a:xfrm>
            <a:prstGeom prst="rect">
              <a:avLst/>
            </a:prstGeom>
            <a:noFill/>
            <a:ln w="9525">
              <a:noFill/>
              <a:miter lim="800000"/>
              <a:headEnd/>
              <a:tailEnd/>
            </a:ln>
            <a:effectLst/>
          </p:spPr>
          <p:txBody>
            <a:bodyPr wrap="none">
              <a:spAutoFit/>
            </a:bodyPr>
            <a:lstStyle/>
            <a:p>
              <a:pPr algn="ctr"/>
              <a:r>
                <a:rPr lang="en-US" b="1" dirty="0">
                  <a:solidFill>
                    <a:schemeClr val="bg1"/>
                  </a:solidFill>
                </a:rPr>
                <a:t>Recruitment &amp;</a:t>
              </a:r>
            </a:p>
            <a:p>
              <a:pPr algn="ctr"/>
              <a:r>
                <a:rPr lang="en-US" b="1" dirty="0">
                  <a:solidFill>
                    <a:schemeClr val="bg1"/>
                  </a:solidFill>
                </a:rPr>
                <a:t>Selection</a:t>
              </a:r>
            </a:p>
          </p:txBody>
        </p:sp>
      </p:grpSp>
      <p:grpSp>
        <p:nvGrpSpPr>
          <p:cNvPr id="3" name="Group 10"/>
          <p:cNvGrpSpPr>
            <a:grpSpLocks/>
          </p:cNvGrpSpPr>
          <p:nvPr/>
        </p:nvGrpSpPr>
        <p:grpSpPr bwMode="auto">
          <a:xfrm>
            <a:off x="2071688" y="3141663"/>
            <a:ext cx="1819275" cy="914400"/>
            <a:chOff x="996" y="4032"/>
            <a:chExt cx="1146" cy="576"/>
          </a:xfrm>
        </p:grpSpPr>
        <p:sp>
          <p:nvSpPr>
            <p:cNvPr id="229387" name="AutoShape 11"/>
            <p:cNvSpPr>
              <a:spLocks noChangeArrowheads="1"/>
            </p:cNvSpPr>
            <p:nvPr/>
          </p:nvSpPr>
          <p:spPr bwMode="auto">
            <a:xfrm rot="16200000">
              <a:off x="1281" y="3747"/>
              <a:ext cx="576" cy="1146"/>
            </a:xfrm>
            <a:prstGeom prst="hexagon">
              <a:avLst>
                <a:gd name="adj" fmla="val 25000"/>
                <a:gd name="vf" fmla="val 115470"/>
              </a:avLst>
            </a:prstGeom>
            <a:solidFill>
              <a:schemeClr val="accent2"/>
            </a:solidFill>
            <a:ln w="19050">
              <a:solidFill>
                <a:schemeClr val="bg2"/>
              </a:solidFill>
              <a:miter lim="800000"/>
              <a:headEnd/>
              <a:tailEnd/>
            </a:ln>
            <a:effectLst/>
          </p:spPr>
          <p:txBody>
            <a:bodyPr vert="eaVert" wrap="none" anchor="ctr"/>
            <a:lstStyle/>
            <a:p>
              <a:pPr algn="ctr"/>
              <a:endParaRPr lang="en-IN" sz="1100" b="1" noProof="1">
                <a:solidFill>
                  <a:schemeClr val="accent2"/>
                </a:solidFill>
                <a:latin typeface="Times New Roman" pitchFamily="18" charset="0"/>
              </a:endParaRPr>
            </a:p>
          </p:txBody>
        </p:sp>
        <p:sp>
          <p:nvSpPr>
            <p:cNvPr id="229388" name="Text Box 12"/>
            <p:cNvSpPr txBox="1">
              <a:spLocks noChangeArrowheads="1"/>
            </p:cNvSpPr>
            <p:nvPr/>
          </p:nvSpPr>
          <p:spPr bwMode="auto">
            <a:xfrm>
              <a:off x="1086" y="4123"/>
              <a:ext cx="1029" cy="407"/>
            </a:xfrm>
            <a:prstGeom prst="rect">
              <a:avLst/>
            </a:prstGeom>
            <a:noFill/>
            <a:ln w="9525">
              <a:noFill/>
              <a:miter lim="800000"/>
              <a:headEnd/>
              <a:tailEnd/>
            </a:ln>
            <a:effectLst/>
          </p:spPr>
          <p:txBody>
            <a:bodyPr wrap="none">
              <a:spAutoFit/>
            </a:bodyPr>
            <a:lstStyle/>
            <a:p>
              <a:pPr algn="ctr"/>
              <a:r>
                <a:rPr lang="en-US" b="1" dirty="0">
                  <a:solidFill>
                    <a:schemeClr val="bg1"/>
                  </a:solidFill>
                </a:rPr>
                <a:t>Training &amp; </a:t>
              </a:r>
            </a:p>
            <a:p>
              <a:pPr algn="ctr"/>
              <a:r>
                <a:rPr lang="en-US" b="1" dirty="0">
                  <a:solidFill>
                    <a:schemeClr val="bg1"/>
                  </a:solidFill>
                </a:rPr>
                <a:t>Development</a:t>
              </a:r>
            </a:p>
          </p:txBody>
        </p:sp>
      </p:grpSp>
      <p:grpSp>
        <p:nvGrpSpPr>
          <p:cNvPr id="4" name="Group 13"/>
          <p:cNvGrpSpPr>
            <a:grpSpLocks/>
          </p:cNvGrpSpPr>
          <p:nvPr/>
        </p:nvGrpSpPr>
        <p:grpSpPr bwMode="auto">
          <a:xfrm>
            <a:off x="3938588" y="3141663"/>
            <a:ext cx="1704982" cy="914400"/>
            <a:chOff x="2172" y="4032"/>
            <a:chExt cx="822" cy="576"/>
          </a:xfrm>
        </p:grpSpPr>
        <p:sp>
          <p:nvSpPr>
            <p:cNvPr id="229390" name="AutoShape 14"/>
            <p:cNvSpPr>
              <a:spLocks noChangeArrowheads="1"/>
            </p:cNvSpPr>
            <p:nvPr/>
          </p:nvSpPr>
          <p:spPr bwMode="auto">
            <a:xfrm rot="-5400000">
              <a:off x="2295" y="3909"/>
              <a:ext cx="576" cy="822"/>
            </a:xfrm>
            <a:prstGeom prst="hexagon">
              <a:avLst>
                <a:gd name="adj" fmla="val 25000"/>
                <a:gd name="vf" fmla="val 115470"/>
              </a:avLst>
            </a:prstGeom>
            <a:solidFill>
              <a:schemeClr val="accent2"/>
            </a:solidFill>
            <a:ln w="19050">
              <a:solidFill>
                <a:schemeClr val="bg2"/>
              </a:solidFill>
              <a:miter lim="800000"/>
              <a:headEnd/>
              <a:tailEnd/>
            </a:ln>
            <a:effectLst/>
          </p:spPr>
          <p:txBody>
            <a:bodyPr vert="eaVert" wrap="none" anchor="ctr"/>
            <a:lstStyle/>
            <a:p>
              <a:pPr algn="ctr"/>
              <a:endParaRPr lang="en-IN" sz="1100" b="1" noProof="1">
                <a:solidFill>
                  <a:schemeClr val="accent2"/>
                </a:solidFill>
                <a:latin typeface="Times New Roman" pitchFamily="18" charset="0"/>
              </a:endParaRPr>
            </a:p>
          </p:txBody>
        </p:sp>
        <p:sp>
          <p:nvSpPr>
            <p:cNvPr id="229391" name="Text Box 15"/>
            <p:cNvSpPr txBox="1">
              <a:spLocks noChangeArrowheads="1"/>
            </p:cNvSpPr>
            <p:nvPr/>
          </p:nvSpPr>
          <p:spPr bwMode="auto">
            <a:xfrm>
              <a:off x="2202" y="4121"/>
              <a:ext cx="769" cy="407"/>
            </a:xfrm>
            <a:prstGeom prst="rect">
              <a:avLst/>
            </a:prstGeom>
            <a:noFill/>
            <a:ln w="9525">
              <a:noFill/>
              <a:miter lim="800000"/>
              <a:headEnd/>
              <a:tailEnd/>
            </a:ln>
            <a:effectLst/>
          </p:spPr>
          <p:txBody>
            <a:bodyPr wrap="none">
              <a:spAutoFit/>
            </a:bodyPr>
            <a:lstStyle/>
            <a:p>
              <a:pPr algn="ctr"/>
              <a:r>
                <a:rPr lang="en-US" b="1" dirty="0">
                  <a:solidFill>
                    <a:schemeClr val="bg1"/>
                  </a:solidFill>
                </a:rPr>
                <a:t>Performance</a:t>
              </a:r>
            </a:p>
            <a:p>
              <a:pPr algn="ctr"/>
              <a:r>
                <a:rPr lang="en-US" b="1" dirty="0">
                  <a:solidFill>
                    <a:schemeClr val="bg1"/>
                  </a:solidFill>
                </a:rPr>
                <a:t>Management</a:t>
              </a:r>
            </a:p>
          </p:txBody>
        </p:sp>
      </p:grpSp>
      <p:grpSp>
        <p:nvGrpSpPr>
          <p:cNvPr id="5" name="Group 16"/>
          <p:cNvGrpSpPr>
            <a:grpSpLocks/>
          </p:cNvGrpSpPr>
          <p:nvPr/>
        </p:nvGrpSpPr>
        <p:grpSpPr bwMode="auto">
          <a:xfrm>
            <a:off x="2071671" y="4665663"/>
            <a:ext cx="1790718" cy="914400"/>
            <a:chOff x="1302" y="4992"/>
            <a:chExt cx="822" cy="576"/>
          </a:xfrm>
        </p:grpSpPr>
        <p:sp>
          <p:nvSpPr>
            <p:cNvPr id="229393" name="AutoShape 17"/>
            <p:cNvSpPr>
              <a:spLocks noChangeArrowheads="1"/>
            </p:cNvSpPr>
            <p:nvPr/>
          </p:nvSpPr>
          <p:spPr bwMode="auto">
            <a:xfrm rot="-5400000">
              <a:off x="1425" y="4869"/>
              <a:ext cx="576" cy="822"/>
            </a:xfrm>
            <a:prstGeom prst="hexagon">
              <a:avLst>
                <a:gd name="adj" fmla="val 25000"/>
                <a:gd name="vf" fmla="val 115470"/>
              </a:avLst>
            </a:prstGeom>
            <a:solidFill>
              <a:schemeClr val="accent2"/>
            </a:solidFill>
            <a:ln w="19050">
              <a:solidFill>
                <a:schemeClr val="bg2"/>
              </a:solidFill>
              <a:miter lim="800000"/>
              <a:headEnd/>
              <a:tailEnd/>
            </a:ln>
            <a:effectLst/>
          </p:spPr>
          <p:txBody>
            <a:bodyPr vert="eaVert" wrap="none" anchor="ctr"/>
            <a:lstStyle/>
            <a:p>
              <a:pPr algn="ctr"/>
              <a:endParaRPr lang="en-IN" sz="1100" b="1" noProof="1">
                <a:solidFill>
                  <a:schemeClr val="accent2"/>
                </a:solidFill>
                <a:latin typeface="Times New Roman" pitchFamily="18" charset="0"/>
              </a:endParaRPr>
            </a:p>
          </p:txBody>
        </p:sp>
        <p:sp>
          <p:nvSpPr>
            <p:cNvPr id="229394" name="Text Box 18"/>
            <p:cNvSpPr txBox="1">
              <a:spLocks noChangeArrowheads="1"/>
            </p:cNvSpPr>
            <p:nvPr/>
          </p:nvSpPr>
          <p:spPr bwMode="auto">
            <a:xfrm>
              <a:off x="1386" y="5096"/>
              <a:ext cx="732" cy="407"/>
            </a:xfrm>
            <a:prstGeom prst="rect">
              <a:avLst/>
            </a:prstGeom>
            <a:noFill/>
            <a:ln w="9525">
              <a:noFill/>
              <a:miter lim="800000"/>
              <a:headEnd/>
              <a:tailEnd/>
            </a:ln>
            <a:effectLst/>
          </p:spPr>
          <p:txBody>
            <a:bodyPr wrap="none">
              <a:spAutoFit/>
            </a:bodyPr>
            <a:lstStyle/>
            <a:p>
              <a:pPr algn="ctr"/>
              <a:r>
                <a:rPr lang="en-US" b="1" dirty="0">
                  <a:solidFill>
                    <a:schemeClr val="bg1"/>
                  </a:solidFill>
                </a:rPr>
                <a:t>Reward</a:t>
              </a:r>
            </a:p>
            <a:p>
              <a:pPr algn="ctr"/>
              <a:r>
                <a:rPr lang="en-US" b="1" dirty="0">
                  <a:solidFill>
                    <a:schemeClr val="bg1"/>
                  </a:solidFill>
                </a:rPr>
                <a:t>Management</a:t>
              </a:r>
            </a:p>
          </p:txBody>
        </p:sp>
      </p:grpSp>
      <p:grpSp>
        <p:nvGrpSpPr>
          <p:cNvPr id="6" name="Group 19"/>
          <p:cNvGrpSpPr>
            <a:grpSpLocks/>
          </p:cNvGrpSpPr>
          <p:nvPr/>
        </p:nvGrpSpPr>
        <p:grpSpPr bwMode="auto">
          <a:xfrm>
            <a:off x="3919538" y="4665663"/>
            <a:ext cx="1795470" cy="914400"/>
            <a:chOff x="2202" y="4992"/>
            <a:chExt cx="822" cy="576"/>
          </a:xfrm>
        </p:grpSpPr>
        <p:sp>
          <p:nvSpPr>
            <p:cNvPr id="229396" name="AutoShape 20"/>
            <p:cNvSpPr>
              <a:spLocks noChangeArrowheads="1"/>
            </p:cNvSpPr>
            <p:nvPr/>
          </p:nvSpPr>
          <p:spPr bwMode="auto">
            <a:xfrm rot="-5400000">
              <a:off x="2325" y="4869"/>
              <a:ext cx="576" cy="822"/>
            </a:xfrm>
            <a:prstGeom prst="hexagon">
              <a:avLst>
                <a:gd name="adj" fmla="val 25000"/>
                <a:gd name="vf" fmla="val 115470"/>
              </a:avLst>
            </a:prstGeom>
            <a:solidFill>
              <a:schemeClr val="accent2"/>
            </a:solidFill>
            <a:ln w="19050">
              <a:solidFill>
                <a:schemeClr val="bg2"/>
              </a:solidFill>
              <a:miter lim="800000"/>
              <a:headEnd/>
              <a:tailEnd/>
            </a:ln>
            <a:effectLst/>
          </p:spPr>
          <p:txBody>
            <a:bodyPr vert="eaVert" wrap="none" anchor="ctr"/>
            <a:lstStyle/>
            <a:p>
              <a:pPr algn="ctr"/>
              <a:endParaRPr lang="en-IN" sz="1100" b="1" noProof="1">
                <a:solidFill>
                  <a:schemeClr val="accent2"/>
                </a:solidFill>
                <a:latin typeface="Times New Roman" pitchFamily="18" charset="0"/>
              </a:endParaRPr>
            </a:p>
          </p:txBody>
        </p:sp>
        <p:sp>
          <p:nvSpPr>
            <p:cNvPr id="229397" name="Text Box 21"/>
            <p:cNvSpPr txBox="1">
              <a:spLocks noChangeArrowheads="1"/>
            </p:cNvSpPr>
            <p:nvPr/>
          </p:nvSpPr>
          <p:spPr bwMode="auto">
            <a:xfrm>
              <a:off x="2239" y="5068"/>
              <a:ext cx="730" cy="407"/>
            </a:xfrm>
            <a:prstGeom prst="rect">
              <a:avLst/>
            </a:prstGeom>
            <a:noFill/>
            <a:ln w="9525">
              <a:noFill/>
              <a:miter lim="800000"/>
              <a:headEnd/>
              <a:tailEnd/>
            </a:ln>
            <a:effectLst/>
          </p:spPr>
          <p:txBody>
            <a:bodyPr wrap="none">
              <a:spAutoFit/>
            </a:bodyPr>
            <a:lstStyle/>
            <a:p>
              <a:pPr algn="ctr"/>
              <a:r>
                <a:rPr lang="en-US" b="1" dirty="0">
                  <a:solidFill>
                    <a:schemeClr val="bg1"/>
                  </a:solidFill>
                </a:rPr>
                <a:t>Career</a:t>
              </a:r>
            </a:p>
            <a:p>
              <a:pPr algn="ctr"/>
              <a:r>
                <a:rPr lang="en-US" b="1" dirty="0">
                  <a:solidFill>
                    <a:schemeClr val="bg1"/>
                  </a:solidFill>
                </a:rPr>
                <a:t>Management</a:t>
              </a:r>
            </a:p>
          </p:txBody>
        </p:sp>
      </p:grpSp>
      <p:grpSp>
        <p:nvGrpSpPr>
          <p:cNvPr id="7" name="Group 22"/>
          <p:cNvGrpSpPr>
            <a:grpSpLocks/>
          </p:cNvGrpSpPr>
          <p:nvPr/>
        </p:nvGrpSpPr>
        <p:grpSpPr bwMode="auto">
          <a:xfrm>
            <a:off x="2714613" y="3903663"/>
            <a:ext cx="2357454" cy="914400"/>
            <a:chOff x="1698" y="4512"/>
            <a:chExt cx="822" cy="576"/>
          </a:xfrm>
        </p:grpSpPr>
        <p:sp>
          <p:nvSpPr>
            <p:cNvPr id="229399" name="AutoShape 23"/>
            <p:cNvSpPr>
              <a:spLocks noChangeArrowheads="1"/>
            </p:cNvSpPr>
            <p:nvPr/>
          </p:nvSpPr>
          <p:spPr bwMode="auto">
            <a:xfrm rot="-5400000">
              <a:off x="1821" y="4389"/>
              <a:ext cx="576" cy="822"/>
            </a:xfrm>
            <a:prstGeom prst="hexagon">
              <a:avLst>
                <a:gd name="adj" fmla="val 25000"/>
                <a:gd name="vf" fmla="val 115470"/>
              </a:avLst>
            </a:prstGeom>
            <a:solidFill>
              <a:srgbClr val="FF9900"/>
            </a:solidFill>
            <a:ln w="19050">
              <a:solidFill>
                <a:srgbClr val="DDDDDD"/>
              </a:solidFill>
              <a:miter lim="800000"/>
              <a:headEnd/>
              <a:tailEnd/>
            </a:ln>
            <a:effectLst/>
          </p:spPr>
          <p:txBody>
            <a:bodyPr vert="eaVert" wrap="none" anchor="ctr"/>
            <a:lstStyle/>
            <a:p>
              <a:pPr algn="ctr"/>
              <a:endParaRPr lang="en-IN" sz="1100" b="1" noProof="1">
                <a:latin typeface="Times New Roman" pitchFamily="18" charset="0"/>
              </a:endParaRPr>
            </a:p>
          </p:txBody>
        </p:sp>
        <p:sp>
          <p:nvSpPr>
            <p:cNvPr id="229400" name="Text Box 24"/>
            <p:cNvSpPr txBox="1">
              <a:spLocks noChangeArrowheads="1"/>
            </p:cNvSpPr>
            <p:nvPr/>
          </p:nvSpPr>
          <p:spPr bwMode="auto">
            <a:xfrm>
              <a:off x="1798" y="4573"/>
              <a:ext cx="632" cy="407"/>
            </a:xfrm>
            <a:prstGeom prst="rect">
              <a:avLst/>
            </a:prstGeom>
            <a:noFill/>
            <a:ln w="9525">
              <a:noFill/>
              <a:miter lim="800000"/>
              <a:headEnd/>
              <a:tailEnd/>
            </a:ln>
            <a:effectLst/>
          </p:spPr>
          <p:txBody>
            <a:bodyPr wrap="none">
              <a:spAutoFit/>
            </a:bodyPr>
            <a:lstStyle/>
            <a:p>
              <a:pPr algn="ctr"/>
              <a:r>
                <a:rPr lang="en-US" b="1" dirty="0"/>
                <a:t>COMPETENCY</a:t>
              </a:r>
            </a:p>
            <a:p>
              <a:pPr algn="ctr"/>
              <a:r>
                <a:rPr lang="en-US" b="1" dirty="0"/>
                <a:t>FRAMEWORK</a:t>
              </a:r>
            </a:p>
          </p:txBody>
        </p:sp>
      </p:grpSp>
      <p:sp>
        <p:nvSpPr>
          <p:cNvPr id="229401" name="Text Box 25"/>
          <p:cNvSpPr txBox="1">
            <a:spLocks noChangeArrowheads="1"/>
          </p:cNvSpPr>
          <p:nvPr/>
        </p:nvSpPr>
        <p:spPr bwMode="auto">
          <a:xfrm>
            <a:off x="285720" y="2285992"/>
            <a:ext cx="923330" cy="3416320"/>
          </a:xfrm>
          <a:prstGeom prst="rect">
            <a:avLst/>
          </a:prstGeom>
          <a:solidFill>
            <a:schemeClr val="accent2"/>
          </a:solidFill>
          <a:ln w="9525">
            <a:solidFill>
              <a:schemeClr val="bg2"/>
            </a:solidFill>
            <a:miter lim="800000"/>
            <a:headEnd/>
            <a:tailEnd/>
          </a:ln>
          <a:effectLst/>
        </p:spPr>
        <p:txBody>
          <a:bodyPr vert="vert" wrap="square">
            <a:spAutoFit/>
          </a:bodyPr>
          <a:lstStyle/>
          <a:p>
            <a:pPr algn="ctr"/>
            <a:r>
              <a:rPr lang="en-US" sz="2400" b="1" dirty="0" smtClean="0">
                <a:solidFill>
                  <a:schemeClr val="bg1"/>
                </a:solidFill>
              </a:rPr>
              <a:t>BUSINESS</a:t>
            </a:r>
            <a:endParaRPr lang="en-US" sz="2400" b="1" dirty="0">
              <a:solidFill>
                <a:schemeClr val="bg1"/>
              </a:solidFill>
            </a:endParaRPr>
          </a:p>
          <a:p>
            <a:pPr algn="ctr"/>
            <a:r>
              <a:rPr lang="en-US" sz="2400" b="1" dirty="0" smtClean="0">
                <a:solidFill>
                  <a:schemeClr val="bg1"/>
                </a:solidFill>
              </a:rPr>
              <a:t>STRATEGY</a:t>
            </a:r>
            <a:endParaRPr lang="en-US" sz="2400" b="1" dirty="0">
              <a:solidFill>
                <a:schemeClr val="bg1"/>
              </a:solidFill>
            </a:endParaRPr>
          </a:p>
        </p:txBody>
      </p:sp>
      <p:sp>
        <p:nvSpPr>
          <p:cNvPr id="229402" name="Text Box 26"/>
          <p:cNvSpPr txBox="1">
            <a:spLocks noChangeArrowheads="1"/>
          </p:cNvSpPr>
          <p:nvPr/>
        </p:nvSpPr>
        <p:spPr bwMode="auto">
          <a:xfrm>
            <a:off x="6000760" y="2285992"/>
            <a:ext cx="738664" cy="3416320"/>
          </a:xfrm>
          <a:prstGeom prst="rect">
            <a:avLst/>
          </a:prstGeom>
          <a:solidFill>
            <a:schemeClr val="accent2"/>
          </a:solidFill>
          <a:ln w="9525">
            <a:solidFill>
              <a:schemeClr val="bg2"/>
            </a:solidFill>
            <a:miter lim="800000"/>
            <a:headEnd/>
            <a:tailEnd/>
          </a:ln>
          <a:effectLst/>
        </p:spPr>
        <p:txBody>
          <a:bodyPr vert="vert270" wrap="square">
            <a:spAutoFit/>
          </a:bodyPr>
          <a:lstStyle/>
          <a:p>
            <a:pPr algn="ctr"/>
            <a:r>
              <a:rPr lang="en-US" b="1" dirty="0" smtClean="0">
                <a:solidFill>
                  <a:schemeClr val="bg1"/>
                </a:solidFill>
              </a:rPr>
              <a:t>BUSINESS</a:t>
            </a:r>
            <a:endParaRPr lang="en-US" b="1" dirty="0">
              <a:solidFill>
                <a:schemeClr val="bg1"/>
              </a:solidFill>
            </a:endParaRPr>
          </a:p>
          <a:p>
            <a:pPr algn="ctr"/>
            <a:r>
              <a:rPr lang="en-US" b="1" dirty="0" smtClean="0">
                <a:solidFill>
                  <a:schemeClr val="bg1"/>
                </a:solidFill>
              </a:rPr>
              <a:t>RESULTS</a:t>
            </a:r>
            <a:endParaRPr lang="en-US" b="1" dirty="0">
              <a:solidFill>
                <a:schemeClr val="bg1"/>
              </a:solidFill>
            </a:endParaRPr>
          </a:p>
        </p:txBody>
      </p:sp>
      <p:sp>
        <p:nvSpPr>
          <p:cNvPr id="229403" name="Line 27"/>
          <p:cNvSpPr>
            <a:spLocks noChangeShapeType="1"/>
          </p:cNvSpPr>
          <p:nvPr/>
        </p:nvSpPr>
        <p:spPr bwMode="auto">
          <a:xfrm>
            <a:off x="1214414" y="3929066"/>
            <a:ext cx="381000" cy="0"/>
          </a:xfrm>
          <a:prstGeom prst="line">
            <a:avLst/>
          </a:prstGeom>
          <a:noFill/>
          <a:ln w="38100">
            <a:solidFill>
              <a:schemeClr val="accent2"/>
            </a:solidFill>
            <a:round/>
            <a:headEnd/>
            <a:tailEnd type="triangle" w="med" len="med"/>
          </a:ln>
          <a:effectLst/>
        </p:spPr>
        <p:txBody>
          <a:bodyPr wrap="none" anchor="ctr"/>
          <a:lstStyle/>
          <a:p>
            <a:endParaRPr lang="en-IN"/>
          </a:p>
        </p:txBody>
      </p:sp>
      <p:sp>
        <p:nvSpPr>
          <p:cNvPr id="229404" name="Line 28"/>
          <p:cNvSpPr>
            <a:spLocks noChangeShapeType="1"/>
          </p:cNvSpPr>
          <p:nvPr/>
        </p:nvSpPr>
        <p:spPr bwMode="auto">
          <a:xfrm>
            <a:off x="1214414" y="3143248"/>
            <a:ext cx="381000" cy="0"/>
          </a:xfrm>
          <a:prstGeom prst="line">
            <a:avLst/>
          </a:prstGeom>
          <a:noFill/>
          <a:ln w="38100">
            <a:solidFill>
              <a:schemeClr val="accent2"/>
            </a:solidFill>
            <a:round/>
            <a:headEnd/>
            <a:tailEnd type="triangle" w="med" len="med"/>
          </a:ln>
          <a:effectLst/>
        </p:spPr>
        <p:txBody>
          <a:bodyPr wrap="none" anchor="ctr"/>
          <a:lstStyle/>
          <a:p>
            <a:endParaRPr lang="en-IN"/>
          </a:p>
        </p:txBody>
      </p:sp>
      <p:sp>
        <p:nvSpPr>
          <p:cNvPr id="229405" name="Line 29"/>
          <p:cNvSpPr>
            <a:spLocks noChangeShapeType="1"/>
          </p:cNvSpPr>
          <p:nvPr/>
        </p:nvSpPr>
        <p:spPr bwMode="auto">
          <a:xfrm>
            <a:off x="1214414" y="4857760"/>
            <a:ext cx="381000" cy="0"/>
          </a:xfrm>
          <a:prstGeom prst="line">
            <a:avLst/>
          </a:prstGeom>
          <a:noFill/>
          <a:ln w="38100">
            <a:solidFill>
              <a:schemeClr val="accent2"/>
            </a:solidFill>
            <a:round/>
            <a:headEnd/>
            <a:tailEnd type="triangle" w="med" len="med"/>
          </a:ln>
          <a:effectLst/>
        </p:spPr>
        <p:txBody>
          <a:bodyPr wrap="none" anchor="ctr"/>
          <a:lstStyle/>
          <a:p>
            <a:endParaRPr lang="en-IN"/>
          </a:p>
        </p:txBody>
      </p:sp>
      <p:sp>
        <p:nvSpPr>
          <p:cNvPr id="229406" name="Text Box 30"/>
          <p:cNvSpPr txBox="1">
            <a:spLocks noChangeArrowheads="1"/>
          </p:cNvSpPr>
          <p:nvPr/>
        </p:nvSpPr>
        <p:spPr bwMode="auto">
          <a:xfrm>
            <a:off x="1643042" y="1214422"/>
            <a:ext cx="4546437" cy="400110"/>
          </a:xfrm>
          <a:prstGeom prst="rect">
            <a:avLst/>
          </a:prstGeom>
          <a:noFill/>
          <a:ln w="9525">
            <a:noFill/>
            <a:miter lim="800000"/>
            <a:headEnd/>
            <a:tailEnd/>
          </a:ln>
          <a:effectLst/>
        </p:spPr>
        <p:txBody>
          <a:bodyPr wrap="none">
            <a:spAutoFit/>
          </a:bodyPr>
          <a:lstStyle/>
          <a:p>
            <a:pPr algn="ctr"/>
            <a:r>
              <a:rPr lang="en-US" sz="2000" b="1" dirty="0">
                <a:solidFill>
                  <a:schemeClr val="accent2"/>
                </a:solidFill>
              </a:rPr>
              <a:t>Competency based People Strategy</a:t>
            </a:r>
          </a:p>
        </p:txBody>
      </p:sp>
      <p:sp>
        <p:nvSpPr>
          <p:cNvPr id="229407" name="Text Box 31"/>
          <p:cNvSpPr txBox="1">
            <a:spLocks noChangeArrowheads="1"/>
          </p:cNvSpPr>
          <p:nvPr/>
        </p:nvSpPr>
        <p:spPr bwMode="auto">
          <a:xfrm>
            <a:off x="6858016" y="2071678"/>
            <a:ext cx="2000264" cy="3689472"/>
          </a:xfrm>
          <a:prstGeom prst="rect">
            <a:avLst/>
          </a:prstGeom>
          <a:solidFill>
            <a:schemeClr val="bg1"/>
          </a:solidFill>
          <a:ln w="9525">
            <a:noFill/>
            <a:miter lim="800000"/>
            <a:headEnd/>
            <a:tailEnd/>
          </a:ln>
          <a:effectLst/>
        </p:spPr>
        <p:txBody>
          <a:bodyPr wrap="square">
            <a:spAutoFit/>
          </a:bodyPr>
          <a:lstStyle/>
          <a:p>
            <a:pPr algn="r">
              <a:lnSpc>
                <a:spcPct val="125000"/>
              </a:lnSpc>
            </a:pPr>
            <a:r>
              <a:rPr lang="en-US" sz="1700" b="1" i="1" dirty="0">
                <a:solidFill>
                  <a:sysClr val="windowText" lastClr="000000"/>
                </a:solidFill>
                <a:cs typeface="Times New Roman" pitchFamily="18" charset="0"/>
              </a:rPr>
              <a:t>The competency framework will be the basis for all HR functions and serve as the  "linkage" between individual performance and business results</a:t>
            </a:r>
          </a:p>
          <a:p>
            <a:pPr algn="r">
              <a:lnSpc>
                <a:spcPct val="125000"/>
              </a:lnSpc>
            </a:pPr>
            <a:endParaRPr lang="en-US" sz="1700" b="1" i="1" dirty="0">
              <a:solidFill>
                <a:sysClr val="windowText" lastClr="000000"/>
              </a:solidFill>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5" name="AutoShape 5"/>
          <p:cNvSpPr>
            <a:spLocks noChangeArrowheads="1"/>
          </p:cNvSpPr>
          <p:nvPr/>
        </p:nvSpPr>
        <p:spPr bwMode="auto">
          <a:xfrm>
            <a:off x="685800" y="3352800"/>
            <a:ext cx="2057400" cy="1066800"/>
          </a:xfrm>
          <a:prstGeom prst="roundRect">
            <a:avLst>
              <a:gd name="adj" fmla="val 16667"/>
            </a:avLst>
          </a:prstGeom>
          <a:solidFill>
            <a:srgbClr val="FF9900"/>
          </a:solidFill>
          <a:ln w="9525">
            <a:solidFill>
              <a:schemeClr val="bg2"/>
            </a:solidFill>
            <a:round/>
            <a:headEnd/>
            <a:tailEnd/>
          </a:ln>
          <a:effectLst/>
        </p:spPr>
        <p:txBody>
          <a:bodyPr wrap="none" anchor="ctr"/>
          <a:lstStyle/>
          <a:p>
            <a:endParaRPr lang="en-IN"/>
          </a:p>
        </p:txBody>
      </p:sp>
      <p:sp>
        <p:nvSpPr>
          <p:cNvPr id="230402" name="Text Box 2"/>
          <p:cNvSpPr txBox="1">
            <a:spLocks noChangeArrowheads="1"/>
          </p:cNvSpPr>
          <p:nvPr/>
        </p:nvSpPr>
        <p:spPr bwMode="auto">
          <a:xfrm>
            <a:off x="1285852" y="1071546"/>
            <a:ext cx="5097462" cy="579438"/>
          </a:xfrm>
          <a:prstGeom prst="rect">
            <a:avLst/>
          </a:prstGeom>
          <a:noFill/>
          <a:ln w="9525">
            <a:noFill/>
            <a:miter lim="800000"/>
            <a:headEnd/>
            <a:tailEnd/>
          </a:ln>
          <a:effectLst/>
        </p:spPr>
        <p:txBody>
          <a:bodyPr wrap="none">
            <a:spAutoFit/>
          </a:bodyPr>
          <a:lstStyle/>
          <a:p>
            <a:pPr eaLnBrk="0" hangingPunct="0"/>
            <a:r>
              <a:rPr lang="en-US" sz="3200" b="1" dirty="0">
                <a:solidFill>
                  <a:schemeClr val="accent2"/>
                </a:solidFill>
                <a:effectLst>
                  <a:outerShdw blurRad="38100" dist="38100" dir="2700000" algn="tl">
                    <a:srgbClr val="C0C0C0"/>
                  </a:outerShdw>
                </a:effectLst>
              </a:rPr>
              <a:t>Definition of Competency</a:t>
            </a:r>
          </a:p>
        </p:txBody>
      </p:sp>
      <p:sp>
        <p:nvSpPr>
          <p:cNvPr id="230403" name="Rectangle 3"/>
          <p:cNvSpPr>
            <a:spLocks noChangeArrowheads="1"/>
          </p:cNvSpPr>
          <p:nvPr/>
        </p:nvSpPr>
        <p:spPr bwMode="auto">
          <a:xfrm>
            <a:off x="838200" y="3581400"/>
            <a:ext cx="1828800" cy="488950"/>
          </a:xfrm>
          <a:prstGeom prst="rect">
            <a:avLst/>
          </a:prstGeom>
          <a:noFill/>
          <a:ln w="9525">
            <a:noFill/>
            <a:miter lim="800000"/>
            <a:headEnd/>
            <a:tailEnd/>
          </a:ln>
          <a:effectLst/>
        </p:spPr>
        <p:txBody>
          <a:bodyPr>
            <a:spAutoFit/>
          </a:bodyPr>
          <a:lstStyle/>
          <a:p>
            <a:pPr marL="457200" indent="-457200" eaLnBrk="0" hangingPunct="0">
              <a:lnSpc>
                <a:spcPct val="130000"/>
              </a:lnSpc>
              <a:spcBef>
                <a:spcPct val="50000"/>
              </a:spcBef>
            </a:pPr>
            <a:r>
              <a:rPr lang="en-US" sz="2000" b="1">
                <a:effectLst>
                  <a:outerShdw blurRad="38100" dist="38100" dir="2700000" algn="tl">
                    <a:srgbClr val="C0C0C0"/>
                  </a:outerShdw>
                </a:effectLst>
              </a:rPr>
              <a:t>Competency</a:t>
            </a:r>
          </a:p>
        </p:txBody>
      </p:sp>
      <p:sp>
        <p:nvSpPr>
          <p:cNvPr id="230404" name="Rectangle 4"/>
          <p:cNvSpPr>
            <a:spLocks noChangeArrowheads="1"/>
          </p:cNvSpPr>
          <p:nvPr/>
        </p:nvSpPr>
        <p:spPr bwMode="auto">
          <a:xfrm>
            <a:off x="3581400" y="2057400"/>
            <a:ext cx="5257800" cy="3683000"/>
          </a:xfrm>
          <a:prstGeom prst="rect">
            <a:avLst/>
          </a:prstGeom>
          <a:noFill/>
          <a:ln w="9525">
            <a:noFill/>
            <a:miter lim="800000"/>
            <a:headEnd/>
            <a:tailEnd/>
          </a:ln>
          <a:effectLst/>
        </p:spPr>
        <p:txBody>
          <a:bodyPr>
            <a:spAutoFit/>
          </a:bodyPr>
          <a:lstStyle/>
          <a:p>
            <a:pPr marL="457200" indent="-457200">
              <a:lnSpc>
                <a:spcPct val="120000"/>
              </a:lnSpc>
              <a:spcBef>
                <a:spcPct val="50000"/>
              </a:spcBef>
              <a:buFontTx/>
              <a:buChar char="•"/>
            </a:pPr>
            <a:r>
              <a:rPr lang="en-US" sz="2000"/>
              <a:t>A combination of skills, job attitude, and knowledge which is reflected in </a:t>
            </a:r>
            <a:r>
              <a:rPr lang="en-US" sz="2000" b="1" i="1"/>
              <a:t>job behavior</a:t>
            </a:r>
            <a:r>
              <a:rPr lang="en-US" sz="2000"/>
              <a:t> that can be observed, measured and evaluated. </a:t>
            </a:r>
          </a:p>
          <a:p>
            <a:pPr marL="457200" indent="-457200">
              <a:lnSpc>
                <a:spcPct val="120000"/>
              </a:lnSpc>
              <a:spcBef>
                <a:spcPct val="50000"/>
              </a:spcBef>
              <a:buFontTx/>
              <a:buChar char="•"/>
            </a:pPr>
            <a:r>
              <a:rPr lang="en-US" sz="2000"/>
              <a:t>Competency is a determining factor for successful performance</a:t>
            </a:r>
          </a:p>
          <a:p>
            <a:pPr marL="457200" indent="-457200">
              <a:lnSpc>
                <a:spcPct val="120000"/>
              </a:lnSpc>
              <a:spcBef>
                <a:spcPct val="50000"/>
              </a:spcBef>
              <a:buFontTx/>
              <a:buChar char="•"/>
            </a:pPr>
            <a:r>
              <a:rPr lang="en-US" sz="2000"/>
              <a:t>The focus of competency is </a:t>
            </a:r>
            <a:r>
              <a:rPr lang="en-US" sz="2000" b="1" i="1"/>
              <a:t>behavior</a:t>
            </a:r>
            <a:r>
              <a:rPr lang="en-US" sz="2000"/>
              <a:t> which is an application of skills, job attitude and knowledge. </a:t>
            </a:r>
          </a:p>
        </p:txBody>
      </p:sp>
      <p:sp>
        <p:nvSpPr>
          <p:cNvPr id="230406" name="AutoShape 6"/>
          <p:cNvSpPr>
            <a:spLocks/>
          </p:cNvSpPr>
          <p:nvPr/>
        </p:nvSpPr>
        <p:spPr bwMode="auto">
          <a:xfrm>
            <a:off x="2971800" y="1981200"/>
            <a:ext cx="457200" cy="3733800"/>
          </a:xfrm>
          <a:prstGeom prst="leftBrace">
            <a:avLst>
              <a:gd name="adj1" fmla="val 68056"/>
              <a:gd name="adj2" fmla="val 50000"/>
            </a:avLst>
          </a:prstGeom>
          <a:noFill/>
          <a:ln w="28575">
            <a:solidFill>
              <a:schemeClr val="bg2"/>
            </a:solidFill>
            <a:round/>
            <a:headEnd/>
            <a:tailEnd/>
          </a:ln>
          <a:effectLst/>
        </p:spPr>
        <p:txBody>
          <a:bodyPr wrap="none" anchor="ctr"/>
          <a:lstStyle/>
          <a:p>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Text Box 3"/>
          <p:cNvSpPr txBox="1">
            <a:spLocks noChangeArrowheads="1"/>
          </p:cNvSpPr>
          <p:nvPr/>
        </p:nvSpPr>
        <p:spPr bwMode="auto">
          <a:xfrm>
            <a:off x="1219200" y="2017713"/>
            <a:ext cx="3352800" cy="1106487"/>
          </a:xfrm>
          <a:prstGeom prst="rect">
            <a:avLst/>
          </a:prstGeom>
          <a:solidFill>
            <a:srgbClr val="99CC00"/>
          </a:solidFill>
          <a:ln w="9525">
            <a:solidFill>
              <a:schemeClr val="hlink"/>
            </a:solidFill>
            <a:miter lim="800000"/>
            <a:headEnd/>
            <a:tailEnd/>
          </a:ln>
          <a:effectLst/>
        </p:spPr>
        <p:txBody>
          <a:bodyPr>
            <a:spAutoFit/>
          </a:bodyPr>
          <a:lstStyle/>
          <a:p>
            <a:pPr algn="ctr" eaLnBrk="0" hangingPunct="0"/>
            <a:r>
              <a:rPr lang="en-US" sz="2200" b="1"/>
              <a:t>Skill</a:t>
            </a:r>
          </a:p>
          <a:p>
            <a:pPr algn="ctr" eaLnBrk="0" hangingPunct="0"/>
            <a:r>
              <a:rPr lang="en-US" sz="2200" b="1"/>
              <a:t>Job Attitude</a:t>
            </a:r>
          </a:p>
          <a:p>
            <a:pPr algn="ctr" eaLnBrk="0" hangingPunct="0"/>
            <a:r>
              <a:rPr lang="en-US" sz="2200" b="1"/>
              <a:t>Knowledge</a:t>
            </a:r>
          </a:p>
        </p:txBody>
      </p:sp>
      <p:sp>
        <p:nvSpPr>
          <p:cNvPr id="108548" name="Text Box 4"/>
          <p:cNvSpPr txBox="1">
            <a:spLocks noChangeArrowheads="1"/>
          </p:cNvSpPr>
          <p:nvPr/>
        </p:nvSpPr>
        <p:spPr bwMode="auto">
          <a:xfrm>
            <a:off x="1295400" y="3563938"/>
            <a:ext cx="3303588" cy="1106487"/>
          </a:xfrm>
          <a:prstGeom prst="rect">
            <a:avLst/>
          </a:prstGeom>
          <a:solidFill>
            <a:srgbClr val="FF9900"/>
          </a:solidFill>
          <a:ln w="9525">
            <a:solidFill>
              <a:schemeClr val="hlink"/>
            </a:solidFill>
            <a:miter lim="800000"/>
            <a:headEnd/>
            <a:tailEnd/>
          </a:ln>
          <a:effectLst/>
        </p:spPr>
        <p:txBody>
          <a:bodyPr wrap="none">
            <a:spAutoFit/>
          </a:bodyPr>
          <a:lstStyle/>
          <a:p>
            <a:pPr eaLnBrk="0" hangingPunct="0"/>
            <a:endParaRPr lang="en-US" sz="2200" b="1"/>
          </a:p>
          <a:p>
            <a:pPr eaLnBrk="0" hangingPunct="0"/>
            <a:r>
              <a:rPr lang="en-US" sz="2200" b="1"/>
              <a:t>  Observable Behavior  </a:t>
            </a:r>
          </a:p>
          <a:p>
            <a:pPr eaLnBrk="0" hangingPunct="0"/>
            <a:endParaRPr lang="en-US" sz="2200" b="1"/>
          </a:p>
        </p:txBody>
      </p:sp>
      <p:sp>
        <p:nvSpPr>
          <p:cNvPr id="108549" name="Text Box 5"/>
          <p:cNvSpPr txBox="1">
            <a:spLocks noChangeArrowheads="1"/>
          </p:cNvSpPr>
          <p:nvPr/>
        </p:nvSpPr>
        <p:spPr bwMode="auto">
          <a:xfrm>
            <a:off x="1295400" y="5218113"/>
            <a:ext cx="3255963" cy="1106487"/>
          </a:xfrm>
          <a:prstGeom prst="rect">
            <a:avLst/>
          </a:prstGeom>
          <a:solidFill>
            <a:schemeClr val="accent2"/>
          </a:solidFill>
          <a:ln w="9525">
            <a:solidFill>
              <a:schemeClr val="hlink"/>
            </a:solidFill>
            <a:miter lim="800000"/>
            <a:headEnd/>
            <a:tailEnd/>
          </a:ln>
          <a:effectLst/>
        </p:spPr>
        <p:txBody>
          <a:bodyPr wrap="none">
            <a:spAutoFit/>
          </a:bodyPr>
          <a:lstStyle/>
          <a:p>
            <a:pPr eaLnBrk="0" hangingPunct="0"/>
            <a:endParaRPr lang="en-US" sz="2200" b="1">
              <a:solidFill>
                <a:schemeClr val="bg1"/>
              </a:solidFill>
            </a:endParaRPr>
          </a:p>
          <a:p>
            <a:pPr eaLnBrk="0" hangingPunct="0"/>
            <a:r>
              <a:rPr lang="en-US" sz="2200" b="1">
                <a:solidFill>
                  <a:schemeClr val="bg1"/>
                </a:solidFill>
              </a:rPr>
              <a:t>     Job Performance     </a:t>
            </a:r>
          </a:p>
          <a:p>
            <a:pPr eaLnBrk="0" hangingPunct="0"/>
            <a:endParaRPr lang="en-US" sz="2200" b="1">
              <a:solidFill>
                <a:schemeClr val="bg1"/>
              </a:solidFill>
            </a:endParaRPr>
          </a:p>
        </p:txBody>
      </p:sp>
      <p:sp>
        <p:nvSpPr>
          <p:cNvPr id="108550" name="Line 6"/>
          <p:cNvSpPr>
            <a:spLocks noChangeShapeType="1"/>
          </p:cNvSpPr>
          <p:nvPr/>
        </p:nvSpPr>
        <p:spPr bwMode="auto">
          <a:xfrm>
            <a:off x="2895600" y="3136900"/>
            <a:ext cx="0" cy="381000"/>
          </a:xfrm>
          <a:prstGeom prst="line">
            <a:avLst/>
          </a:prstGeom>
          <a:noFill/>
          <a:ln w="38100">
            <a:solidFill>
              <a:schemeClr val="tx1"/>
            </a:solidFill>
            <a:round/>
            <a:headEnd/>
            <a:tailEnd type="triangle" w="med" len="med"/>
          </a:ln>
          <a:effectLst/>
        </p:spPr>
        <p:txBody>
          <a:bodyPr/>
          <a:lstStyle/>
          <a:p>
            <a:endParaRPr lang="en-IN"/>
          </a:p>
        </p:txBody>
      </p:sp>
      <p:sp>
        <p:nvSpPr>
          <p:cNvPr id="108551" name="Line 7"/>
          <p:cNvSpPr>
            <a:spLocks noChangeShapeType="1"/>
          </p:cNvSpPr>
          <p:nvPr/>
        </p:nvSpPr>
        <p:spPr bwMode="auto">
          <a:xfrm>
            <a:off x="2895600" y="4737100"/>
            <a:ext cx="0" cy="381000"/>
          </a:xfrm>
          <a:prstGeom prst="line">
            <a:avLst/>
          </a:prstGeom>
          <a:noFill/>
          <a:ln w="38100">
            <a:solidFill>
              <a:schemeClr val="tx1"/>
            </a:solidFill>
            <a:round/>
            <a:headEnd/>
            <a:tailEnd type="triangle" w="med" len="med"/>
          </a:ln>
          <a:effectLst/>
        </p:spPr>
        <p:txBody>
          <a:bodyPr/>
          <a:lstStyle/>
          <a:p>
            <a:endParaRPr lang="en-IN"/>
          </a:p>
        </p:txBody>
      </p:sp>
      <p:sp>
        <p:nvSpPr>
          <p:cNvPr id="108552" name="Line 8"/>
          <p:cNvSpPr>
            <a:spLocks noChangeShapeType="1"/>
          </p:cNvSpPr>
          <p:nvPr/>
        </p:nvSpPr>
        <p:spPr bwMode="auto">
          <a:xfrm>
            <a:off x="4648200" y="2451100"/>
            <a:ext cx="1066800" cy="0"/>
          </a:xfrm>
          <a:prstGeom prst="line">
            <a:avLst/>
          </a:prstGeom>
          <a:noFill/>
          <a:ln w="9525">
            <a:solidFill>
              <a:schemeClr val="tx1"/>
            </a:solidFill>
            <a:round/>
            <a:headEnd/>
            <a:tailEnd/>
          </a:ln>
          <a:effectLst/>
        </p:spPr>
        <p:txBody>
          <a:bodyPr/>
          <a:lstStyle/>
          <a:p>
            <a:endParaRPr lang="en-IN"/>
          </a:p>
        </p:txBody>
      </p:sp>
      <p:sp>
        <p:nvSpPr>
          <p:cNvPr id="108553" name="Line 9"/>
          <p:cNvSpPr>
            <a:spLocks noChangeShapeType="1"/>
          </p:cNvSpPr>
          <p:nvPr/>
        </p:nvSpPr>
        <p:spPr bwMode="auto">
          <a:xfrm>
            <a:off x="4648200" y="4127500"/>
            <a:ext cx="1066800" cy="0"/>
          </a:xfrm>
          <a:prstGeom prst="line">
            <a:avLst/>
          </a:prstGeom>
          <a:noFill/>
          <a:ln w="9525">
            <a:solidFill>
              <a:schemeClr val="tx1"/>
            </a:solidFill>
            <a:round/>
            <a:headEnd/>
            <a:tailEnd/>
          </a:ln>
          <a:effectLst/>
        </p:spPr>
        <p:txBody>
          <a:bodyPr/>
          <a:lstStyle/>
          <a:p>
            <a:endParaRPr lang="en-IN"/>
          </a:p>
        </p:txBody>
      </p:sp>
      <p:sp>
        <p:nvSpPr>
          <p:cNvPr id="108554" name="Line 10"/>
          <p:cNvSpPr>
            <a:spLocks noChangeShapeType="1"/>
          </p:cNvSpPr>
          <p:nvPr/>
        </p:nvSpPr>
        <p:spPr bwMode="auto">
          <a:xfrm>
            <a:off x="5715000" y="2451100"/>
            <a:ext cx="0" cy="1676400"/>
          </a:xfrm>
          <a:prstGeom prst="line">
            <a:avLst/>
          </a:prstGeom>
          <a:noFill/>
          <a:ln w="9525">
            <a:solidFill>
              <a:schemeClr val="tx1"/>
            </a:solidFill>
            <a:round/>
            <a:headEnd/>
            <a:tailEnd/>
          </a:ln>
          <a:effectLst/>
        </p:spPr>
        <p:txBody>
          <a:bodyPr/>
          <a:lstStyle/>
          <a:p>
            <a:endParaRPr lang="en-IN"/>
          </a:p>
        </p:txBody>
      </p:sp>
      <p:sp>
        <p:nvSpPr>
          <p:cNvPr id="108555" name="Text Box 11"/>
          <p:cNvSpPr txBox="1">
            <a:spLocks noChangeArrowheads="1"/>
          </p:cNvSpPr>
          <p:nvPr/>
        </p:nvSpPr>
        <p:spPr bwMode="auto">
          <a:xfrm>
            <a:off x="5851525" y="2971800"/>
            <a:ext cx="1863725" cy="427038"/>
          </a:xfrm>
          <a:prstGeom prst="rect">
            <a:avLst/>
          </a:prstGeom>
          <a:noFill/>
          <a:ln w="9525">
            <a:noFill/>
            <a:miter lim="800000"/>
            <a:headEnd/>
            <a:tailEnd/>
          </a:ln>
          <a:effectLst/>
        </p:spPr>
        <p:txBody>
          <a:bodyPr wrap="none">
            <a:spAutoFit/>
          </a:bodyPr>
          <a:lstStyle/>
          <a:p>
            <a:pPr eaLnBrk="0" hangingPunct="0"/>
            <a:r>
              <a:rPr lang="en-US" sz="2200" b="1"/>
              <a:t>Competency</a:t>
            </a:r>
          </a:p>
        </p:txBody>
      </p:sp>
      <p:sp>
        <p:nvSpPr>
          <p:cNvPr id="108556" name="Line 12"/>
          <p:cNvSpPr>
            <a:spLocks noChangeShapeType="1"/>
          </p:cNvSpPr>
          <p:nvPr/>
        </p:nvSpPr>
        <p:spPr bwMode="auto">
          <a:xfrm>
            <a:off x="5715000" y="3213100"/>
            <a:ext cx="228600" cy="0"/>
          </a:xfrm>
          <a:prstGeom prst="line">
            <a:avLst/>
          </a:prstGeom>
          <a:noFill/>
          <a:ln w="9525">
            <a:solidFill>
              <a:schemeClr val="tx1"/>
            </a:solidFill>
            <a:round/>
            <a:headEnd/>
            <a:tailEnd/>
          </a:ln>
          <a:effectLst/>
        </p:spPr>
        <p:txBody>
          <a:bodyPr/>
          <a:lstStyle/>
          <a:p>
            <a:endParaRPr lang="en-IN"/>
          </a:p>
        </p:txBody>
      </p:sp>
      <p:sp>
        <p:nvSpPr>
          <p:cNvPr id="108557" name="Text Box 13"/>
          <p:cNvSpPr txBox="1">
            <a:spLocks noChangeArrowheads="1"/>
          </p:cNvSpPr>
          <p:nvPr/>
        </p:nvSpPr>
        <p:spPr bwMode="auto">
          <a:xfrm>
            <a:off x="1000100" y="1214422"/>
            <a:ext cx="5097462" cy="579438"/>
          </a:xfrm>
          <a:prstGeom prst="rect">
            <a:avLst/>
          </a:prstGeom>
          <a:noFill/>
          <a:ln w="9525">
            <a:noFill/>
            <a:miter lim="800000"/>
            <a:headEnd/>
            <a:tailEnd/>
          </a:ln>
          <a:effectLst/>
        </p:spPr>
        <p:txBody>
          <a:bodyPr wrap="none">
            <a:spAutoFit/>
          </a:bodyPr>
          <a:lstStyle/>
          <a:p>
            <a:pPr eaLnBrk="0" hangingPunct="0"/>
            <a:r>
              <a:rPr lang="en-US" sz="3200" b="1" dirty="0">
                <a:solidFill>
                  <a:schemeClr val="accent2"/>
                </a:solidFill>
                <a:effectLst>
                  <a:outerShdw blurRad="38100" dist="38100" dir="2700000" algn="tl">
                    <a:srgbClr val="C0C0C0"/>
                  </a:outerShdw>
                </a:effectLst>
              </a:rPr>
              <a:t>Definition of Competency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 Box 1026"/>
          <p:cNvSpPr txBox="1">
            <a:spLocks noChangeArrowheads="1"/>
          </p:cNvSpPr>
          <p:nvPr/>
        </p:nvSpPr>
        <p:spPr bwMode="auto">
          <a:xfrm>
            <a:off x="857224" y="1142984"/>
            <a:ext cx="5843588" cy="582612"/>
          </a:xfrm>
          <a:prstGeom prst="rect">
            <a:avLst/>
          </a:prstGeom>
          <a:noFill/>
          <a:ln w="9525">
            <a:noFill/>
            <a:miter lim="800000"/>
            <a:headEnd/>
            <a:tailEnd/>
          </a:ln>
          <a:effectLst/>
        </p:spPr>
        <p:txBody>
          <a:bodyPr wrap="none">
            <a:spAutoFit/>
          </a:bodyPr>
          <a:lstStyle/>
          <a:p>
            <a:pPr>
              <a:lnSpc>
                <a:spcPct val="115000"/>
              </a:lnSpc>
            </a:pPr>
            <a:r>
              <a:rPr lang="en-US" sz="2800" b="1" dirty="0">
                <a:solidFill>
                  <a:schemeClr val="accent2"/>
                </a:solidFill>
                <a:effectLst>
                  <a:outerShdw blurRad="38100" dist="38100" dir="2700000" algn="tl">
                    <a:srgbClr val="C0C0C0"/>
                  </a:outerShdw>
                </a:effectLst>
                <a:cs typeface="Arial" charset="0"/>
              </a:rPr>
              <a:t>Competency and Job Description</a:t>
            </a:r>
            <a:endParaRPr lang="en-US" sz="2800" b="1" dirty="0">
              <a:solidFill>
                <a:schemeClr val="accent2"/>
              </a:solidFill>
              <a:effectLst>
                <a:outerShdw blurRad="38100" dist="38100" dir="2700000" algn="tl">
                  <a:srgbClr val="C0C0C0"/>
                </a:outerShdw>
              </a:effectLst>
            </a:endParaRPr>
          </a:p>
        </p:txBody>
      </p:sp>
      <p:sp>
        <p:nvSpPr>
          <p:cNvPr id="118788" name="Text Box 1028"/>
          <p:cNvSpPr txBox="1">
            <a:spLocks noChangeArrowheads="1"/>
          </p:cNvSpPr>
          <p:nvPr/>
        </p:nvSpPr>
        <p:spPr bwMode="auto">
          <a:xfrm>
            <a:off x="838200" y="1752600"/>
            <a:ext cx="7635875" cy="3692525"/>
          </a:xfrm>
          <a:prstGeom prst="rect">
            <a:avLst/>
          </a:prstGeom>
          <a:noFill/>
          <a:ln w="9525">
            <a:noFill/>
            <a:miter lim="800000"/>
            <a:headEnd/>
            <a:tailEnd/>
          </a:ln>
          <a:effectLst/>
        </p:spPr>
        <p:txBody>
          <a:bodyPr>
            <a:spAutoFit/>
          </a:bodyPr>
          <a:lstStyle/>
          <a:p>
            <a:pPr marL="457200" indent="-457200">
              <a:lnSpc>
                <a:spcPct val="130000"/>
              </a:lnSpc>
              <a:spcBef>
                <a:spcPct val="70000"/>
              </a:spcBef>
              <a:buFontTx/>
              <a:buChar char="•"/>
            </a:pPr>
            <a:r>
              <a:rPr lang="en-US" sz="2000"/>
              <a:t>Job description looks at </a:t>
            </a:r>
            <a:r>
              <a:rPr lang="en-US" sz="2000" b="1" i="1">
                <a:effectLst>
                  <a:outerShdw blurRad="38100" dist="38100" dir="2700000" algn="tl">
                    <a:srgbClr val="C0C0C0"/>
                  </a:outerShdw>
                </a:effectLst>
              </a:rPr>
              <a:t>what</a:t>
            </a:r>
            <a:r>
              <a:rPr lang="en-US" sz="2000"/>
              <a:t>, whereas competency model focuses on </a:t>
            </a:r>
            <a:r>
              <a:rPr lang="en-US" sz="2000" b="1" i="1">
                <a:effectLst>
                  <a:outerShdw blurRad="38100" dist="38100" dir="2700000" algn="tl">
                    <a:srgbClr val="C0C0C0"/>
                  </a:outerShdw>
                </a:effectLst>
              </a:rPr>
              <a:t>how</a:t>
            </a:r>
            <a:r>
              <a:rPr lang="en-US" sz="2000"/>
              <a:t>. </a:t>
            </a:r>
          </a:p>
          <a:p>
            <a:pPr marL="457200" indent="-457200">
              <a:lnSpc>
                <a:spcPct val="130000"/>
              </a:lnSpc>
              <a:spcBef>
                <a:spcPct val="70000"/>
              </a:spcBef>
              <a:buFontTx/>
              <a:buChar char="•"/>
            </a:pPr>
            <a:r>
              <a:rPr lang="en-US" sz="2000"/>
              <a:t>Traditional job description analysis looks at </a:t>
            </a:r>
            <a:r>
              <a:rPr lang="en-US" sz="2000" b="1" i="1">
                <a:effectLst>
                  <a:outerShdw blurRad="38100" dist="38100" dir="2700000" algn="tl">
                    <a:srgbClr val="C0C0C0"/>
                  </a:outerShdw>
                </a:effectLst>
              </a:rPr>
              <a:t>elements of the jobs</a:t>
            </a:r>
            <a:r>
              <a:rPr lang="en-US" sz="2000"/>
              <a:t> and defines the job into </a:t>
            </a:r>
            <a:r>
              <a:rPr lang="en-US" sz="2000" b="1" i="1">
                <a:effectLst>
                  <a:outerShdw blurRad="38100" dist="38100" dir="2700000" algn="tl">
                    <a:srgbClr val="C0C0C0"/>
                  </a:outerShdw>
                </a:effectLst>
              </a:rPr>
              <a:t>sequences of tasks necessary to perform the job</a:t>
            </a:r>
            <a:endParaRPr lang="en-US" sz="2000" b="1">
              <a:effectLst>
                <a:outerShdw blurRad="38100" dist="38100" dir="2700000" algn="tl">
                  <a:srgbClr val="C0C0C0"/>
                </a:outerShdw>
              </a:effectLst>
            </a:endParaRPr>
          </a:p>
          <a:p>
            <a:pPr marL="457200" indent="-457200">
              <a:lnSpc>
                <a:spcPct val="130000"/>
              </a:lnSpc>
              <a:spcBef>
                <a:spcPct val="70000"/>
              </a:spcBef>
              <a:buFontTx/>
              <a:buChar char="•"/>
            </a:pPr>
            <a:r>
              <a:rPr lang="en-US" sz="2000"/>
              <a:t>Competency studies </a:t>
            </a:r>
            <a:r>
              <a:rPr lang="en-US" sz="2000" b="1" i="1">
                <a:effectLst>
                  <a:outerShdw blurRad="38100" dist="38100" dir="2700000" algn="tl">
                    <a:srgbClr val="C0C0C0"/>
                  </a:outerShdw>
                </a:effectLst>
              </a:rPr>
              <a:t>the people who do the job well</a:t>
            </a:r>
            <a:r>
              <a:rPr lang="en-US" sz="2000"/>
              <a:t>, and defines the job in terms of </a:t>
            </a:r>
            <a:r>
              <a:rPr lang="en-US" sz="2000" b="1" i="1">
                <a:effectLst>
                  <a:outerShdw blurRad="38100" dist="38100" dir="2700000" algn="tl">
                    <a:srgbClr val="C0C0C0"/>
                  </a:outerShdw>
                </a:effectLst>
              </a:rPr>
              <a:t>the characteristics and behaviors of these people</a:t>
            </a:r>
            <a:r>
              <a:rPr lang="en-US" sz="2000" b="1">
                <a:effectLst>
                  <a:outerShdw blurRad="38100" dist="38100" dir="2700000" algn="tl">
                    <a:srgbClr val="C0C0C0"/>
                  </a:outerShdw>
                </a:effectLst>
              </a:rPr>
              <a:t>.</a:t>
            </a:r>
            <a:endParaRPr lang="en-US" sz="2000" b="1" noProof="1">
              <a:effectLst>
                <a:outerShdw blurRad="38100" dist="38100" dir="2700000" algn="tl">
                  <a:srgbClr val="C0C0C0"/>
                </a:outerShdw>
              </a:effectLst>
            </a:endParaRP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Text Box 2"/>
          <p:cNvSpPr txBox="1">
            <a:spLocks noChangeArrowheads="1"/>
          </p:cNvSpPr>
          <p:nvPr/>
        </p:nvSpPr>
        <p:spPr bwMode="auto">
          <a:xfrm>
            <a:off x="928662" y="1071546"/>
            <a:ext cx="4398963" cy="652462"/>
          </a:xfrm>
          <a:prstGeom prst="rect">
            <a:avLst/>
          </a:prstGeom>
          <a:noFill/>
          <a:ln w="9525">
            <a:noFill/>
            <a:miter lim="800000"/>
            <a:headEnd/>
            <a:tailEnd/>
          </a:ln>
          <a:effectLst/>
        </p:spPr>
        <p:txBody>
          <a:bodyPr wrap="none">
            <a:spAutoFit/>
          </a:bodyPr>
          <a:lstStyle/>
          <a:p>
            <a:pPr>
              <a:lnSpc>
                <a:spcPct val="115000"/>
              </a:lnSpc>
            </a:pPr>
            <a:r>
              <a:rPr lang="en-US" sz="3200" b="1" dirty="0">
                <a:solidFill>
                  <a:schemeClr val="accent2"/>
                </a:solidFill>
                <a:effectLst>
                  <a:outerShdw blurRad="38100" dist="38100" dir="2700000" algn="tl">
                    <a:srgbClr val="C0C0C0"/>
                  </a:outerShdw>
                </a:effectLst>
                <a:cs typeface="Arial" charset="0"/>
              </a:rPr>
              <a:t>Types of Competency</a:t>
            </a:r>
            <a:endParaRPr lang="en-US" sz="3200" b="1" dirty="0">
              <a:solidFill>
                <a:schemeClr val="accent2"/>
              </a:solidFill>
              <a:effectLst>
                <a:outerShdw blurRad="38100" dist="38100" dir="2700000" algn="tl">
                  <a:srgbClr val="C0C0C0"/>
                </a:outerShdw>
              </a:effectLst>
            </a:endParaRPr>
          </a:p>
        </p:txBody>
      </p:sp>
      <p:sp>
        <p:nvSpPr>
          <p:cNvPr id="231427" name="Rectangle 3"/>
          <p:cNvSpPr>
            <a:spLocks noChangeArrowheads="1"/>
          </p:cNvSpPr>
          <p:nvPr/>
        </p:nvSpPr>
        <p:spPr bwMode="auto">
          <a:xfrm>
            <a:off x="914400" y="1803400"/>
            <a:ext cx="7620000" cy="3663950"/>
          </a:xfrm>
          <a:prstGeom prst="rect">
            <a:avLst/>
          </a:prstGeom>
          <a:noFill/>
          <a:ln w="9525">
            <a:noFill/>
            <a:miter lim="800000"/>
            <a:headEnd/>
            <a:tailEnd/>
          </a:ln>
          <a:effectLst/>
        </p:spPr>
        <p:txBody>
          <a:bodyPr>
            <a:spAutoFit/>
          </a:bodyPr>
          <a:lstStyle/>
          <a:p>
            <a:pPr eaLnBrk="0" hangingPunct="0">
              <a:lnSpc>
                <a:spcPct val="130000"/>
              </a:lnSpc>
            </a:pPr>
            <a:r>
              <a:rPr lang="en-US" sz="2000" b="1">
                <a:solidFill>
                  <a:schemeClr val="accent2"/>
                </a:solidFill>
                <a:cs typeface="Arial" charset="0"/>
              </a:rPr>
              <a:t>Managerial competency </a:t>
            </a:r>
            <a:r>
              <a:rPr lang="en-US" sz="2000" b="1" i="1">
                <a:solidFill>
                  <a:schemeClr val="accent2"/>
                </a:solidFill>
                <a:cs typeface="Arial" charset="0"/>
              </a:rPr>
              <a:t>(soft competency)</a:t>
            </a:r>
            <a:endParaRPr lang="en-US" sz="2000" b="1" i="1">
              <a:solidFill>
                <a:schemeClr val="accent2"/>
              </a:solidFill>
              <a:cs typeface="Times New Roman" pitchFamily="18" charset="0"/>
            </a:endParaRPr>
          </a:p>
          <a:p>
            <a:pPr eaLnBrk="0" hangingPunct="0">
              <a:lnSpc>
                <a:spcPct val="130000"/>
              </a:lnSpc>
            </a:pPr>
            <a:r>
              <a:rPr lang="en-US" sz="2000">
                <a:cs typeface="Arial" charset="0"/>
              </a:rPr>
              <a:t>This type of competency relates to the ability to manage job and develop an interaction with other persons. For example : problem solving, leadership, communication, etc.</a:t>
            </a:r>
          </a:p>
          <a:p>
            <a:pPr eaLnBrk="0" hangingPunct="0">
              <a:lnSpc>
                <a:spcPct val="130000"/>
              </a:lnSpc>
            </a:pPr>
            <a:r>
              <a:rPr lang="en-US" sz="2000">
                <a:cs typeface="Arial" charset="0"/>
              </a:rPr>
              <a:t> </a:t>
            </a:r>
            <a:endParaRPr lang="en-US" sz="2000">
              <a:cs typeface="Times New Roman" pitchFamily="18" charset="0"/>
            </a:endParaRPr>
          </a:p>
          <a:p>
            <a:pPr eaLnBrk="0" hangingPunct="0">
              <a:lnSpc>
                <a:spcPct val="130000"/>
              </a:lnSpc>
            </a:pPr>
            <a:r>
              <a:rPr lang="en-US" sz="2000" b="1">
                <a:solidFill>
                  <a:schemeClr val="accent2"/>
                </a:solidFill>
                <a:cs typeface="Arial" charset="0"/>
              </a:rPr>
              <a:t>Functional competency </a:t>
            </a:r>
            <a:r>
              <a:rPr lang="en-US" sz="2000" b="1" i="1">
                <a:solidFill>
                  <a:schemeClr val="accent2"/>
                </a:solidFill>
                <a:cs typeface="Arial" charset="0"/>
              </a:rPr>
              <a:t>(hard competency)</a:t>
            </a:r>
            <a:endParaRPr lang="en-US" sz="2000" b="1" i="1">
              <a:solidFill>
                <a:schemeClr val="accent2"/>
              </a:solidFill>
              <a:cs typeface="Times New Roman" pitchFamily="18" charset="0"/>
            </a:endParaRPr>
          </a:p>
          <a:p>
            <a:pPr eaLnBrk="0" hangingPunct="0">
              <a:lnSpc>
                <a:spcPct val="130000"/>
              </a:lnSpc>
            </a:pPr>
            <a:r>
              <a:rPr lang="en-US" sz="2000">
                <a:cs typeface="Arial" charset="0"/>
              </a:rPr>
              <a:t>This type of competency relates to the functional capacity of work.  It mainly deals with the technical aspect of the job. For example : market research, financial analysis, electrical engineering, etc. </a:t>
            </a:r>
            <a:endParaRPr lang="en-US" sz="2000"/>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8" name="AutoShape 6"/>
          <p:cNvSpPr>
            <a:spLocks noChangeArrowheads="1"/>
          </p:cNvSpPr>
          <p:nvPr/>
        </p:nvSpPr>
        <p:spPr bwMode="auto">
          <a:xfrm>
            <a:off x="762000" y="1828800"/>
            <a:ext cx="2057400" cy="1676400"/>
          </a:xfrm>
          <a:prstGeom prst="roundRect">
            <a:avLst>
              <a:gd name="adj" fmla="val 16667"/>
            </a:avLst>
          </a:prstGeom>
          <a:solidFill>
            <a:srgbClr val="99CC00"/>
          </a:solidFill>
          <a:ln w="9525">
            <a:solidFill>
              <a:schemeClr val="bg2"/>
            </a:solidFill>
            <a:round/>
            <a:headEnd/>
            <a:tailEnd/>
          </a:ln>
          <a:effectLst/>
        </p:spPr>
        <p:txBody>
          <a:bodyPr wrap="none" anchor="ctr"/>
          <a:lstStyle/>
          <a:p>
            <a:endParaRPr lang="en-IN"/>
          </a:p>
        </p:txBody>
      </p:sp>
      <p:sp>
        <p:nvSpPr>
          <p:cNvPr id="110594" name="Text Box 2"/>
          <p:cNvSpPr txBox="1">
            <a:spLocks noChangeArrowheads="1"/>
          </p:cNvSpPr>
          <p:nvPr/>
        </p:nvSpPr>
        <p:spPr bwMode="auto">
          <a:xfrm>
            <a:off x="1000100" y="1071546"/>
            <a:ext cx="6946900" cy="579438"/>
          </a:xfrm>
          <a:prstGeom prst="rect">
            <a:avLst/>
          </a:prstGeom>
          <a:noFill/>
          <a:ln w="9525">
            <a:noFill/>
            <a:miter lim="800000"/>
            <a:headEnd/>
            <a:tailEnd/>
          </a:ln>
          <a:effectLst/>
        </p:spPr>
        <p:txBody>
          <a:bodyPr wrap="none">
            <a:spAutoFit/>
          </a:bodyPr>
          <a:lstStyle/>
          <a:p>
            <a:pPr eaLnBrk="0" hangingPunct="0"/>
            <a:r>
              <a:rPr lang="en-US" sz="3200" b="1" dirty="0">
                <a:solidFill>
                  <a:schemeClr val="accent2"/>
                </a:solidFill>
                <a:effectLst>
                  <a:outerShdw blurRad="38100" dist="38100" dir="2700000" algn="tl">
                    <a:srgbClr val="C0C0C0"/>
                  </a:outerShdw>
                </a:effectLst>
              </a:rPr>
              <a:t>Competency Identification Process</a:t>
            </a:r>
          </a:p>
        </p:txBody>
      </p:sp>
      <p:sp>
        <p:nvSpPr>
          <p:cNvPr id="110596" name="Text Box 4"/>
          <p:cNvSpPr txBox="1">
            <a:spLocks noChangeArrowheads="1"/>
          </p:cNvSpPr>
          <p:nvPr/>
        </p:nvSpPr>
        <p:spPr bwMode="auto">
          <a:xfrm>
            <a:off x="898525" y="1941513"/>
            <a:ext cx="1844675" cy="1412875"/>
          </a:xfrm>
          <a:prstGeom prst="rect">
            <a:avLst/>
          </a:prstGeom>
          <a:noFill/>
          <a:ln w="9525">
            <a:noFill/>
            <a:miter lim="800000"/>
            <a:headEnd/>
            <a:tailEnd/>
          </a:ln>
          <a:effectLst/>
        </p:spPr>
        <p:txBody>
          <a:bodyPr>
            <a:spAutoFit/>
          </a:bodyPr>
          <a:lstStyle/>
          <a:p>
            <a:pPr algn="ctr">
              <a:lnSpc>
                <a:spcPct val="120000"/>
              </a:lnSpc>
            </a:pPr>
            <a:r>
              <a:rPr lang="en-US" b="1"/>
              <a:t>Clarify Organizational Strategy and Context</a:t>
            </a:r>
            <a:endParaRPr lang="en-US" b="1" noProof="1"/>
          </a:p>
        </p:txBody>
      </p:sp>
      <p:sp>
        <p:nvSpPr>
          <p:cNvPr id="110599" name="AutoShape 7"/>
          <p:cNvSpPr>
            <a:spLocks noChangeArrowheads="1"/>
          </p:cNvSpPr>
          <p:nvPr/>
        </p:nvSpPr>
        <p:spPr bwMode="auto">
          <a:xfrm>
            <a:off x="3352800" y="1828800"/>
            <a:ext cx="2057400" cy="1676400"/>
          </a:xfrm>
          <a:prstGeom prst="roundRect">
            <a:avLst>
              <a:gd name="adj" fmla="val 16667"/>
            </a:avLst>
          </a:prstGeom>
          <a:solidFill>
            <a:srgbClr val="99CC00"/>
          </a:solidFill>
          <a:ln w="9525">
            <a:solidFill>
              <a:schemeClr val="bg2"/>
            </a:solidFill>
            <a:round/>
            <a:headEnd/>
            <a:tailEnd/>
          </a:ln>
          <a:effectLst/>
        </p:spPr>
        <p:txBody>
          <a:bodyPr wrap="none" anchor="ctr"/>
          <a:lstStyle/>
          <a:p>
            <a:endParaRPr lang="en-IN"/>
          </a:p>
        </p:txBody>
      </p:sp>
      <p:sp>
        <p:nvSpPr>
          <p:cNvPr id="110600" name="Text Box 8"/>
          <p:cNvSpPr txBox="1">
            <a:spLocks noChangeArrowheads="1"/>
          </p:cNvSpPr>
          <p:nvPr/>
        </p:nvSpPr>
        <p:spPr bwMode="auto">
          <a:xfrm>
            <a:off x="3429000" y="2219325"/>
            <a:ext cx="1844675" cy="752475"/>
          </a:xfrm>
          <a:prstGeom prst="rect">
            <a:avLst/>
          </a:prstGeom>
          <a:noFill/>
          <a:ln w="9525">
            <a:noFill/>
            <a:miter lim="800000"/>
            <a:headEnd/>
            <a:tailEnd/>
          </a:ln>
          <a:effectLst/>
        </p:spPr>
        <p:txBody>
          <a:bodyPr>
            <a:spAutoFit/>
          </a:bodyPr>
          <a:lstStyle/>
          <a:p>
            <a:pPr algn="ctr">
              <a:lnSpc>
                <a:spcPct val="120000"/>
              </a:lnSpc>
            </a:pPr>
            <a:r>
              <a:rPr lang="en-US" b="1"/>
              <a:t>Competency Identification</a:t>
            </a:r>
            <a:endParaRPr lang="en-US" b="1" noProof="1"/>
          </a:p>
        </p:txBody>
      </p:sp>
      <p:sp>
        <p:nvSpPr>
          <p:cNvPr id="110602" name="Text Box 10"/>
          <p:cNvSpPr txBox="1">
            <a:spLocks noChangeArrowheads="1"/>
          </p:cNvSpPr>
          <p:nvPr/>
        </p:nvSpPr>
        <p:spPr bwMode="auto">
          <a:xfrm>
            <a:off x="2590800" y="3933825"/>
            <a:ext cx="3124200" cy="2352675"/>
          </a:xfrm>
          <a:prstGeom prst="rect">
            <a:avLst/>
          </a:prstGeom>
          <a:solidFill>
            <a:srgbClr val="FF9933"/>
          </a:solidFill>
          <a:ln w="38100" cap="rnd">
            <a:solidFill>
              <a:schemeClr val="bg2"/>
            </a:solidFill>
            <a:prstDash val="sysDot"/>
            <a:miter lim="800000"/>
            <a:headEnd/>
            <a:tailEnd/>
          </a:ln>
          <a:effectLst/>
        </p:spPr>
        <p:txBody>
          <a:bodyPr>
            <a:spAutoFit/>
          </a:bodyPr>
          <a:lstStyle/>
          <a:p>
            <a:pPr marL="457200" indent="-457200">
              <a:lnSpc>
                <a:spcPct val="130000"/>
              </a:lnSpc>
              <a:buFontTx/>
              <a:buChar char="•"/>
            </a:pPr>
            <a:r>
              <a:rPr lang="en-US" sz="1600" b="1"/>
              <a:t>Analyze Work Role and Process</a:t>
            </a:r>
          </a:p>
          <a:p>
            <a:pPr marL="457200" indent="-457200">
              <a:lnSpc>
                <a:spcPct val="130000"/>
              </a:lnSpc>
              <a:buFontTx/>
              <a:buChar char="•"/>
            </a:pPr>
            <a:r>
              <a:rPr lang="en-US" sz="1600" b="1"/>
              <a:t>Gather Data through Behavior Event Interview and Focus Group</a:t>
            </a:r>
          </a:p>
          <a:p>
            <a:pPr marL="457200" indent="-457200">
              <a:lnSpc>
                <a:spcPct val="130000"/>
              </a:lnSpc>
              <a:buFontTx/>
              <a:buChar char="•"/>
            </a:pPr>
            <a:r>
              <a:rPr lang="en-US" sz="1600" b="1"/>
              <a:t>Conduct Benchmark Study</a:t>
            </a:r>
            <a:endParaRPr lang="en-US" sz="1600" b="1" noProof="1"/>
          </a:p>
        </p:txBody>
      </p:sp>
      <p:sp>
        <p:nvSpPr>
          <p:cNvPr id="110603" name="AutoShape 11"/>
          <p:cNvSpPr>
            <a:spLocks noChangeArrowheads="1"/>
          </p:cNvSpPr>
          <p:nvPr/>
        </p:nvSpPr>
        <p:spPr bwMode="auto">
          <a:xfrm>
            <a:off x="5943600" y="1828800"/>
            <a:ext cx="2057400" cy="1676400"/>
          </a:xfrm>
          <a:prstGeom prst="roundRect">
            <a:avLst>
              <a:gd name="adj" fmla="val 16667"/>
            </a:avLst>
          </a:prstGeom>
          <a:solidFill>
            <a:srgbClr val="99CC00"/>
          </a:solidFill>
          <a:ln w="9525">
            <a:solidFill>
              <a:schemeClr val="bg2"/>
            </a:solidFill>
            <a:round/>
            <a:headEnd/>
            <a:tailEnd/>
          </a:ln>
          <a:effectLst/>
        </p:spPr>
        <p:txBody>
          <a:bodyPr wrap="none" anchor="ctr"/>
          <a:lstStyle/>
          <a:p>
            <a:endParaRPr lang="en-IN"/>
          </a:p>
        </p:txBody>
      </p:sp>
      <p:sp>
        <p:nvSpPr>
          <p:cNvPr id="110604" name="Text Box 12"/>
          <p:cNvSpPr txBox="1">
            <a:spLocks noChangeArrowheads="1"/>
          </p:cNvSpPr>
          <p:nvPr/>
        </p:nvSpPr>
        <p:spPr bwMode="auto">
          <a:xfrm>
            <a:off x="6019800" y="2057400"/>
            <a:ext cx="1844675" cy="1082675"/>
          </a:xfrm>
          <a:prstGeom prst="rect">
            <a:avLst/>
          </a:prstGeom>
          <a:noFill/>
          <a:ln w="9525">
            <a:noFill/>
            <a:miter lim="800000"/>
            <a:headEnd/>
            <a:tailEnd/>
          </a:ln>
          <a:effectLst/>
        </p:spPr>
        <p:txBody>
          <a:bodyPr>
            <a:spAutoFit/>
          </a:bodyPr>
          <a:lstStyle/>
          <a:p>
            <a:pPr algn="ctr">
              <a:lnSpc>
                <a:spcPct val="120000"/>
              </a:lnSpc>
            </a:pPr>
            <a:r>
              <a:rPr lang="en-US" b="1"/>
              <a:t>Generate Competency Models</a:t>
            </a:r>
            <a:endParaRPr lang="en-US" b="1" noProof="1"/>
          </a:p>
        </p:txBody>
      </p:sp>
      <p:sp>
        <p:nvSpPr>
          <p:cNvPr id="110605" name="AutoShape 13"/>
          <p:cNvSpPr>
            <a:spLocks noChangeArrowheads="1"/>
          </p:cNvSpPr>
          <p:nvPr/>
        </p:nvSpPr>
        <p:spPr bwMode="auto">
          <a:xfrm>
            <a:off x="6019800" y="3962400"/>
            <a:ext cx="2057400" cy="1676400"/>
          </a:xfrm>
          <a:prstGeom prst="roundRect">
            <a:avLst>
              <a:gd name="adj" fmla="val 16667"/>
            </a:avLst>
          </a:prstGeom>
          <a:solidFill>
            <a:srgbClr val="99CC00"/>
          </a:solidFill>
          <a:ln w="9525">
            <a:solidFill>
              <a:schemeClr val="bg2"/>
            </a:solidFill>
            <a:round/>
            <a:headEnd/>
            <a:tailEnd/>
          </a:ln>
          <a:effectLst/>
        </p:spPr>
        <p:txBody>
          <a:bodyPr wrap="none" anchor="ctr"/>
          <a:lstStyle/>
          <a:p>
            <a:endParaRPr lang="en-IN"/>
          </a:p>
        </p:txBody>
      </p:sp>
      <p:sp>
        <p:nvSpPr>
          <p:cNvPr id="110607" name="Text Box 15"/>
          <p:cNvSpPr txBox="1">
            <a:spLocks noChangeArrowheads="1"/>
          </p:cNvSpPr>
          <p:nvPr/>
        </p:nvSpPr>
        <p:spPr bwMode="auto">
          <a:xfrm>
            <a:off x="6172200" y="4175125"/>
            <a:ext cx="1844675" cy="1082675"/>
          </a:xfrm>
          <a:prstGeom prst="rect">
            <a:avLst/>
          </a:prstGeom>
          <a:noFill/>
          <a:ln w="9525">
            <a:noFill/>
            <a:miter lim="800000"/>
            <a:headEnd/>
            <a:tailEnd/>
          </a:ln>
          <a:effectLst/>
        </p:spPr>
        <p:txBody>
          <a:bodyPr>
            <a:spAutoFit/>
          </a:bodyPr>
          <a:lstStyle/>
          <a:p>
            <a:pPr algn="ctr">
              <a:lnSpc>
                <a:spcPct val="120000"/>
              </a:lnSpc>
            </a:pPr>
            <a:r>
              <a:rPr lang="en-US" b="1"/>
              <a:t>Validate, Refine and Implement</a:t>
            </a:r>
            <a:endParaRPr lang="en-US" b="1" noProof="1"/>
          </a:p>
        </p:txBody>
      </p:sp>
      <p:sp>
        <p:nvSpPr>
          <p:cNvPr id="110613" name="AutoShape 21"/>
          <p:cNvSpPr>
            <a:spLocks noChangeArrowheads="1"/>
          </p:cNvSpPr>
          <p:nvPr/>
        </p:nvSpPr>
        <p:spPr bwMode="auto">
          <a:xfrm>
            <a:off x="2819400" y="2438400"/>
            <a:ext cx="533400" cy="533400"/>
          </a:xfrm>
          <a:prstGeom prst="rightArrow">
            <a:avLst>
              <a:gd name="adj1" fmla="val 50000"/>
              <a:gd name="adj2" fmla="val 25000"/>
            </a:avLst>
          </a:prstGeom>
          <a:solidFill>
            <a:srgbClr val="99CC00"/>
          </a:solidFill>
          <a:ln w="9525">
            <a:solidFill>
              <a:srgbClr val="99CC00"/>
            </a:solidFill>
            <a:miter lim="800000"/>
            <a:headEnd/>
            <a:tailEnd/>
          </a:ln>
          <a:effectLst/>
        </p:spPr>
        <p:txBody>
          <a:bodyPr wrap="none" anchor="ctr"/>
          <a:lstStyle/>
          <a:p>
            <a:endParaRPr lang="en-IN"/>
          </a:p>
        </p:txBody>
      </p:sp>
      <p:sp>
        <p:nvSpPr>
          <p:cNvPr id="110614" name="AutoShape 22"/>
          <p:cNvSpPr>
            <a:spLocks noChangeArrowheads="1"/>
          </p:cNvSpPr>
          <p:nvPr/>
        </p:nvSpPr>
        <p:spPr bwMode="auto">
          <a:xfrm>
            <a:off x="5410200" y="2438400"/>
            <a:ext cx="533400" cy="533400"/>
          </a:xfrm>
          <a:prstGeom prst="rightArrow">
            <a:avLst>
              <a:gd name="adj1" fmla="val 50000"/>
              <a:gd name="adj2" fmla="val 25000"/>
            </a:avLst>
          </a:prstGeom>
          <a:solidFill>
            <a:srgbClr val="99CC00"/>
          </a:solidFill>
          <a:ln w="9525">
            <a:solidFill>
              <a:srgbClr val="99CC00"/>
            </a:solidFill>
            <a:miter lim="800000"/>
            <a:headEnd/>
            <a:tailEnd/>
          </a:ln>
          <a:effectLst/>
        </p:spPr>
        <p:txBody>
          <a:bodyPr wrap="none" anchor="ctr"/>
          <a:lstStyle/>
          <a:p>
            <a:endParaRPr lang="en-IN"/>
          </a:p>
        </p:txBody>
      </p:sp>
      <p:sp>
        <p:nvSpPr>
          <p:cNvPr id="110615" name="AutoShape 23"/>
          <p:cNvSpPr>
            <a:spLocks noChangeArrowheads="1"/>
          </p:cNvSpPr>
          <p:nvPr/>
        </p:nvSpPr>
        <p:spPr bwMode="auto">
          <a:xfrm>
            <a:off x="4114800" y="3505200"/>
            <a:ext cx="533400" cy="381000"/>
          </a:xfrm>
          <a:prstGeom prst="downArrow">
            <a:avLst>
              <a:gd name="adj1" fmla="val 50000"/>
              <a:gd name="adj2" fmla="val 25000"/>
            </a:avLst>
          </a:prstGeom>
          <a:solidFill>
            <a:srgbClr val="FF9933"/>
          </a:solidFill>
          <a:ln w="9525">
            <a:solidFill>
              <a:srgbClr val="FF9933"/>
            </a:solidFill>
            <a:miter lim="800000"/>
            <a:headEnd/>
            <a:tailEnd/>
          </a:ln>
          <a:effectLst/>
        </p:spPr>
        <p:txBody>
          <a:bodyPr wrap="none" anchor="ctr"/>
          <a:lstStyle/>
          <a:p>
            <a:endParaRPr lang="en-IN"/>
          </a:p>
        </p:txBody>
      </p:sp>
      <p:sp>
        <p:nvSpPr>
          <p:cNvPr id="110616" name="AutoShape 24"/>
          <p:cNvSpPr>
            <a:spLocks noChangeArrowheads="1"/>
          </p:cNvSpPr>
          <p:nvPr/>
        </p:nvSpPr>
        <p:spPr bwMode="auto">
          <a:xfrm>
            <a:off x="6629400" y="3505200"/>
            <a:ext cx="685800" cy="457200"/>
          </a:xfrm>
          <a:prstGeom prst="downArrow">
            <a:avLst>
              <a:gd name="adj1" fmla="val 50000"/>
              <a:gd name="adj2" fmla="val 25000"/>
            </a:avLst>
          </a:prstGeom>
          <a:solidFill>
            <a:srgbClr val="99CC00"/>
          </a:solidFill>
          <a:ln w="9525">
            <a:solidFill>
              <a:srgbClr val="99CC00"/>
            </a:solidFill>
            <a:miter lim="800000"/>
            <a:headEnd/>
            <a:tailEnd/>
          </a:ln>
          <a:effectLst/>
        </p:spPr>
        <p:txBody>
          <a:bodyPr wrap="none" anchor="ctr"/>
          <a:lstStyle/>
          <a:p>
            <a:endParaRPr lang="en-I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ext Box 2"/>
          <p:cNvSpPr txBox="1">
            <a:spLocks noChangeArrowheads="1"/>
          </p:cNvSpPr>
          <p:nvPr/>
        </p:nvSpPr>
        <p:spPr bwMode="auto">
          <a:xfrm>
            <a:off x="762000" y="228600"/>
            <a:ext cx="5122863" cy="579438"/>
          </a:xfrm>
          <a:prstGeom prst="rect">
            <a:avLst/>
          </a:prstGeom>
          <a:noFill/>
          <a:ln w="9525">
            <a:noFill/>
            <a:miter lim="800000"/>
            <a:headEnd/>
            <a:tailEnd/>
          </a:ln>
          <a:effectLst/>
        </p:spPr>
        <p:txBody>
          <a:bodyPr wrap="none">
            <a:spAutoFit/>
          </a:bodyPr>
          <a:lstStyle/>
          <a:p>
            <a:pPr eaLnBrk="0" hangingPunct="0"/>
            <a:r>
              <a:rPr lang="en-US" sz="3200" b="1">
                <a:solidFill>
                  <a:schemeClr val="accent2"/>
                </a:solidFill>
                <a:effectLst>
                  <a:outerShdw blurRad="38100" dist="38100" dir="2700000" algn="tl">
                    <a:srgbClr val="C0C0C0"/>
                  </a:outerShdw>
                </a:effectLst>
              </a:rPr>
              <a:t>Examples of Competency</a:t>
            </a:r>
          </a:p>
        </p:txBody>
      </p:sp>
      <p:sp>
        <p:nvSpPr>
          <p:cNvPr id="232451" name="Text Box 3"/>
          <p:cNvSpPr txBox="1">
            <a:spLocks noChangeArrowheads="1"/>
          </p:cNvSpPr>
          <p:nvPr/>
        </p:nvSpPr>
        <p:spPr bwMode="auto">
          <a:xfrm>
            <a:off x="285720" y="1106488"/>
            <a:ext cx="8477280" cy="5167568"/>
          </a:xfrm>
          <a:prstGeom prst="rect">
            <a:avLst/>
          </a:prstGeom>
          <a:noFill/>
          <a:ln w="9525">
            <a:solidFill>
              <a:schemeClr val="bg2"/>
            </a:solidFill>
            <a:miter lim="800000"/>
            <a:headEnd/>
            <a:tailEnd/>
          </a:ln>
          <a:effectLst/>
        </p:spPr>
        <p:txBody>
          <a:bodyPr wrap="square">
            <a:spAutoFit/>
          </a:bodyPr>
          <a:lstStyle/>
          <a:p>
            <a:pPr marL="457200" indent="-457200">
              <a:lnSpc>
                <a:spcPct val="120000"/>
              </a:lnSpc>
              <a:spcBef>
                <a:spcPct val="20000"/>
              </a:spcBef>
            </a:pPr>
            <a:r>
              <a:rPr lang="en-US" sz="1700" b="1" dirty="0"/>
              <a:t>DEFINITION</a:t>
            </a:r>
          </a:p>
          <a:p>
            <a:pPr marL="457200" indent="-457200">
              <a:lnSpc>
                <a:spcPct val="120000"/>
              </a:lnSpc>
              <a:spcBef>
                <a:spcPct val="20000"/>
              </a:spcBef>
              <a:buFontTx/>
              <a:buChar char="•"/>
            </a:pPr>
            <a:r>
              <a:rPr lang="en-US" sz="1700" b="1" dirty="0"/>
              <a:t>Adaptability</a:t>
            </a:r>
            <a:r>
              <a:rPr lang="en-US" sz="1700" i="1" dirty="0"/>
              <a:t>—Maintaining effectiveness when priorities change and new tasks are encountered, and when dealing with individuals who have different views and approaches. Effectively performing in different environments, cultures, and locations, and when working with different technologies and levels of individuals.</a:t>
            </a:r>
          </a:p>
          <a:p>
            <a:pPr marL="457200" indent="-457200">
              <a:lnSpc>
                <a:spcPct val="120000"/>
              </a:lnSpc>
              <a:spcBef>
                <a:spcPct val="20000"/>
              </a:spcBef>
            </a:pPr>
            <a:endParaRPr lang="en-US" sz="1700" b="1" i="1" dirty="0"/>
          </a:p>
          <a:p>
            <a:pPr marL="457200" indent="-457200">
              <a:lnSpc>
                <a:spcPct val="120000"/>
              </a:lnSpc>
              <a:spcBef>
                <a:spcPct val="20000"/>
              </a:spcBef>
            </a:pPr>
            <a:r>
              <a:rPr lang="en-US" sz="1700" b="1" dirty="0"/>
              <a:t>KEY BEHAVIOR</a:t>
            </a:r>
          </a:p>
          <a:p>
            <a:pPr marL="457200" indent="-457200">
              <a:lnSpc>
                <a:spcPct val="120000"/>
              </a:lnSpc>
              <a:spcBef>
                <a:spcPct val="20000"/>
              </a:spcBef>
              <a:buFontTx/>
              <a:buChar char="•"/>
            </a:pPr>
            <a:r>
              <a:rPr lang="en-US" sz="1700" b="1" dirty="0"/>
              <a:t>Seeking understanding—</a:t>
            </a:r>
            <a:r>
              <a:rPr lang="en-US" sz="1700" dirty="0"/>
              <a:t>Makes efforts to better understand changes in the environment; actively seeks</a:t>
            </a:r>
          </a:p>
          <a:p>
            <a:pPr marL="457200" indent="-457200">
              <a:lnSpc>
                <a:spcPct val="120000"/>
              </a:lnSpc>
              <a:spcBef>
                <a:spcPct val="20000"/>
              </a:spcBef>
              <a:buFontTx/>
              <a:buChar char="•"/>
            </a:pPr>
            <a:r>
              <a:rPr lang="en-US" sz="1700" dirty="0"/>
              <a:t>information or attempts to understand nature of individual differences, logic, or basis for change in tasks and situations.</a:t>
            </a:r>
            <a:endParaRPr lang="en-US" sz="1700" b="1" dirty="0"/>
          </a:p>
          <a:p>
            <a:pPr marL="457200" indent="-457200">
              <a:lnSpc>
                <a:spcPct val="120000"/>
              </a:lnSpc>
              <a:spcBef>
                <a:spcPct val="20000"/>
              </a:spcBef>
              <a:buFontTx/>
              <a:buChar char="•"/>
            </a:pPr>
            <a:r>
              <a:rPr lang="en-US" sz="1700" b="1" dirty="0"/>
              <a:t>Embracing change—</a:t>
            </a:r>
            <a:r>
              <a:rPr lang="en-US" sz="1700" dirty="0"/>
              <a:t>Approaches change or newness with a positive orientation; views change or newness as a learning or growth opportunity.</a:t>
            </a:r>
            <a:endParaRPr lang="en-US" sz="1700" b="1" dirty="0"/>
          </a:p>
          <a:p>
            <a:pPr marL="457200" indent="-457200">
              <a:lnSpc>
                <a:spcPct val="120000"/>
              </a:lnSpc>
              <a:spcBef>
                <a:spcPct val="20000"/>
              </a:spcBef>
              <a:buFontTx/>
              <a:buChar char="•"/>
            </a:pPr>
            <a:r>
              <a:rPr lang="en-US" sz="1700" b="1" dirty="0"/>
              <a:t>Making accommodations—</a:t>
            </a:r>
            <a:r>
              <a:rPr lang="en-US" sz="1700" dirty="0"/>
              <a:t>Makes accommodations in approach, attitudes, or behaviors in response to changing environmental requirements.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ext Box 2"/>
          <p:cNvSpPr txBox="1">
            <a:spLocks noChangeArrowheads="1"/>
          </p:cNvSpPr>
          <p:nvPr/>
        </p:nvSpPr>
        <p:spPr bwMode="auto">
          <a:xfrm>
            <a:off x="3714744" y="142852"/>
            <a:ext cx="5122862" cy="579438"/>
          </a:xfrm>
          <a:prstGeom prst="rect">
            <a:avLst/>
          </a:prstGeom>
          <a:noFill/>
          <a:ln w="9525">
            <a:noFill/>
            <a:miter lim="800000"/>
            <a:headEnd/>
            <a:tailEnd/>
          </a:ln>
          <a:effectLst/>
        </p:spPr>
        <p:txBody>
          <a:bodyPr wrap="none">
            <a:spAutoFit/>
          </a:bodyPr>
          <a:lstStyle/>
          <a:p>
            <a:pPr eaLnBrk="0" hangingPunct="0"/>
            <a:r>
              <a:rPr lang="en-US" sz="3200" b="1" dirty="0">
                <a:solidFill>
                  <a:schemeClr val="accent2"/>
                </a:solidFill>
                <a:effectLst>
                  <a:outerShdw blurRad="38100" dist="38100" dir="2700000" algn="tl">
                    <a:srgbClr val="C0C0C0"/>
                  </a:outerShdw>
                </a:effectLst>
              </a:rPr>
              <a:t>Examples of Competency</a:t>
            </a:r>
          </a:p>
        </p:txBody>
      </p:sp>
      <p:sp>
        <p:nvSpPr>
          <p:cNvPr id="233475" name="Text Box 3"/>
          <p:cNvSpPr txBox="1">
            <a:spLocks noChangeArrowheads="1"/>
          </p:cNvSpPr>
          <p:nvPr/>
        </p:nvSpPr>
        <p:spPr bwMode="auto">
          <a:xfrm>
            <a:off x="285720" y="914400"/>
            <a:ext cx="8782080" cy="5482014"/>
          </a:xfrm>
          <a:prstGeom prst="rect">
            <a:avLst/>
          </a:prstGeom>
          <a:noFill/>
          <a:ln w="9525">
            <a:solidFill>
              <a:schemeClr val="bg2"/>
            </a:solidFill>
            <a:miter lim="800000"/>
            <a:headEnd/>
            <a:tailEnd/>
          </a:ln>
          <a:effectLst/>
        </p:spPr>
        <p:txBody>
          <a:bodyPr wrap="square">
            <a:spAutoFit/>
          </a:bodyPr>
          <a:lstStyle/>
          <a:p>
            <a:pPr marL="457200" indent="-457200">
              <a:lnSpc>
                <a:spcPct val="120000"/>
              </a:lnSpc>
              <a:spcBef>
                <a:spcPct val="20000"/>
              </a:spcBef>
            </a:pPr>
            <a:r>
              <a:rPr lang="en-US" sz="1600" b="1" dirty="0"/>
              <a:t>DEFINITION</a:t>
            </a:r>
          </a:p>
          <a:p>
            <a:pPr marL="457200" indent="-457200">
              <a:lnSpc>
                <a:spcPct val="120000"/>
              </a:lnSpc>
              <a:spcBef>
                <a:spcPct val="20000"/>
              </a:spcBef>
            </a:pPr>
            <a:r>
              <a:rPr lang="en-US" sz="1600" b="1" dirty="0"/>
              <a:t>Analysis/Problem Assessment</a:t>
            </a:r>
            <a:r>
              <a:rPr lang="en-US" sz="1600" dirty="0"/>
              <a:t>—</a:t>
            </a:r>
            <a:r>
              <a:rPr lang="en-US" sz="1600" i="1" dirty="0"/>
              <a:t>Securing relevant information and identifying key </a:t>
            </a:r>
          </a:p>
          <a:p>
            <a:pPr marL="457200" indent="-457200">
              <a:lnSpc>
                <a:spcPct val="120000"/>
              </a:lnSpc>
              <a:spcBef>
                <a:spcPct val="20000"/>
              </a:spcBef>
            </a:pPr>
            <a:r>
              <a:rPr lang="en-US" sz="1600" i="1" dirty="0"/>
              <a:t>issues and relationships from a base of information; relating and comparing data </a:t>
            </a:r>
          </a:p>
          <a:p>
            <a:pPr marL="457200" indent="-457200">
              <a:lnSpc>
                <a:spcPct val="120000"/>
              </a:lnSpc>
              <a:spcBef>
                <a:spcPct val="20000"/>
              </a:spcBef>
            </a:pPr>
            <a:r>
              <a:rPr lang="en-US" sz="1600" i="1" dirty="0"/>
              <a:t>from different sources; identifying cause-effect relationships</a:t>
            </a:r>
            <a:r>
              <a:rPr lang="en-US" sz="1600" i="1" dirty="0" smtClean="0"/>
              <a:t>.</a:t>
            </a:r>
            <a:endParaRPr lang="en-US" sz="1600" b="1" dirty="0"/>
          </a:p>
          <a:p>
            <a:pPr marL="457200" indent="-457200">
              <a:lnSpc>
                <a:spcPct val="120000"/>
              </a:lnSpc>
              <a:spcBef>
                <a:spcPct val="20000"/>
              </a:spcBef>
            </a:pPr>
            <a:r>
              <a:rPr lang="en-US" sz="1600" b="1" dirty="0"/>
              <a:t>KEY BEHAVIOR</a:t>
            </a:r>
            <a:endParaRPr lang="en-US" sz="1600" dirty="0"/>
          </a:p>
          <a:p>
            <a:pPr marL="457200" indent="-457200">
              <a:lnSpc>
                <a:spcPct val="120000"/>
              </a:lnSpc>
              <a:spcBef>
                <a:spcPct val="20000"/>
              </a:spcBef>
              <a:buFontTx/>
              <a:buChar char="•"/>
            </a:pPr>
            <a:r>
              <a:rPr lang="en-US" sz="1600" b="1" dirty="0"/>
              <a:t>Identifying issues and problems</a:t>
            </a:r>
            <a:r>
              <a:rPr lang="en-US" sz="1600" dirty="0"/>
              <a:t>—Recognizing major issues; identifying key facts, trends, and issues; separating relevant from irrelevant data.</a:t>
            </a:r>
          </a:p>
          <a:p>
            <a:pPr marL="457200" indent="-457200">
              <a:lnSpc>
                <a:spcPct val="120000"/>
              </a:lnSpc>
              <a:spcBef>
                <a:spcPct val="20000"/>
              </a:spcBef>
              <a:buFontTx/>
              <a:buChar char="•"/>
            </a:pPr>
            <a:r>
              <a:rPr lang="en-US" sz="1600" b="1" dirty="0"/>
              <a:t>Seeking information</a:t>
            </a:r>
            <a:r>
              <a:rPr lang="en-US" sz="1600" dirty="0"/>
              <a:t>—Identifying/Recognizing information gaps or the need for additional information; obtaining information by clearly describing what needs to be known and the means to obtain it; questioning clearly and specifically to verify facts and obtain the necessary information.</a:t>
            </a:r>
          </a:p>
          <a:p>
            <a:pPr marL="457200" indent="-457200">
              <a:lnSpc>
                <a:spcPct val="120000"/>
              </a:lnSpc>
              <a:spcBef>
                <a:spcPct val="20000"/>
              </a:spcBef>
              <a:buFontTx/>
              <a:buChar char="•"/>
            </a:pPr>
            <a:r>
              <a:rPr lang="en-US" sz="1600" b="1" dirty="0"/>
              <a:t>Seeing relationships</a:t>
            </a:r>
            <a:r>
              <a:rPr lang="en-US" sz="1600" dirty="0"/>
              <a:t>—Organizing information and data to identify/explain trends, problems, and their causes; comparing, contrasting, and combining information; seeing associations between seemingly independent problems or events to recognize trends, problems, and possible cause-effect relationships.</a:t>
            </a:r>
          </a:p>
          <a:p>
            <a:pPr marL="457200" indent="-457200">
              <a:lnSpc>
                <a:spcPct val="120000"/>
              </a:lnSpc>
              <a:spcBef>
                <a:spcPct val="20000"/>
              </a:spcBef>
              <a:buFontTx/>
              <a:buChar char="•"/>
            </a:pPr>
            <a:r>
              <a:rPr lang="en-US" sz="1600" b="1" dirty="0"/>
              <a:t>Performing data analysis</a:t>
            </a:r>
            <a:r>
              <a:rPr lang="en-US" sz="1600" dirty="0"/>
              <a:t>—Organizing and manipulating quantitative data to identify/explain trends, problems, and their causes.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t Work">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Franklin Gothic Medium"/>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At Work</Template>
  <TotalTime>19</TotalTime>
  <Words>830</Words>
  <Application>Microsoft PowerPoint</Application>
  <PresentationFormat>On-screen Show (4:3)</PresentationFormat>
  <Paragraphs>104</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At Work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Care</dc:creator>
  <cp:lastModifiedBy>Care</cp:lastModifiedBy>
  <cp:revision>2</cp:revision>
  <dcterms:created xsi:type="dcterms:W3CDTF">2008-08-16T15:38:42Z</dcterms:created>
  <dcterms:modified xsi:type="dcterms:W3CDTF">2008-08-16T16:52:37Z</dcterms:modified>
</cp:coreProperties>
</file>